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metadata/thumbnail" Target="docProps/thumbnail0.jpeg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59"/>
  </p:notesMasterIdLst>
  <p:handoutMasterIdLst>
    <p:handoutMasterId r:id="rId60"/>
  </p:handoutMasterIdLst>
  <p:sldIdLst>
    <p:sldId id="453" r:id="rId3"/>
    <p:sldId id="441" r:id="rId4"/>
    <p:sldId id="499" r:id="rId5"/>
    <p:sldId id="296" r:id="rId6"/>
    <p:sldId id="294" r:id="rId7"/>
    <p:sldId id="297" r:id="rId8"/>
    <p:sldId id="302" r:id="rId9"/>
    <p:sldId id="351" r:id="rId10"/>
    <p:sldId id="353" r:id="rId11"/>
    <p:sldId id="405" r:id="rId12"/>
    <p:sldId id="498" r:id="rId13"/>
    <p:sldId id="439" r:id="rId14"/>
    <p:sldId id="454" r:id="rId15"/>
    <p:sldId id="455" r:id="rId16"/>
    <p:sldId id="456" r:id="rId17"/>
    <p:sldId id="457" r:id="rId18"/>
    <p:sldId id="458" r:id="rId19"/>
    <p:sldId id="459" r:id="rId20"/>
    <p:sldId id="507" r:id="rId21"/>
    <p:sldId id="508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  <p:sldId id="487" r:id="rId48"/>
    <p:sldId id="488" r:id="rId49"/>
    <p:sldId id="489" r:id="rId50"/>
    <p:sldId id="490" r:id="rId51"/>
    <p:sldId id="493" r:id="rId52"/>
    <p:sldId id="494" r:id="rId53"/>
    <p:sldId id="495" r:id="rId54"/>
    <p:sldId id="496" r:id="rId55"/>
    <p:sldId id="497" r:id="rId56"/>
    <p:sldId id="506" r:id="rId57"/>
    <p:sldId id="49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1808" autoAdjust="0"/>
  </p:normalViewPr>
  <p:slideViewPr>
    <p:cSldViewPr snapToGrid="0">
      <p:cViewPr varScale="1">
        <p:scale>
          <a:sx n="70" d="100"/>
          <a:sy n="70" d="100"/>
        </p:scale>
        <p:origin x="131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2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1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6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Along the way we’ve discovered…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2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…five simple rules for creating</a:t>
            </a:r>
            <a:r>
              <a:rPr lang="en-US" baseline="0" smtClean="0"/>
              <a:t> world-changing presentations.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2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first rule is:</a:t>
            </a:r>
            <a:r>
              <a:rPr lang="en-US" baseline="0" smtClean="0"/>
              <a:t> Treat your audience as king.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1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Your audience</a:t>
            </a:r>
            <a:r>
              <a:rPr lang="en-US" baseline="0" smtClean="0"/>
              <a:t> deserves to be treated like royalty.  Design a presentation that meets their needs, not just yours.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1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Audiences want to know what you can do for them, why they should adopt</a:t>
            </a:r>
            <a:r>
              <a:rPr lang="en-US" baseline="0" smtClean="0"/>
              <a:t> your view, and the steps they need to follow to take action.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8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Give them those things in a clear, easily understandable way…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72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…and</a:t>
            </a:r>
            <a:r>
              <a:rPr lang="en-US" baseline="0" smtClean="0"/>
              <a:t> you will undoubtedly find favor with the king.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49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second rule</a:t>
            </a:r>
            <a:r>
              <a:rPr lang="en-US" baseline="0" smtClean="0"/>
              <a:t> is: Spread ideas and move people.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65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Your audience didn’t show</a:t>
            </a:r>
            <a:r>
              <a:rPr lang="en-US" baseline="0" smtClean="0"/>
              <a:t> up to read your 60 page on screen dissertation.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69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They’re there to see you.  To</a:t>
            </a:r>
            <a:r>
              <a:rPr lang="en-US" baseline="0" smtClean="0"/>
              <a:t> be inspired by your message…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2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 view this presentation, first, turn up your volume and second,</a:t>
            </a:r>
            <a:r>
              <a:rPr lang="en-US" baseline="0" smtClean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37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…and witness the quality of your</a:t>
            </a:r>
            <a:r>
              <a:rPr lang="en-US" baseline="0" smtClean="0"/>
              <a:t> thought.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0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 are not giving</a:t>
            </a:r>
            <a:r>
              <a:rPr lang="en-US" baseline="0" smtClean="0"/>
              <a:t> your presentation to have another meeting.  You are there to covey </a:t>
            </a:r>
            <a:r>
              <a:rPr lang="en-US" u="sng" baseline="0" smtClean="0"/>
              <a:t>meaning</a:t>
            </a:r>
            <a:r>
              <a:rPr lang="en-US" baseline="0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3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So, consider including imagery that powerfully illustrates</a:t>
            </a:r>
            <a:r>
              <a:rPr lang="en-US" baseline="0" smtClean="0"/>
              <a:t> your point.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84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Sometimes moving images can inspire in a way</a:t>
            </a:r>
            <a:r>
              <a:rPr lang="en-US" baseline="0" smtClean="0"/>
              <a:t> that static slides cannot.  A slow moving animation creates a sense of nostalgia.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sequential</a:t>
            </a:r>
            <a:r>
              <a:rPr lang="en-US" baseline="0" smtClean="0"/>
              <a:t> build adds a sense of suspense.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66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a thought-provoking</a:t>
            </a:r>
            <a:r>
              <a:rPr lang="en-US" baseline="0" smtClean="0"/>
              <a:t> video moves your audience in a way that can change not only minds, but hearts.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41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next rule is: Help them see what you</a:t>
            </a:r>
            <a:r>
              <a:rPr lang="en-US" baseline="0" smtClean="0"/>
              <a:t> are saying.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24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Half of the people in your audience are verbal thinkers</a:t>
            </a:r>
            <a:r>
              <a:rPr lang="en-US" baseline="0" smtClean="0"/>
              <a:t> and the other half are visual.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85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Combining</a:t>
            </a:r>
            <a:r>
              <a:rPr lang="en-US" baseline="0" smtClean="0"/>
              <a:t> minimal text with meaningful visuals means that you’ll reach everyone.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32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Brainstorm graphics that will</a:t>
            </a:r>
            <a:r>
              <a:rPr lang="en-US" baseline="0" smtClean="0"/>
              <a:t> effectively communicate your message…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Presentations are a powerful communication medium.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73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…and replace those words with a picture, chart or diagram.  Then apply a consistent treatment to your graphics to give your whole presentation a unified look so that your audience</a:t>
            </a:r>
            <a:r>
              <a:rPr lang="en-US" baseline="0" smtClean="0"/>
              <a:t> is attracted to, rather than distracted from, your message.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7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Rule number 4: Practice design, not decoration.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36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 tempting as it is to fill your slides with stuff, often de-decorating</a:t>
            </a:r>
            <a:r>
              <a:rPr lang="en-US" baseline="0" smtClean="0"/>
              <a:t> is the best policy.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45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Any writer or designer</a:t>
            </a:r>
            <a:r>
              <a:rPr lang="en-US" baseline="0" smtClean="0"/>
              <a:t> will tell you that 90% of the creative process…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4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…is destructive.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3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you have a main point?  Consider putting just one </a:t>
            </a:r>
            <a:r>
              <a:rPr lang="en-US" baseline="0" smtClean="0"/>
              <a:t>word on the slide by itself.  Want them to remember a few items?  Don’t show everything at once.  Instead, show one item at a time.  Have a picture that expresses your idea?  Scale that picture so that it fills the slide.  Have a quote that says it all?  Let it say it and remove everything else.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17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last rule is: Cultivate healthy relationships (with</a:t>
            </a:r>
            <a:r>
              <a:rPr lang="en-US" baseline="0" smtClean="0"/>
              <a:t> your slides and your audience)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98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Letting go is hard,</a:t>
            </a:r>
            <a:r>
              <a:rPr lang="en-US" baseline="0" smtClean="0"/>
              <a:t> we know.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145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But don’t hide behind your slides.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50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Breaking your dependence</a:t>
            </a:r>
            <a:r>
              <a:rPr lang="en-US" baseline="0" smtClean="0"/>
              <a:t> on your slides can do a world of good for your relationship with your audience.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3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more than 20 years, Duarte has developed presentations…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37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Reduce the amount of text to a few key</a:t>
            </a:r>
            <a:r>
              <a:rPr lang="en-US" baseline="0" smtClean="0"/>
              <a:t> words.  Put the rest into your notes.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961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practice,</a:t>
            </a:r>
            <a:r>
              <a:rPr lang="en-US" baseline="0" smtClean="0"/>
              <a:t> practice, practice.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20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Thinking</a:t>
            </a:r>
            <a:r>
              <a:rPr lang="en-US" baseline="0" smtClean="0"/>
              <a:t> of your slides as digital scenery,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193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Allows you</a:t>
            </a:r>
            <a:r>
              <a:rPr lang="en-US" baseline="0" smtClean="0"/>
              <a:t> to connect eye-to-eye with your audience in a meaningful way.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57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there are the rules.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But the question remains—Why go to all this trouble?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84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Why not do it the way you are used to?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3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answer is simple.  Because everyone</a:t>
            </a:r>
            <a:r>
              <a:rPr lang="en-US" baseline="0" smtClean="0"/>
              <a:t> else does it that way, too.  You need to stand apart and be different.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97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When you apply these rules,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135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keep the audience’s needs top of mind,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5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…to</a:t>
            </a:r>
            <a:r>
              <a:rPr lang="en-US" baseline="0" smtClean="0"/>
              <a:t> launch products,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713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your</a:t>
            </a:r>
            <a:r>
              <a:rPr lang="en-US" baseline="0" smtClean="0"/>
              <a:t> presentation will not only hold their attention,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11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But also change the world.</a:t>
            </a:r>
            <a:r>
              <a:rPr lang="en-US" baseline="0" smtClean="0"/>
              <a:t> (Well, at least your part of the world.)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660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more information,</a:t>
            </a:r>
            <a:r>
              <a:rPr lang="en-US" baseline="0" smtClean="0"/>
              <a:t> go to www.duarte.com or email us at fiverules@duarte.com.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91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D0C5EF0-A7D1-6749-923A-DDEF9A7E008B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/>
              <a:t>53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182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2AB05E-043F-5946-8746-4DA3BD3CAA89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/>
              <a:t>54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539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2AB05E-043F-5946-8746-4DA3BD3CAA89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/>
              <a:t>55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881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2AB05E-043F-5946-8746-4DA3BD3CAA89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/>
              <a:t>56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3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…align</a:t>
            </a:r>
            <a:r>
              <a:rPr lang="en-US" baseline="0" smtClean="0"/>
              <a:t> employees,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0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…increase company value,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5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…and</a:t>
            </a:r>
            <a:r>
              <a:rPr lang="en-US" baseline="0" smtClean="0"/>
              <a:t> propel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…global causes.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10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image" Target="../media/image19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9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8.wma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../media/media8.wm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.jpe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9.png"/><Relationship Id="rId3" Type="http://schemas.openxmlformats.org/officeDocument/2006/relationships/image" Target="../media/image4.jpeg"/><Relationship Id="rId7" Type="http://schemas.openxmlformats.org/officeDocument/2006/relationships/image" Target="../media/image54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71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0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9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png"/><Relationship Id="rId18" Type="http://schemas.openxmlformats.org/officeDocument/2006/relationships/image" Target="../media/image94.jpeg"/><Relationship Id="rId3" Type="http://schemas.microsoft.com/office/2007/relationships/media" Target="../media/media15.wma"/><Relationship Id="rId7" Type="http://schemas.openxmlformats.org/officeDocument/2006/relationships/image" Target="../media/image82.jpeg"/><Relationship Id="rId12" Type="http://schemas.openxmlformats.org/officeDocument/2006/relationships/image" Target="../media/image10.png"/><Relationship Id="rId17" Type="http://schemas.openxmlformats.org/officeDocument/2006/relationships/image" Target="../media/image93.jpeg"/><Relationship Id="rId2" Type="http://schemas.openxmlformats.org/officeDocument/2006/relationships/audio" Target="../media/media14.wma"/><Relationship Id="rId16" Type="http://schemas.openxmlformats.org/officeDocument/2006/relationships/image" Target="../media/image92.jpeg"/><Relationship Id="rId1" Type="http://schemas.microsoft.com/office/2007/relationships/media" Target="../media/media14.wma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88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1.png"/><Relationship Id="rId10" Type="http://schemas.openxmlformats.org/officeDocument/2006/relationships/image" Target="../media/image87.jpeg"/><Relationship Id="rId4" Type="http://schemas.openxmlformats.org/officeDocument/2006/relationships/audio" Target="../media/media15.wma"/><Relationship Id="rId9" Type="http://schemas.openxmlformats.org/officeDocument/2006/relationships/image" Target="../media/image86.jpe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0.png"/><Relationship Id="rId5" Type="http://schemas.openxmlformats.org/officeDocument/2006/relationships/image" Target="../media/image95.jpe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media" Target="../media/media18.wma"/><Relationship Id="rId7" Type="http://schemas.openxmlformats.org/officeDocument/2006/relationships/image" Target="../media/image19.jpe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0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1.png"/><Relationship Id="rId4" Type="http://schemas.openxmlformats.org/officeDocument/2006/relationships/audio" Target="../media/media18.wma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0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0.png"/><Relationship Id="rId18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1.png"/><Relationship Id="rId7" Type="http://schemas.openxmlformats.org/officeDocument/2006/relationships/image" Target="../media/image108.png"/><Relationship Id="rId12" Type="http://schemas.openxmlformats.org/officeDocument/2006/relationships/image" Target="../media/image113.emf"/><Relationship Id="rId17" Type="http://schemas.openxmlformats.org/officeDocument/2006/relationships/image" Target="../media/image117.png"/><Relationship Id="rId25" Type="http://schemas.openxmlformats.org/officeDocument/2006/relationships/image" Target="../media/image125.emf"/><Relationship Id="rId2" Type="http://schemas.openxmlformats.org/officeDocument/2006/relationships/audio" Target="../media/media21.wma"/><Relationship Id="rId16" Type="http://schemas.openxmlformats.org/officeDocument/2006/relationships/image" Target="../media/image116.png"/><Relationship Id="rId20" Type="http://schemas.openxmlformats.org/officeDocument/2006/relationships/image" Target="../media/image120.emf"/><Relationship Id="rId1" Type="http://schemas.microsoft.com/office/2007/relationships/media" Target="../media/media21.wma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4.png"/><Relationship Id="rId5" Type="http://schemas.openxmlformats.org/officeDocument/2006/relationships/image" Target="../media/image106.png"/><Relationship Id="rId15" Type="http://schemas.openxmlformats.org/officeDocument/2006/relationships/image" Target="../media/image115.jpeg"/><Relationship Id="rId23" Type="http://schemas.openxmlformats.org/officeDocument/2006/relationships/image" Target="../media/image123.png"/><Relationship Id="rId10" Type="http://schemas.openxmlformats.org/officeDocument/2006/relationships/image" Target="../media/image111.emf"/><Relationship Id="rId19" Type="http://schemas.openxmlformats.org/officeDocument/2006/relationships/image" Target="../media/image11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0.png"/><Relationship Id="rId14" Type="http://schemas.openxmlformats.org/officeDocument/2006/relationships/image" Target="../media/image114.jpeg"/><Relationship Id="rId22" Type="http://schemas.openxmlformats.org/officeDocument/2006/relationships/image" Target="../media/image1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jpe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26.jpeg"/><Relationship Id="rId5" Type="http://schemas.openxmlformats.org/officeDocument/2006/relationships/image" Target="../media/image10.png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audio" Target="../media/media24.wma"/><Relationship Id="rId16" Type="http://schemas.openxmlformats.org/officeDocument/2006/relationships/image" Target="../media/image10.png"/><Relationship Id="rId1" Type="http://schemas.microsoft.com/office/2007/relationships/media" Target="../media/media24.wma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4.jpe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6.wma"/><Relationship Id="rId7" Type="http://schemas.openxmlformats.org/officeDocument/2006/relationships/image" Target="../media/image4.jpe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wm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26" Type="http://schemas.openxmlformats.org/officeDocument/2006/relationships/image" Target="../media/image165.png"/><Relationship Id="rId39" Type="http://schemas.openxmlformats.org/officeDocument/2006/relationships/image" Target="../media/image178.png"/><Relationship Id="rId21" Type="http://schemas.openxmlformats.org/officeDocument/2006/relationships/image" Target="../media/image160.png"/><Relationship Id="rId34" Type="http://schemas.openxmlformats.org/officeDocument/2006/relationships/image" Target="../media/image173.png"/><Relationship Id="rId42" Type="http://schemas.openxmlformats.org/officeDocument/2006/relationships/image" Target="../media/image181.png"/><Relationship Id="rId47" Type="http://schemas.openxmlformats.org/officeDocument/2006/relationships/image" Target="../media/image186.png"/><Relationship Id="rId50" Type="http://schemas.openxmlformats.org/officeDocument/2006/relationships/image" Target="../media/image189.png"/><Relationship Id="rId55" Type="http://schemas.openxmlformats.org/officeDocument/2006/relationships/image" Target="../media/image194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33" Type="http://schemas.openxmlformats.org/officeDocument/2006/relationships/image" Target="../media/image172.png"/><Relationship Id="rId38" Type="http://schemas.openxmlformats.org/officeDocument/2006/relationships/image" Target="../media/image177.png"/><Relationship Id="rId46" Type="http://schemas.openxmlformats.org/officeDocument/2006/relationships/image" Target="../media/image18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29" Type="http://schemas.openxmlformats.org/officeDocument/2006/relationships/image" Target="../media/image168.png"/><Relationship Id="rId41" Type="http://schemas.openxmlformats.org/officeDocument/2006/relationships/image" Target="../media/image180.png"/><Relationship Id="rId54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24" Type="http://schemas.openxmlformats.org/officeDocument/2006/relationships/image" Target="../media/image163.png"/><Relationship Id="rId32" Type="http://schemas.openxmlformats.org/officeDocument/2006/relationships/image" Target="../media/image171.png"/><Relationship Id="rId37" Type="http://schemas.openxmlformats.org/officeDocument/2006/relationships/image" Target="../media/image176.png"/><Relationship Id="rId40" Type="http://schemas.openxmlformats.org/officeDocument/2006/relationships/image" Target="../media/image179.png"/><Relationship Id="rId45" Type="http://schemas.openxmlformats.org/officeDocument/2006/relationships/image" Target="../media/image184.png"/><Relationship Id="rId53" Type="http://schemas.openxmlformats.org/officeDocument/2006/relationships/image" Target="../media/image192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image" Target="../media/image167.png"/><Relationship Id="rId36" Type="http://schemas.openxmlformats.org/officeDocument/2006/relationships/image" Target="../media/image175.png"/><Relationship Id="rId49" Type="http://schemas.openxmlformats.org/officeDocument/2006/relationships/image" Target="../media/image188.png"/><Relationship Id="rId57" Type="http://schemas.openxmlformats.org/officeDocument/2006/relationships/image" Target="../media/image196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31" Type="http://schemas.openxmlformats.org/officeDocument/2006/relationships/image" Target="../media/image170.png"/><Relationship Id="rId44" Type="http://schemas.openxmlformats.org/officeDocument/2006/relationships/image" Target="../media/image183.png"/><Relationship Id="rId52" Type="http://schemas.openxmlformats.org/officeDocument/2006/relationships/image" Target="../media/image191.png"/><Relationship Id="rId4" Type="http://schemas.openxmlformats.org/officeDocument/2006/relationships/image" Target="../media/image142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61.png"/><Relationship Id="rId27" Type="http://schemas.openxmlformats.org/officeDocument/2006/relationships/image" Target="../media/image166.png"/><Relationship Id="rId30" Type="http://schemas.openxmlformats.org/officeDocument/2006/relationships/image" Target="../media/image169.png"/><Relationship Id="rId35" Type="http://schemas.openxmlformats.org/officeDocument/2006/relationships/image" Target="../media/image174.png"/><Relationship Id="rId43" Type="http://schemas.openxmlformats.org/officeDocument/2006/relationships/image" Target="../media/image182.png"/><Relationship Id="rId48" Type="http://schemas.openxmlformats.org/officeDocument/2006/relationships/image" Target="../media/image187.png"/><Relationship Id="rId56" Type="http://schemas.openxmlformats.org/officeDocument/2006/relationships/image" Target="../media/image195.png"/><Relationship Id="rId8" Type="http://schemas.openxmlformats.org/officeDocument/2006/relationships/image" Target="../media/image147.png"/><Relationship Id="rId51" Type="http://schemas.openxmlformats.org/officeDocument/2006/relationships/image" Target="../media/image190.png"/><Relationship Id="rId3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13" Type="http://schemas.openxmlformats.org/officeDocument/2006/relationships/image" Target="../media/image2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7.jpeg"/><Relationship Id="rId12" Type="http://schemas.openxmlformats.org/officeDocument/2006/relationships/image" Target="../media/image202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0.png"/><Relationship Id="rId11" Type="http://schemas.openxmlformats.org/officeDocument/2006/relationships/image" Target="../media/image201.jpeg"/><Relationship Id="rId5" Type="http://schemas.openxmlformats.org/officeDocument/2006/relationships/image" Target="../media/image4.jpeg"/><Relationship Id="rId10" Type="http://schemas.openxmlformats.org/officeDocument/2006/relationships/image" Target="../media/image200.jpe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99.jpeg"/><Relationship Id="rId14" Type="http://schemas.openxmlformats.org/officeDocument/2006/relationships/image" Target="../media/image2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1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" Type="http://schemas.openxmlformats.org/officeDocument/2006/relationships/audio" Target="../media/media28.wma"/><Relationship Id="rId16" Type="http://schemas.openxmlformats.org/officeDocument/2006/relationships/image" Target="../media/image216.png"/><Relationship Id="rId20" Type="http://schemas.openxmlformats.org/officeDocument/2006/relationships/image" Target="../media/image220.png"/><Relationship Id="rId1" Type="http://schemas.microsoft.com/office/2007/relationships/media" Target="../media/media28.wma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19" Type="http://schemas.openxmlformats.org/officeDocument/2006/relationships/image" Target="../media/image219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209.png"/><Relationship Id="rId14" Type="http://schemas.openxmlformats.org/officeDocument/2006/relationships/image" Target="../media/image214.png"/><Relationship Id="rId22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0.png"/><Relationship Id="rId5" Type="http://schemas.openxmlformats.org/officeDocument/2006/relationships/image" Target="../media/image222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25.png"/><Relationship Id="rId5" Type="http://schemas.openxmlformats.org/officeDocument/2006/relationships/image" Target="../media/image224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7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226.png"/><Relationship Id="rId5" Type="http://schemas.openxmlformats.org/officeDocument/2006/relationships/image" Target="../media/image224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1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230.png"/><Relationship Id="rId5" Type="http://schemas.openxmlformats.org/officeDocument/2006/relationships/image" Target="../media/image224.jpe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10.png"/><Relationship Id="rId5" Type="http://schemas.openxmlformats.org/officeDocument/2006/relationships/image" Target="../media/image95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0" Type="http://schemas.openxmlformats.org/officeDocument/2006/relationships/image" Target="../media/image53.png"/><Relationship Id="rId4" Type="http://schemas.openxmlformats.org/officeDocument/2006/relationships/image" Target="../media/image59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iverules@duarte.com" TargetMode="External"/><Relationship Id="rId4" Type="http://schemas.openxmlformats.org/officeDocument/2006/relationships/hyperlink" Target="http://www.duarte.com/?utm_source=FiveRulesPPT&amp;utm_medium=Microsoft+PowerPoint&amp;utm_campaign=FiveRule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uarte.com/?utm_source=FiveRulesPPT&amp;utm_medium=Microsoft+PowerPoint&amp;utm_campaign=FiveRules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3" Type="http://schemas.openxmlformats.org/officeDocument/2006/relationships/image" Target="../media/image244.jpeg"/><Relationship Id="rId7" Type="http://schemas.openxmlformats.org/officeDocument/2006/relationships/image" Target="../media/image248.png"/><Relationship Id="rId12" Type="http://schemas.openxmlformats.org/officeDocument/2006/relationships/hyperlink" Target="http://www.duarte.com/?utm_source=FiveRulesPPT&amp;utm_medium=Microsoft+PowerPoint&amp;utm_campaign=FiveRules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png"/><Relationship Id="rId11" Type="http://schemas.openxmlformats.org/officeDocument/2006/relationships/image" Target="../media/image243.png"/><Relationship Id="rId5" Type="http://schemas.openxmlformats.org/officeDocument/2006/relationships/image" Target="../media/image246.png"/><Relationship Id="rId10" Type="http://schemas.openxmlformats.org/officeDocument/2006/relationships/image" Target="../media/image251.jpeg"/><Relationship Id="rId4" Type="http://schemas.openxmlformats.org/officeDocument/2006/relationships/image" Target="../media/image245.png"/><Relationship Id="rId9" Type="http://schemas.openxmlformats.org/officeDocument/2006/relationships/image" Target="../media/image2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hyperlink" Target="http://www.duarte.com/?utm_source=FiveRulesPPT&amp;utm_medium=Microsoft+PowerPoint&amp;utm_campaign=FiveRules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0.png"/><Relationship Id="rId2" Type="http://schemas.openxmlformats.org/officeDocument/2006/relationships/video" Target="../media/media36.wmv"/><Relationship Id="rId1" Type="http://schemas.microsoft.com/office/2007/relationships/media" Target="../media/media36.wmv"/><Relationship Id="rId6" Type="http://schemas.openxmlformats.org/officeDocument/2006/relationships/hyperlink" Target="http://www.duarte.com/?utm_source=FiveRulesPPT&amp;utm_medium=Microsoft+PowerPoint&amp;utm_campaign=FiveRules" TargetMode="External"/><Relationship Id="rId5" Type="http://schemas.openxmlformats.org/officeDocument/2006/relationships/image" Target="../media/image243.pn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2739" y="1962247"/>
            <a:ext cx="1708108" cy="462612"/>
            <a:chOff x="262" y="1943"/>
            <a:chExt cx="1598" cy="433"/>
          </a:xfrm>
        </p:grpSpPr>
        <p:pic>
          <p:nvPicPr>
            <p:cNvPr id="48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" y="1943"/>
              <a:ext cx="53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140"/>
            <a:stretch>
              <a:fillRect/>
            </a:stretch>
          </p:blipFill>
          <p:spPr bwMode="auto">
            <a:xfrm>
              <a:off x="792" y="2016"/>
              <a:ext cx="106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4588928" y="1261533"/>
            <a:ext cx="4004736" cy="400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  <a:t>For more than 20 years, Duarte has developed visual stories for the world’s leading corporate brands, thought leadership forums, and an Academy </a:t>
            </a:r>
            <a:b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  <a:t>Award-winning documentary. </a:t>
            </a:r>
            <a:b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endParaRPr lang="en-US" sz="2200" dirty="0">
              <a:solidFill>
                <a:srgbClr val="08CFEE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3830" y="3934420"/>
            <a:ext cx="4391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  <a:t>Now they bring you… </a:t>
            </a:r>
            <a:endParaRPr lang="en-US" sz="3600" dirty="0" smtClean="0">
              <a:solidFill>
                <a:srgbClr val="08CFEE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r>
              <a:rPr lang="en-US" sz="3600" dirty="0" smtClean="0">
                <a:solidFill>
                  <a:srgbClr val="08CFEE"/>
                </a:solidFill>
                <a:latin typeface="Arial" pitchFamily="34" charset="0"/>
                <a:ea typeface="Arial" charset="0"/>
                <a:cs typeface="Arial" pitchFamily="34" charset="0"/>
              </a:rPr>
              <a:t>FIVE RULES FOR CREATING GREAT PRESENTATIONS</a:t>
            </a:r>
            <a:endParaRPr lang="en-US" sz="3600" dirty="0">
              <a:solidFill>
                <a:srgbClr val="08CFE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19175" y="2213741"/>
            <a:ext cx="2310765" cy="3158359"/>
            <a:chOff x="1019175" y="2213741"/>
            <a:chExt cx="2310765" cy="3158359"/>
          </a:xfrm>
        </p:grpSpPr>
        <p:sp>
          <p:nvSpPr>
            <p:cNvPr id="8" name="Oval 7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99" y="4216400"/>
            <a:ext cx="2247900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0845" y="2046559"/>
            <a:ext cx="2140971" cy="4924649"/>
            <a:chOff x="1036318" y="1802726"/>
            <a:chExt cx="2140971" cy="4924649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22729">
              <a:off x="2024764" y="1802726"/>
              <a:ext cx="1152525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66694" y="1946713"/>
            <a:ext cx="1200150" cy="4628255"/>
            <a:chOff x="1662774" y="1720289"/>
            <a:chExt cx="1200150" cy="4628255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5343">
              <a:off x="1662774" y="1720289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5" name="14_Along the Way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629758">
            <a:off x="3585712" y="4324896"/>
            <a:ext cx="404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PRESENTATIONS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629758">
            <a:off x="4707340" y="2677224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29758">
            <a:off x="5240938" y="3853787"/>
            <a:ext cx="256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CREATING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629758">
            <a:off x="5461473" y="476758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CHANGING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629758">
            <a:off x="4268674" y="327808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WORLD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799771" y="2148114"/>
            <a:ext cx="9631999" cy="3744686"/>
            <a:chOff x="-1799771" y="2148114"/>
            <a:chExt cx="9631999" cy="3744686"/>
          </a:xfrm>
        </p:grpSpPr>
        <p:sp>
          <p:nvSpPr>
            <p:cNvPr id="28" name="TextBox 27"/>
            <p:cNvSpPr txBox="1"/>
            <p:nvPr/>
          </p:nvSpPr>
          <p:spPr>
            <a:xfrm>
              <a:off x="3474945" y="2340445"/>
              <a:ext cx="4357283" cy="156966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600" b="1" kern="600" smtClean="0">
                  <a:solidFill>
                    <a:schemeClr val="bg1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RULES</a:t>
              </a:r>
              <a:endParaRPr lang="en-US" sz="9600" b="1" kern="60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0486 0.571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3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30486 0.57153 L -0.82847 0.010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7778E-6 -4.44444E-6 L 0.61875 0.7916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396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8" grpId="1" autoUpdateAnimBg="0"/>
      <p:bldP spid="18" grpId="2" autoUpdateAnimBg="0"/>
      <p:bldP spid="23" grpId="0"/>
      <p:bldP spid="23" grpId="1"/>
      <p:bldP spid="23" grpId="2"/>
      <p:bldP spid="24" grpId="0" autoUpdateAnimBg="0"/>
      <p:bldP spid="24" grpId="1" autoUpdateAnimBg="0"/>
      <p:bldP spid="24" grpId="2" autoUpdateAnimBg="0"/>
      <p:bldP spid="35" grpId="0" autoUpdateAnimBg="0"/>
      <p:bldP spid="35" grpId="1" autoUpdateAnimBg="0"/>
      <p:bldP spid="35" grpId="2" autoUpdateAnimBg="0"/>
      <p:bldP spid="36" grpId="0" autoUpdateAnimBg="0"/>
      <p:bldP spid="36" grpId="1" autoUpdateAnimBg="0"/>
      <p:bldP spid="36" grpId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87798" y="334735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640" y="2339340"/>
            <a:ext cx="260609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TREAT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820" y="2339340"/>
            <a:ext cx="23326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YOUR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640" y="3943350"/>
            <a:ext cx="12170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AS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6640" y="3009900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AUDIENCE</a:t>
            </a:r>
            <a:endParaRPr lang="en-US" sz="72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2020" y="3769995"/>
            <a:ext cx="38715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KING</a:t>
            </a:r>
            <a:endParaRPr lang="en-US" sz="115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5330" y="162319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8642">
            <a:off x="535305" y="1137920"/>
            <a:ext cx="1962150" cy="91440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pic>
        <p:nvPicPr>
          <p:cNvPr id="15" name="19_First Ru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5700" y="6934200"/>
            <a:ext cx="304800" cy="304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7095" y="1669371"/>
            <a:ext cx="1755775" cy="1754188"/>
            <a:chOff x="3345877" y="411978"/>
            <a:chExt cx="1755775" cy="1754188"/>
          </a:xfrm>
        </p:grpSpPr>
        <p:sp>
          <p:nvSpPr>
            <p:cNvPr id="19" name="Oval 18"/>
            <p:cNvSpPr/>
            <p:nvPr/>
          </p:nvSpPr>
          <p:spPr bwMode="auto">
            <a:xfrm>
              <a:off x="3345877" y="411978"/>
              <a:ext cx="1755775" cy="17541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8" t="22900" r="32994" b="33740"/>
            <a:stretch/>
          </p:blipFill>
          <p:spPr bwMode="auto">
            <a:xfrm>
              <a:off x="3849369" y="818514"/>
              <a:ext cx="723901" cy="1016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50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1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6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20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5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7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1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6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20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5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7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8862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2766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0480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077415"/>
            <a:ext cx="1676400" cy="14478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561771"/>
            <a:ext cx="1905000" cy="1447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96122" y="1867093"/>
            <a:ext cx="2362200" cy="20574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421741"/>
            <a:ext cx="1676400" cy="1143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58278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05586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33286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0"/>
            <a:ext cx="2938638" cy="2770716"/>
          </a:xfrm>
          <a:prstGeom prst="rect">
            <a:avLst/>
          </a:prstGeom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68680" y="1731108"/>
            <a:ext cx="1112520" cy="855784"/>
            <a:chOff x="576" y="1248"/>
            <a:chExt cx="624" cy="480"/>
          </a:xfrm>
        </p:grpSpPr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576" y="1248"/>
              <a:ext cx="480" cy="480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8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248"/>
              <a:ext cx="624" cy="48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611316" y="444500"/>
            <a:ext cx="1406768" cy="1143000"/>
            <a:chOff x="1776" y="576"/>
            <a:chExt cx="768" cy="624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19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7101254" y="1659731"/>
            <a:ext cx="1369646" cy="1112838"/>
            <a:chOff x="1776" y="576"/>
            <a:chExt cx="768" cy="624"/>
          </a:xfrm>
        </p:grpSpPr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20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5034492" y="1041400"/>
            <a:ext cx="1239308" cy="1062265"/>
            <a:chOff x="3168" y="864"/>
            <a:chExt cx="672" cy="576"/>
          </a:xfrm>
        </p:grpSpPr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168" y="864"/>
              <a:ext cx="672" cy="57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7" name="Picture 25"/>
            <p:cNvPicPr>
              <a:picLocks noChangeAspect="1" noChangeArrowheads="1"/>
            </p:cNvPicPr>
            <p:nvPr/>
          </p:nvPicPr>
          <p:blipFill>
            <a:blip r:embed="rId21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960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pic>
        <p:nvPicPr>
          <p:cNvPr id="28" name="20-24_Your Audience Deserv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39200" y="7188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9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accel="20000" fill="hold" nodeType="withEffect" p14:presetBounceEnd="8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9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0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0000" fill="hold" nodeType="withEffect" p14:presetBounceEnd="82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3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4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20000" fill="hold" nodeType="withEffect" p14:presetBounceEnd="8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7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8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20000" fill="hold" nodeType="withEffect" p14:presetBounceEnd="82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21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22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 p14:presetBounceEnd="70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0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1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7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 p14:presetBounceEnd="70000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1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6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4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3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4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6" presetClass="emph" presetSubtype="0" fill="hold" nodeType="afterEffect" p14:presetBounceEnd="30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6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67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4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75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2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83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0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91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8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99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0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2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1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3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6" presetClass="emph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9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2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0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0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25-31_Audiences Want to Kn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711200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4853" y="1536700"/>
            <a:ext cx="24144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1398" y="2022208"/>
            <a:ext cx="3491661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2198" y="3499030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3851" y="349903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2198" y="3856912"/>
            <a:ext cx="3454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1159" y="3499030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9084" y="825500"/>
            <a:ext cx="19191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05629" y="1311008"/>
            <a:ext cx="4256293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6429" y="3107612"/>
            <a:ext cx="426110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2712" y="2813230"/>
            <a:ext cx="22445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SHOULD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01732" y="2813230"/>
            <a:ext cx="18918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ADOPT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56429" y="4223335"/>
            <a:ext cx="428194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VIEW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11653" y="1162050"/>
            <a:ext cx="16706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28198" y="1704708"/>
            <a:ext cx="3887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STEPS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78998" y="3208408"/>
            <a:ext cx="3740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FOLLOW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96231" y="4403725"/>
            <a:ext cx="382348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15281" y="2806880"/>
            <a:ext cx="14863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06273" y="2806880"/>
            <a:ext cx="15408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NEED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51829" y="2806880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15281" y="4032797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19264" y="4032797"/>
            <a:ext cx="15135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TAKE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831398" y="1536700"/>
            <a:ext cx="3505592" cy="3797540"/>
            <a:chOff x="-2497899" y="1536700"/>
            <a:chExt cx="3505592" cy="3797540"/>
          </a:xfrm>
        </p:grpSpPr>
        <p:sp>
          <p:nvSpPr>
            <p:cNvPr id="104" name="TextBox 103"/>
            <p:cNvSpPr txBox="1"/>
            <p:nvPr/>
          </p:nvSpPr>
          <p:spPr>
            <a:xfrm>
              <a:off x="-2414444" y="1536700"/>
              <a:ext cx="241444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-2497899" y="2022208"/>
              <a:ext cx="3491661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2447099" y="3499030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CAN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1205446" y="3499030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DO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-2447099" y="3856912"/>
              <a:ext cx="345479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THEM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358138" y="3499030"/>
              <a:ext cx="12666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FOR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405629" y="825500"/>
            <a:ext cx="4332741" cy="5413771"/>
            <a:chOff x="7264073" y="825500"/>
            <a:chExt cx="4332741" cy="5413771"/>
          </a:xfrm>
        </p:grpSpPr>
        <p:sp>
          <p:nvSpPr>
            <p:cNvPr id="113" name="TextBox 112"/>
            <p:cNvSpPr txBox="1"/>
            <p:nvPr/>
          </p:nvSpPr>
          <p:spPr>
            <a:xfrm>
              <a:off x="7347528" y="825500"/>
              <a:ext cx="1919115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WHY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64073" y="1311008"/>
              <a:ext cx="4256293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314873" y="3107612"/>
              <a:ext cx="4261103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YOUR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351156" y="2813230"/>
              <a:ext cx="22445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SHOULD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9560176" y="2813230"/>
              <a:ext cx="18918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ADOPT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14873" y="4223335"/>
              <a:ext cx="4281941" cy="201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VIEW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628198" y="1162050"/>
            <a:ext cx="3891516" cy="4472781"/>
            <a:chOff x="6519714" y="1162050"/>
            <a:chExt cx="3891516" cy="4472781"/>
          </a:xfrm>
        </p:grpSpPr>
        <p:sp>
          <p:nvSpPr>
            <p:cNvPr id="120" name="TextBox 119"/>
            <p:cNvSpPr txBox="1"/>
            <p:nvPr/>
          </p:nvSpPr>
          <p:spPr>
            <a:xfrm>
              <a:off x="6603169" y="1162050"/>
              <a:ext cx="167065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19714" y="1704708"/>
              <a:ext cx="388760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STEPS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70514" y="3208408"/>
              <a:ext cx="37401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FOLLOW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87747" y="4403725"/>
              <a:ext cx="382348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ACTION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606797" y="2806880"/>
              <a:ext cx="14863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997789" y="2806880"/>
              <a:ext cx="15408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NEED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443345" y="2806880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606797" y="4032797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410780" y="4032797"/>
              <a:ext cx="15135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TAKE</a:t>
              </a:r>
            </a:p>
          </p:txBody>
        </p:sp>
      </p:grpSp>
    </p:spTree>
  </p:cSld>
  <p:clrMapOvr>
    <a:masterClrMapping/>
  </p:clrMapOvr>
  <p:transition spd="slow" advClick="0" advTm="83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1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2" presetClass="exit" presetSubtype="8" accel="40000" decel="4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1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6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6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6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6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6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60"/>
                            </p:stCondLst>
                            <p:childTnLst>
                              <p:par>
                                <p:cTn id="79" presetID="2" presetClass="exit" presetSubtype="8" accel="40000" decel="40000" fill="hold" nodeType="afterEffect">
                                  <p:stCondLst>
                                    <p:cond delay="5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9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1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6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83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3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21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39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61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91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1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31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10"/>
                            </p:stCondLst>
                            <p:childTnLst>
                              <p:par>
                                <p:cTn id="132" presetID="2" presetClass="exit" presetSubtype="8" accel="40000" decel="40000" fill="hold" nodeType="afterEffect">
                                  <p:stCondLst>
                                    <p:cond delay="4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1384300" y="1057275"/>
            <a:ext cx="4445000" cy="3333750"/>
            <a:chOff x="1384300" y="1057275"/>
            <a:chExt cx="4445000" cy="3333750"/>
          </a:xfrm>
        </p:grpSpPr>
        <p:sp>
          <p:nvSpPr>
            <p:cNvPr id="76" name="Rectangle 75"/>
            <p:cNvSpPr/>
            <p:nvPr/>
          </p:nvSpPr>
          <p:spPr bwMode="auto">
            <a:xfrm>
              <a:off x="1384300" y="1057275"/>
              <a:ext cx="4445000" cy="3333750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>
                <a:solidFill>
                  <a:schemeClr val="lt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92249" y="1154339"/>
              <a:ext cx="4232275" cy="314143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662" y="1099569"/>
            <a:ext cx="2903538" cy="5409214"/>
          </a:xfrm>
          <a:prstGeom prst="rect">
            <a:avLst/>
          </a:prstGeom>
          <a:effectLst>
            <a:outerShdw blurRad="50800" dist="1270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Rectangle 78"/>
          <p:cNvSpPr/>
          <p:nvPr/>
        </p:nvSpPr>
        <p:spPr>
          <a:xfrm>
            <a:off x="2924562" y="1616155"/>
            <a:ext cx="13644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smtClean="0">
                <a:ln w="18415" cmpd="sng">
                  <a:solidFill>
                    <a:srgbClr val="FFFFFF">
                      <a:alpha val="72000"/>
                    </a:srgbClr>
                  </a:solidFill>
                  <a:prstDash val="solid"/>
                </a:ln>
                <a:solidFill>
                  <a:srgbClr val="FFFFFF">
                    <a:alpha val="42000"/>
                  </a:srgbClr>
                </a:solidFill>
                <a:effectLst>
                  <a:glow rad="88900">
                    <a:schemeClr val="bg1">
                      <a:alpha val="21000"/>
                    </a:schemeClr>
                  </a:glow>
                </a:effectLst>
                <a:latin typeface="Arial Black" pitchFamily="34" charset="0"/>
              </a:rPr>
              <a:t>$</a:t>
            </a:r>
            <a:endParaRPr lang="en-US" sz="13800" cap="none" spc="0">
              <a:ln w="18415" cmpd="sng">
                <a:solidFill>
                  <a:srgbClr val="FFFFFF">
                    <a:alpha val="72000"/>
                  </a:srgbClr>
                </a:solidFill>
                <a:prstDash val="solid"/>
              </a:ln>
              <a:solidFill>
                <a:srgbClr val="FFFFFF">
                  <a:alpha val="42000"/>
                </a:srgbClr>
              </a:solidFill>
              <a:effectLst>
                <a:glow rad="88900">
                  <a:schemeClr val="bg1">
                    <a:alpha val="21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80" name="Left-Right Arrow 79"/>
          <p:cNvSpPr/>
          <p:nvPr/>
        </p:nvSpPr>
        <p:spPr bwMode="auto">
          <a:xfrm>
            <a:off x="2565515" y="2160939"/>
            <a:ext cx="2082570" cy="1126422"/>
          </a:xfrm>
          <a:prstGeom prst="leftRightArrow">
            <a:avLst/>
          </a:prstGeom>
          <a:solidFill>
            <a:schemeClr val="bg1">
              <a:alpha val="42000"/>
            </a:schemeClr>
          </a:solidFill>
          <a:ln w="22225" cap="flat" cmpd="sng" algn="ctr">
            <a:solidFill>
              <a:schemeClr val="bg1">
                <a:alpha val="72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bg1">
                <a:alpha val="21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721950" y="1839301"/>
            <a:ext cx="1769701" cy="1769698"/>
            <a:chOff x="2162822" y="1563395"/>
            <a:chExt cx="1019176" cy="1019174"/>
          </a:xfrm>
        </p:grpSpPr>
        <p:sp>
          <p:nvSpPr>
            <p:cNvPr id="82" name="Donut 81"/>
            <p:cNvSpPr/>
            <p:nvPr/>
          </p:nvSpPr>
          <p:spPr bwMode="auto">
            <a:xfrm>
              <a:off x="2162822" y="1563395"/>
              <a:ext cx="1019176" cy="1019174"/>
            </a:xfrm>
            <a:prstGeom prst="donut">
              <a:avLst>
                <a:gd name="adj" fmla="val 8203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639073" y="17316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639073" y="23920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29565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22961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26390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8" name="Isosceles Triangle 87"/>
            <p:cNvSpPr/>
            <p:nvPr/>
          </p:nvSpPr>
          <p:spPr bwMode="auto">
            <a:xfrm>
              <a:off x="2648599" y="1839618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9" name="Isosceles Triangle 88"/>
            <p:cNvSpPr/>
            <p:nvPr/>
          </p:nvSpPr>
          <p:spPr bwMode="auto">
            <a:xfrm rot="5400000">
              <a:off x="2778498" y="1948567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10055" y="1936155"/>
            <a:ext cx="1993490" cy="1575991"/>
            <a:chOff x="2222507" y="3062796"/>
            <a:chExt cx="1066799" cy="843378"/>
          </a:xfrm>
        </p:grpSpPr>
        <p:sp>
          <p:nvSpPr>
            <p:cNvPr id="91" name="Half Frame 90"/>
            <p:cNvSpPr/>
            <p:nvPr/>
          </p:nvSpPr>
          <p:spPr bwMode="auto">
            <a:xfrm rot="16200000">
              <a:off x="2334218" y="2951085"/>
              <a:ext cx="843378" cy="1066799"/>
            </a:xfrm>
            <a:prstGeom prst="halfFrame">
              <a:avLst>
                <a:gd name="adj1" fmla="val 5519"/>
                <a:gd name="adj2" fmla="val 5642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2460165" y="3062800"/>
              <a:ext cx="781050" cy="816747"/>
              <a:chOff x="2460165" y="3062800"/>
              <a:chExt cx="781050" cy="816747"/>
            </a:xfrm>
          </p:grpSpPr>
          <p:cxnSp>
            <p:nvCxnSpPr>
              <p:cNvPr id="99" name="Straight Connector 98"/>
              <p:cNvCxnSpPr/>
              <p:nvPr/>
            </p:nvCxnSpPr>
            <p:spPr bwMode="auto">
              <a:xfrm rot="5400000">
                <a:off x="2051793" y="3471172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 rot="5400000">
              <a:off x="2451090" y="2905509"/>
              <a:ext cx="585788" cy="979407"/>
              <a:chOff x="2655427" y="3062801"/>
              <a:chExt cx="585788" cy="816746"/>
            </a:xfrm>
          </p:grpSpPr>
          <p:cxnSp>
            <p:nvCxnSpPr>
              <p:cNvPr id="95" name="Straight Connector 94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4" name="Lightning Bolt 49"/>
            <p:cNvSpPr/>
            <p:nvPr/>
          </p:nvSpPr>
          <p:spPr bwMode="auto">
            <a:xfrm rot="16200000">
              <a:off x="2441809" y="3013307"/>
              <a:ext cx="647263" cy="895321"/>
            </a:xfrm>
            <a:custGeom>
              <a:avLst/>
              <a:gdLst>
                <a:gd name="connsiteX0" fmla="*/ 8472 w 21600"/>
                <a:gd name="connsiteY0" fmla="*/ 0 h 21600"/>
                <a:gd name="connsiteX1" fmla="*/ 12860 w 21600"/>
                <a:gd name="connsiteY1" fmla="*/ 6080 h 21600"/>
                <a:gd name="connsiteX2" fmla="*/ 11050 w 21600"/>
                <a:gd name="connsiteY2" fmla="*/ 6797 h 21600"/>
                <a:gd name="connsiteX3" fmla="*/ 16577 w 21600"/>
                <a:gd name="connsiteY3" fmla="*/ 12007 h 21600"/>
                <a:gd name="connsiteX4" fmla="*/ 14767 w 21600"/>
                <a:gd name="connsiteY4" fmla="*/ 12877 h 21600"/>
                <a:gd name="connsiteX5" fmla="*/ 21600 w 21600"/>
                <a:gd name="connsiteY5" fmla="*/ 21600 h 21600"/>
                <a:gd name="connsiteX6" fmla="*/ 10012 w 21600"/>
                <a:gd name="connsiteY6" fmla="*/ 14915 h 21600"/>
                <a:gd name="connsiteX7" fmla="*/ 12222 w 21600"/>
                <a:gd name="connsiteY7" fmla="*/ 13987 h 21600"/>
                <a:gd name="connsiteX8" fmla="*/ 5022 w 21600"/>
                <a:gd name="connsiteY8" fmla="*/ 9705 h 21600"/>
                <a:gd name="connsiteX9" fmla="*/ 7602 w 21600"/>
                <a:gd name="connsiteY9" fmla="*/ 8382 h 21600"/>
                <a:gd name="connsiteX10" fmla="*/ 0 w 21600"/>
                <a:gd name="connsiteY10" fmla="*/ 3890 h 21600"/>
                <a:gd name="connsiteX11" fmla="*/ 8472 w 21600"/>
                <a:gd name="connsiteY11" fmla="*/ 0 h 21600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7602 w 21600"/>
                <a:gd name="connsiteY9" fmla="*/ 6381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19443 w 21600"/>
                <a:gd name="connsiteY5" fmla="*/ 17487 h 19599"/>
                <a:gd name="connsiteX6" fmla="*/ 21600 w 21600"/>
                <a:gd name="connsiteY6" fmla="*/ 19599 h 19599"/>
                <a:gd name="connsiteX7" fmla="*/ 11730 w 21600"/>
                <a:gd name="connsiteY7" fmla="*/ 15026 h 19599"/>
                <a:gd name="connsiteX8" fmla="*/ 12222 w 21600"/>
                <a:gd name="connsiteY8" fmla="*/ 11986 h 19599"/>
                <a:gd name="connsiteX9" fmla="*/ 5022 w 21600"/>
                <a:gd name="connsiteY9" fmla="*/ 7704 h 19599"/>
                <a:gd name="connsiteX10" fmla="*/ 5761 w 21600"/>
                <a:gd name="connsiteY10" fmla="*/ 4936 h 19599"/>
                <a:gd name="connsiteX11" fmla="*/ 0 w 21600"/>
                <a:gd name="connsiteY11" fmla="*/ 1889 h 19599"/>
                <a:gd name="connsiteX12" fmla="*/ 1477 w 21600"/>
                <a:gd name="connsiteY12" fmla="*/ 0 h 19599"/>
                <a:gd name="connsiteX0" fmla="*/ 1477 w 22388"/>
                <a:gd name="connsiteY0" fmla="*/ 0 h 19599"/>
                <a:gd name="connsiteX1" fmla="*/ 8687 w 22388"/>
                <a:gd name="connsiteY1" fmla="*/ 4079 h 19599"/>
                <a:gd name="connsiteX2" fmla="*/ 7736 w 22388"/>
                <a:gd name="connsiteY2" fmla="*/ 7353 h 19599"/>
                <a:gd name="connsiteX3" fmla="*/ 14000 w 22388"/>
                <a:gd name="connsiteY3" fmla="*/ 11340 h 19599"/>
                <a:gd name="connsiteX4" fmla="*/ 14767 w 22388"/>
                <a:gd name="connsiteY4" fmla="*/ 13433 h 19599"/>
                <a:gd name="connsiteX5" fmla="*/ 22388 w 22388"/>
                <a:gd name="connsiteY5" fmla="*/ 17487 h 19599"/>
                <a:gd name="connsiteX6" fmla="*/ 21600 w 22388"/>
                <a:gd name="connsiteY6" fmla="*/ 19599 h 19599"/>
                <a:gd name="connsiteX7" fmla="*/ 11730 w 22388"/>
                <a:gd name="connsiteY7" fmla="*/ 15026 h 19599"/>
                <a:gd name="connsiteX8" fmla="*/ 12222 w 22388"/>
                <a:gd name="connsiteY8" fmla="*/ 11986 h 19599"/>
                <a:gd name="connsiteX9" fmla="*/ 5022 w 22388"/>
                <a:gd name="connsiteY9" fmla="*/ 7704 h 19599"/>
                <a:gd name="connsiteX10" fmla="*/ 5761 w 22388"/>
                <a:gd name="connsiteY10" fmla="*/ 4936 h 19599"/>
                <a:gd name="connsiteX11" fmla="*/ 0 w 22388"/>
                <a:gd name="connsiteY11" fmla="*/ 1889 h 19599"/>
                <a:gd name="connsiteX12" fmla="*/ 1477 w 22388"/>
                <a:gd name="connsiteY12" fmla="*/ 0 h 19599"/>
                <a:gd name="connsiteX0" fmla="*/ 0 w 26391"/>
                <a:gd name="connsiteY0" fmla="*/ 0 h 23670"/>
                <a:gd name="connsiteX1" fmla="*/ 12690 w 26391"/>
                <a:gd name="connsiteY1" fmla="*/ 8150 h 23670"/>
                <a:gd name="connsiteX2" fmla="*/ 11739 w 26391"/>
                <a:gd name="connsiteY2" fmla="*/ 11424 h 23670"/>
                <a:gd name="connsiteX3" fmla="*/ 18003 w 26391"/>
                <a:gd name="connsiteY3" fmla="*/ 15411 h 23670"/>
                <a:gd name="connsiteX4" fmla="*/ 18770 w 26391"/>
                <a:gd name="connsiteY4" fmla="*/ 17504 h 23670"/>
                <a:gd name="connsiteX5" fmla="*/ 26391 w 26391"/>
                <a:gd name="connsiteY5" fmla="*/ 21558 h 23670"/>
                <a:gd name="connsiteX6" fmla="*/ 25603 w 26391"/>
                <a:gd name="connsiteY6" fmla="*/ 23670 h 23670"/>
                <a:gd name="connsiteX7" fmla="*/ 15733 w 26391"/>
                <a:gd name="connsiteY7" fmla="*/ 19097 h 23670"/>
                <a:gd name="connsiteX8" fmla="*/ 16225 w 26391"/>
                <a:gd name="connsiteY8" fmla="*/ 16057 h 23670"/>
                <a:gd name="connsiteX9" fmla="*/ 9025 w 26391"/>
                <a:gd name="connsiteY9" fmla="*/ 11775 h 23670"/>
                <a:gd name="connsiteX10" fmla="*/ 9764 w 26391"/>
                <a:gd name="connsiteY10" fmla="*/ 9007 h 23670"/>
                <a:gd name="connsiteX11" fmla="*/ 4003 w 26391"/>
                <a:gd name="connsiteY11" fmla="*/ 5960 h 23670"/>
                <a:gd name="connsiteX12" fmla="*/ 0 w 26391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11241 w 27868"/>
                <a:gd name="connsiteY10" fmla="*/ 9007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9428 w 27868"/>
                <a:gd name="connsiteY7" fmla="*/ 18799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3216 w 27868"/>
                <a:gd name="connsiteY2" fmla="*/ 11424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8722 w 27868"/>
                <a:gd name="connsiteY2" fmla="*/ 10530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2162"/>
                <a:gd name="connsiteX1" fmla="*/ 14167 w 27868"/>
                <a:gd name="connsiteY1" fmla="*/ 8150 h 22162"/>
                <a:gd name="connsiteX2" fmla="*/ 10256 w 27868"/>
                <a:gd name="connsiteY2" fmla="*/ 10629 h 22162"/>
                <a:gd name="connsiteX3" fmla="*/ 17069 w 27868"/>
                <a:gd name="connsiteY3" fmla="*/ 22162 h 22162"/>
                <a:gd name="connsiteX4" fmla="*/ 20247 w 27868"/>
                <a:gd name="connsiteY4" fmla="*/ 17504 h 22162"/>
                <a:gd name="connsiteX5" fmla="*/ 27868 w 27868"/>
                <a:gd name="connsiteY5" fmla="*/ 21558 h 22162"/>
                <a:gd name="connsiteX6" fmla="*/ 11297 w 27868"/>
                <a:gd name="connsiteY6" fmla="*/ 20791 h 22162"/>
                <a:gd name="connsiteX7" fmla="*/ 9428 w 27868"/>
                <a:gd name="connsiteY7" fmla="*/ 18799 h 22162"/>
                <a:gd name="connsiteX8" fmla="*/ 14524 w 27868"/>
                <a:gd name="connsiteY8" fmla="*/ 16752 h 22162"/>
                <a:gd name="connsiteX9" fmla="*/ 6776 w 27868"/>
                <a:gd name="connsiteY9" fmla="*/ 10385 h 22162"/>
                <a:gd name="connsiteX10" fmla="*/ 9049 w 27868"/>
                <a:gd name="connsiteY10" fmla="*/ 7816 h 22162"/>
                <a:gd name="connsiteX11" fmla="*/ 0 w 27868"/>
                <a:gd name="connsiteY11" fmla="*/ 2187 h 22162"/>
                <a:gd name="connsiteX12" fmla="*/ 1477 w 27868"/>
                <a:gd name="connsiteY12" fmla="*/ 0 h 22162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6959 w 27868"/>
                <a:gd name="connsiteY3" fmla="*/ 17595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0247"/>
                <a:gd name="connsiteY0" fmla="*/ 0 h 20791"/>
                <a:gd name="connsiteX1" fmla="*/ 14167 w 20247"/>
                <a:gd name="connsiteY1" fmla="*/ 8150 h 20791"/>
                <a:gd name="connsiteX2" fmla="*/ 10256 w 20247"/>
                <a:gd name="connsiteY2" fmla="*/ 10629 h 20791"/>
                <a:gd name="connsiteX3" fmla="*/ 16959 w 20247"/>
                <a:gd name="connsiteY3" fmla="*/ 17595 h 20791"/>
                <a:gd name="connsiteX4" fmla="*/ 20247 w 20247"/>
                <a:gd name="connsiteY4" fmla="*/ 17504 h 20791"/>
                <a:gd name="connsiteX5" fmla="*/ 11297 w 20247"/>
                <a:gd name="connsiteY5" fmla="*/ 20791 h 20791"/>
                <a:gd name="connsiteX6" fmla="*/ 9428 w 20247"/>
                <a:gd name="connsiteY6" fmla="*/ 18799 h 20791"/>
                <a:gd name="connsiteX7" fmla="*/ 14524 w 20247"/>
                <a:gd name="connsiteY7" fmla="*/ 16752 h 20791"/>
                <a:gd name="connsiteX8" fmla="*/ 6776 w 20247"/>
                <a:gd name="connsiteY8" fmla="*/ 10385 h 20791"/>
                <a:gd name="connsiteX9" fmla="*/ 9049 w 20247"/>
                <a:gd name="connsiteY9" fmla="*/ 7816 h 20791"/>
                <a:gd name="connsiteX10" fmla="*/ 0 w 20247"/>
                <a:gd name="connsiteY10" fmla="*/ 2187 h 20791"/>
                <a:gd name="connsiteX11" fmla="*/ 1477 w 20247"/>
                <a:gd name="connsiteY11" fmla="*/ 0 h 20791"/>
                <a:gd name="connsiteX0" fmla="*/ 1477 w 16959"/>
                <a:gd name="connsiteY0" fmla="*/ 0 h 20791"/>
                <a:gd name="connsiteX1" fmla="*/ 14167 w 16959"/>
                <a:gd name="connsiteY1" fmla="*/ 8150 h 20791"/>
                <a:gd name="connsiteX2" fmla="*/ 10256 w 16959"/>
                <a:gd name="connsiteY2" fmla="*/ 10629 h 20791"/>
                <a:gd name="connsiteX3" fmla="*/ 16959 w 16959"/>
                <a:gd name="connsiteY3" fmla="*/ 17595 h 20791"/>
                <a:gd name="connsiteX4" fmla="*/ 11297 w 16959"/>
                <a:gd name="connsiteY4" fmla="*/ 20791 h 20791"/>
                <a:gd name="connsiteX5" fmla="*/ 9428 w 16959"/>
                <a:gd name="connsiteY5" fmla="*/ 18799 h 20791"/>
                <a:gd name="connsiteX6" fmla="*/ 14524 w 16959"/>
                <a:gd name="connsiteY6" fmla="*/ 16752 h 20791"/>
                <a:gd name="connsiteX7" fmla="*/ 6776 w 16959"/>
                <a:gd name="connsiteY7" fmla="*/ 10385 h 20791"/>
                <a:gd name="connsiteX8" fmla="*/ 9049 w 16959"/>
                <a:gd name="connsiteY8" fmla="*/ 7816 h 20791"/>
                <a:gd name="connsiteX9" fmla="*/ 0 w 16959"/>
                <a:gd name="connsiteY9" fmla="*/ 2187 h 20791"/>
                <a:gd name="connsiteX10" fmla="*/ 1477 w 16959"/>
                <a:gd name="connsiteY10" fmla="*/ 0 h 20791"/>
                <a:gd name="connsiteX0" fmla="*/ 1477 w 17507"/>
                <a:gd name="connsiteY0" fmla="*/ 0 h 20791"/>
                <a:gd name="connsiteX1" fmla="*/ 14167 w 17507"/>
                <a:gd name="connsiteY1" fmla="*/ 8150 h 20791"/>
                <a:gd name="connsiteX2" fmla="*/ 10256 w 17507"/>
                <a:gd name="connsiteY2" fmla="*/ 10629 h 20791"/>
                <a:gd name="connsiteX3" fmla="*/ 17507 w 17507"/>
                <a:gd name="connsiteY3" fmla="*/ 18091 h 20791"/>
                <a:gd name="connsiteX4" fmla="*/ 11297 w 17507"/>
                <a:gd name="connsiteY4" fmla="*/ 20791 h 20791"/>
                <a:gd name="connsiteX5" fmla="*/ 9428 w 17507"/>
                <a:gd name="connsiteY5" fmla="*/ 18799 h 20791"/>
                <a:gd name="connsiteX6" fmla="*/ 14524 w 17507"/>
                <a:gd name="connsiteY6" fmla="*/ 16752 h 20791"/>
                <a:gd name="connsiteX7" fmla="*/ 6776 w 17507"/>
                <a:gd name="connsiteY7" fmla="*/ 10385 h 20791"/>
                <a:gd name="connsiteX8" fmla="*/ 9049 w 17507"/>
                <a:gd name="connsiteY8" fmla="*/ 7816 h 20791"/>
                <a:gd name="connsiteX9" fmla="*/ 0 w 17507"/>
                <a:gd name="connsiteY9" fmla="*/ 2187 h 20791"/>
                <a:gd name="connsiteX10" fmla="*/ 1477 w 17507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049 w 18932"/>
                <a:gd name="connsiteY8" fmla="*/ 7816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7324 w 18932"/>
                <a:gd name="connsiteY7" fmla="*/ 10881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557 w 18932"/>
                <a:gd name="connsiteY7" fmla="*/ 11377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9428 w 18932"/>
                <a:gd name="connsiteY5" fmla="*/ 18799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7447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414 w 18932"/>
                <a:gd name="connsiteY6" fmla="*/ 17050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195 w 18932"/>
                <a:gd name="connsiteY5" fmla="*/ 20090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2025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2025 w 18932"/>
                <a:gd name="connsiteY10" fmla="*/ 0 h 22876"/>
                <a:gd name="connsiteX0" fmla="*/ 1915 w 18932"/>
                <a:gd name="connsiteY0" fmla="*/ 0 h 23273"/>
                <a:gd name="connsiteX1" fmla="*/ 14167 w 18932"/>
                <a:gd name="connsiteY1" fmla="*/ 8547 h 23273"/>
                <a:gd name="connsiteX2" fmla="*/ 10804 w 18932"/>
                <a:gd name="connsiteY2" fmla="*/ 11622 h 23273"/>
                <a:gd name="connsiteX3" fmla="*/ 18932 w 18932"/>
                <a:gd name="connsiteY3" fmla="*/ 17495 h 23273"/>
                <a:gd name="connsiteX4" fmla="*/ 12941 w 18932"/>
                <a:gd name="connsiteY4" fmla="*/ 23273 h 23273"/>
                <a:gd name="connsiteX5" fmla="*/ 10743 w 18932"/>
                <a:gd name="connsiteY5" fmla="*/ 21083 h 23273"/>
                <a:gd name="connsiteX6" fmla="*/ 14414 w 18932"/>
                <a:gd name="connsiteY6" fmla="*/ 17447 h 23273"/>
                <a:gd name="connsiteX7" fmla="*/ 6557 w 18932"/>
                <a:gd name="connsiteY7" fmla="*/ 11774 h 23273"/>
                <a:gd name="connsiteX8" fmla="*/ 9487 w 18932"/>
                <a:gd name="connsiteY8" fmla="*/ 8809 h 23273"/>
                <a:gd name="connsiteX9" fmla="*/ 0 w 18932"/>
                <a:gd name="connsiteY9" fmla="*/ 2584 h 23273"/>
                <a:gd name="connsiteX10" fmla="*/ 1915 w 18932"/>
                <a:gd name="connsiteY10" fmla="*/ 0 h 23273"/>
                <a:gd name="connsiteX0" fmla="*/ 1915 w 18932"/>
                <a:gd name="connsiteY0" fmla="*/ 0 h 22777"/>
                <a:gd name="connsiteX1" fmla="*/ 14167 w 18932"/>
                <a:gd name="connsiteY1" fmla="*/ 8051 h 22777"/>
                <a:gd name="connsiteX2" fmla="*/ 10804 w 18932"/>
                <a:gd name="connsiteY2" fmla="*/ 11126 h 22777"/>
                <a:gd name="connsiteX3" fmla="*/ 18932 w 18932"/>
                <a:gd name="connsiteY3" fmla="*/ 16999 h 22777"/>
                <a:gd name="connsiteX4" fmla="*/ 12941 w 18932"/>
                <a:gd name="connsiteY4" fmla="*/ 22777 h 22777"/>
                <a:gd name="connsiteX5" fmla="*/ 10743 w 18932"/>
                <a:gd name="connsiteY5" fmla="*/ 20587 h 22777"/>
                <a:gd name="connsiteX6" fmla="*/ 14414 w 18932"/>
                <a:gd name="connsiteY6" fmla="*/ 16951 h 22777"/>
                <a:gd name="connsiteX7" fmla="*/ 6557 w 18932"/>
                <a:gd name="connsiteY7" fmla="*/ 11278 h 22777"/>
                <a:gd name="connsiteX8" fmla="*/ 9487 w 18932"/>
                <a:gd name="connsiteY8" fmla="*/ 8313 h 22777"/>
                <a:gd name="connsiteX9" fmla="*/ 0 w 18932"/>
                <a:gd name="connsiteY9" fmla="*/ 2088 h 22777"/>
                <a:gd name="connsiteX10" fmla="*/ 1915 w 18932"/>
                <a:gd name="connsiteY10" fmla="*/ 0 h 22777"/>
                <a:gd name="connsiteX0" fmla="*/ 1696 w 18932"/>
                <a:gd name="connsiteY0" fmla="*/ 0 h 23174"/>
                <a:gd name="connsiteX1" fmla="*/ 14167 w 18932"/>
                <a:gd name="connsiteY1" fmla="*/ 8448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509 w 18932"/>
                <a:gd name="connsiteY1" fmla="*/ 8150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838 w 18932"/>
                <a:gd name="connsiteY1" fmla="*/ 8249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595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1181 w 18494"/>
                <a:gd name="connsiteY5" fmla="*/ 21083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4" h="23174">
                  <a:moveTo>
                    <a:pt x="1696" y="0"/>
                  </a:moveTo>
                  <a:lnTo>
                    <a:pt x="13838" y="8249"/>
                  </a:lnTo>
                  <a:lnTo>
                    <a:pt x="10804" y="11523"/>
                  </a:lnTo>
                  <a:lnTo>
                    <a:pt x="18494" y="17297"/>
                  </a:lnTo>
                  <a:lnTo>
                    <a:pt x="12941" y="23174"/>
                  </a:lnTo>
                  <a:lnTo>
                    <a:pt x="11181" y="21083"/>
                  </a:lnTo>
                  <a:lnTo>
                    <a:pt x="14414" y="17348"/>
                  </a:lnTo>
                  <a:lnTo>
                    <a:pt x="6557" y="11675"/>
                  </a:lnTo>
                  <a:lnTo>
                    <a:pt x="9487" y="8710"/>
                  </a:lnTo>
                  <a:lnTo>
                    <a:pt x="0" y="2485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baseline="-25000">
                <a:latin typeface="Arial" charset="0"/>
              </a:endParaRPr>
            </a:p>
          </p:txBody>
        </p:sp>
      </p:grpSp>
    </p:spTree>
  </p:cSld>
  <p:clrMapOvr>
    <a:masterClrMapping/>
  </p:clrMapOvr>
  <p:transition spd="slow" advClick="0" advTm="42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1529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243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433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147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356815"/>
            <a:ext cx="1676400" cy="144780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841171"/>
            <a:ext cx="1905000" cy="14478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78367" y="2133425"/>
            <a:ext cx="2362200" cy="2057400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701141"/>
            <a:ext cx="1676400" cy="114300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2250" y="743856"/>
            <a:ext cx="1905000" cy="1607457"/>
          </a:xfrm>
          <a:prstGeom prst="rect">
            <a:avLst/>
          </a:prstGeom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455" y="2714172"/>
            <a:ext cx="1752600" cy="685799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773" y="1915886"/>
            <a:ext cx="1752600" cy="841829"/>
          </a:xfrm>
          <a:prstGeom prst="rect">
            <a:avLst/>
          </a:prstGeom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343" y="609600"/>
            <a:ext cx="1752600" cy="1335314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7401" y="2336801"/>
            <a:ext cx="1752600" cy="685799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8373" y="1538515"/>
            <a:ext cx="1752600" cy="841829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457" y="232229"/>
            <a:ext cx="1752600" cy="1335314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9334" y="2336798"/>
            <a:ext cx="1905000" cy="798287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3222" y="3106056"/>
            <a:ext cx="1905000" cy="685800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9223" y="-97973"/>
            <a:ext cx="1905000" cy="1607457"/>
          </a:xfrm>
          <a:prstGeom prst="rect">
            <a:avLst/>
          </a:prstGeom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363" y="1494969"/>
            <a:ext cx="1905000" cy="798287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877" y="2220685"/>
            <a:ext cx="1905000" cy="685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51246" y="1518082"/>
            <a:ext cx="2811447" cy="1012054"/>
            <a:chOff x="1651246" y="1518082"/>
            <a:chExt cx="2811447" cy="10120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50919" y="1518082"/>
            <a:ext cx="2811447" cy="1012054"/>
            <a:chOff x="1651246" y="1518082"/>
            <a:chExt cx="2811447" cy="101205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42" name="Rectangle 41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1315385" y="33713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1439" y="2351496"/>
            <a:ext cx="32816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SPREAD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3384" y="2862404"/>
            <a:ext cx="4886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IDEAS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30467" y="4313826"/>
            <a:ext cx="17956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7491" y="4313826"/>
            <a:ext cx="23743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MOVE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43384" y="4919008"/>
            <a:ext cx="424026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PEOPLE</a:t>
            </a:r>
          </a:p>
        </p:txBody>
      </p:sp>
      <p:pic>
        <p:nvPicPr>
          <p:cNvPr id="19" name="32_Second Ru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48500"/>
            <a:ext cx="304800" cy="3048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382917" y="1647181"/>
            <a:ext cx="1838340" cy="1838340"/>
            <a:chOff x="1382917" y="1647181"/>
            <a:chExt cx="1838340" cy="1838340"/>
          </a:xfrm>
        </p:grpSpPr>
        <p:sp>
          <p:nvSpPr>
            <p:cNvPr id="20" name="Oval 19"/>
            <p:cNvSpPr/>
            <p:nvPr/>
          </p:nvSpPr>
          <p:spPr>
            <a:xfrm>
              <a:off x="1382917" y="164718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1417638" y="1676400"/>
              <a:ext cx="1755775" cy="1754188"/>
              <a:chOff x="1265381" y="2235198"/>
              <a:chExt cx="1754909" cy="1754909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TextBox 20"/>
              <p:cNvSpPr txBox="1">
                <a:spLocks noChangeArrowheads="1"/>
              </p:cNvSpPr>
              <p:nvPr/>
            </p:nvSpPr>
            <p:spPr bwMode="auto">
              <a:xfrm>
                <a:off x="1749333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">
        <p:push dir="d"/>
      </p:transition>
    </mc:Choice>
    <mc:Fallback xmlns="">
      <p:transition spd="slow" advClick="0" advTm="58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50"/>
                            </p:stCondLst>
                            <p:childTnLst>
                              <p:par>
                                <p:cTn id="36" presetID="64" presetClass="path" presetSubtype="0" accel="45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44444E-6 L 3.88889E-6 -0.52593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4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5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04975" y="1590675"/>
            <a:ext cx="4705350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76000"/>
                    <a:lumOff val="2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5" name="Group 64"/>
          <p:cNvGrpSpPr/>
          <p:nvPr/>
        </p:nvGrpSpPr>
        <p:grpSpPr>
          <a:xfrm>
            <a:off x="1714500" y="2105025"/>
            <a:ext cx="1447800" cy="571500"/>
            <a:chOff x="1714500" y="2105025"/>
            <a:chExt cx="1447800" cy="5715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714500" y="2958465"/>
            <a:ext cx="1447800" cy="571500"/>
            <a:chOff x="1714500" y="2958465"/>
            <a:chExt cx="1447800" cy="5715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714500" y="3834765"/>
            <a:ext cx="1447800" cy="571500"/>
            <a:chOff x="1714500" y="3834765"/>
            <a:chExt cx="1447800" cy="5715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714500" y="4741545"/>
            <a:ext cx="1447800" cy="571500"/>
            <a:chOff x="1714500" y="4741545"/>
            <a:chExt cx="1447800" cy="5715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829050" y="2105025"/>
            <a:ext cx="1447800" cy="571500"/>
            <a:chOff x="1714500" y="2105025"/>
            <a:chExt cx="1447800" cy="571500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829050" y="2958465"/>
            <a:ext cx="1447800" cy="571500"/>
            <a:chOff x="1714500" y="2958465"/>
            <a:chExt cx="1447800" cy="5715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829050" y="3834765"/>
            <a:ext cx="1447800" cy="571500"/>
            <a:chOff x="1714500" y="3834765"/>
            <a:chExt cx="1447800" cy="571500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3829050" y="4741545"/>
            <a:ext cx="1447800" cy="571500"/>
            <a:chOff x="1714500" y="4741545"/>
            <a:chExt cx="1447800" cy="571500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5915025" y="2105025"/>
            <a:ext cx="1447800" cy="571500"/>
            <a:chOff x="1714500" y="2105025"/>
            <a:chExt cx="1447800" cy="57150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5915025" y="2958465"/>
            <a:ext cx="1447800" cy="571500"/>
            <a:chOff x="1714500" y="2958465"/>
            <a:chExt cx="1447800" cy="571500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5915025" y="3834765"/>
            <a:ext cx="1447800" cy="571500"/>
            <a:chOff x="1714500" y="3834765"/>
            <a:chExt cx="1447800" cy="5715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5915025" y="4741545"/>
            <a:ext cx="1447800" cy="571500"/>
            <a:chOff x="1714500" y="4741545"/>
            <a:chExt cx="1447800" cy="571500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627081" y="826166"/>
            <a:ext cx="2749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5576092" y="5437250"/>
            <a:ext cx="388920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3010830" y="275214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6212125" y="1901256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8196286" y="3545201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2244177" y="608855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-617612" y="-643582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pic>
        <p:nvPicPr>
          <p:cNvPr id="97" name="33-37_Your Audience Didn'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7112000"/>
            <a:ext cx="304800" cy="304800"/>
          </a:xfrm>
          <a:prstGeom prst="rect">
            <a:avLst/>
          </a:prstGeom>
        </p:spPr>
      </p:pic>
      <p:sp>
        <p:nvSpPr>
          <p:cNvPr id="138" name="Freeform 6"/>
          <p:cNvSpPr>
            <a:spLocks noEditPoints="1"/>
          </p:cNvSpPr>
          <p:nvPr/>
        </p:nvSpPr>
        <p:spPr bwMode="auto">
          <a:xfrm>
            <a:off x="605725" y="4620472"/>
            <a:ext cx="2198499" cy="795102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6"/>
          <p:cNvSpPr>
            <a:spLocks noEditPoints="1"/>
          </p:cNvSpPr>
          <p:nvPr/>
        </p:nvSpPr>
        <p:spPr bwMode="auto">
          <a:xfrm>
            <a:off x="5256789" y="2860266"/>
            <a:ext cx="2939497" cy="1063089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860800" y="400050"/>
            <a:ext cx="814388" cy="315913"/>
            <a:chOff x="2432" y="252"/>
            <a:chExt cx="513" cy="19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32" y="252"/>
              <a:ext cx="513" cy="19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822" y="250"/>
              <a:ext cx="134" cy="20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432" y="261"/>
              <a:ext cx="137" cy="19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96" y="259"/>
              <a:ext cx="46" cy="17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639" y="325"/>
              <a:ext cx="156" cy="124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8"/>
          <p:cNvGrpSpPr>
            <a:grpSpLocks noChangeAspect="1"/>
          </p:cNvGrpSpPr>
          <p:nvPr/>
        </p:nvGrpSpPr>
        <p:grpSpPr bwMode="auto">
          <a:xfrm>
            <a:off x="3940175" y="547688"/>
            <a:ext cx="1397000" cy="539750"/>
            <a:chOff x="2482" y="345"/>
            <a:chExt cx="880" cy="340"/>
          </a:xfrm>
        </p:grpSpPr>
        <p:sp>
          <p:nvSpPr>
            <p:cNvPr id="3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82" y="345"/>
              <a:ext cx="880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3151" y="341"/>
              <a:ext cx="231" cy="34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 noEditPoints="1"/>
            </p:cNvSpPr>
            <p:nvPr/>
          </p:nvSpPr>
          <p:spPr bwMode="auto">
            <a:xfrm>
              <a:off x="2482" y="361"/>
              <a:ext cx="235" cy="32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764" y="357"/>
              <a:ext cx="78" cy="301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2838" y="470"/>
              <a:ext cx="266" cy="21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25"/>
          <p:cNvGrpSpPr>
            <a:grpSpLocks noChangeAspect="1"/>
          </p:cNvGrpSpPr>
          <p:nvPr/>
        </p:nvGrpSpPr>
        <p:grpSpPr bwMode="auto">
          <a:xfrm>
            <a:off x="4233863" y="865188"/>
            <a:ext cx="1836737" cy="711200"/>
            <a:chOff x="2667" y="545"/>
            <a:chExt cx="1157" cy="448"/>
          </a:xfrm>
        </p:grpSpPr>
        <p:sp>
          <p:nvSpPr>
            <p:cNvPr id="40" name="AutoShape 24"/>
            <p:cNvSpPr>
              <a:spLocks noChangeAspect="1" noChangeArrowheads="1" noTextEdit="1"/>
            </p:cNvSpPr>
            <p:nvPr/>
          </p:nvSpPr>
          <p:spPr bwMode="auto">
            <a:xfrm>
              <a:off x="2667" y="545"/>
              <a:ext cx="1157" cy="4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3546" y="540"/>
              <a:ext cx="304" cy="4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7"/>
            <p:cNvSpPr>
              <a:spLocks noEditPoints="1"/>
            </p:cNvSpPr>
            <p:nvPr/>
          </p:nvSpPr>
          <p:spPr bwMode="auto">
            <a:xfrm>
              <a:off x="2667" y="566"/>
              <a:ext cx="309" cy="42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3037" y="561"/>
              <a:ext cx="103" cy="39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3135" y="710"/>
              <a:ext cx="350" cy="278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39"/>
          <p:cNvGrpSpPr>
            <a:grpSpLocks noChangeAspect="1"/>
          </p:cNvGrpSpPr>
          <p:nvPr/>
        </p:nvGrpSpPr>
        <p:grpSpPr bwMode="auto">
          <a:xfrm>
            <a:off x="6065838" y="33338"/>
            <a:ext cx="3379787" cy="1114425"/>
            <a:chOff x="3821" y="21"/>
            <a:chExt cx="2129" cy="702"/>
          </a:xfrm>
        </p:grpSpPr>
        <p:sp>
          <p:nvSpPr>
            <p:cNvPr id="52" name="AutoShape 38"/>
            <p:cNvSpPr>
              <a:spLocks noChangeAspect="1" noChangeArrowheads="1" noTextEdit="1"/>
            </p:cNvSpPr>
            <p:nvPr/>
          </p:nvSpPr>
          <p:spPr bwMode="auto">
            <a:xfrm>
              <a:off x="3821" y="21"/>
              <a:ext cx="2129" cy="702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0"/>
            <p:cNvSpPr>
              <a:spLocks noEditPoints="1"/>
            </p:cNvSpPr>
            <p:nvPr/>
          </p:nvSpPr>
          <p:spPr bwMode="auto">
            <a:xfrm>
              <a:off x="4193" y="164"/>
              <a:ext cx="134" cy="10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1"/>
            <p:cNvSpPr>
              <a:spLocks noEditPoints="1"/>
            </p:cNvSpPr>
            <p:nvPr/>
          </p:nvSpPr>
          <p:spPr bwMode="auto">
            <a:xfrm>
              <a:off x="5158" y="268"/>
              <a:ext cx="156" cy="134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2"/>
            <p:cNvSpPr>
              <a:spLocks noEditPoints="1"/>
            </p:cNvSpPr>
            <p:nvPr/>
          </p:nvSpPr>
          <p:spPr bwMode="auto">
            <a:xfrm>
              <a:off x="4219" y="385"/>
              <a:ext cx="152" cy="152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3"/>
            <p:cNvSpPr>
              <a:spLocks noEditPoints="1"/>
            </p:cNvSpPr>
            <p:nvPr/>
          </p:nvSpPr>
          <p:spPr bwMode="auto">
            <a:xfrm>
              <a:off x="3821" y="8"/>
              <a:ext cx="2129" cy="715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46"/>
          <p:cNvGrpSpPr>
            <a:grpSpLocks noChangeAspect="1"/>
          </p:cNvGrpSpPr>
          <p:nvPr/>
        </p:nvGrpSpPr>
        <p:grpSpPr bwMode="auto">
          <a:xfrm>
            <a:off x="7754938" y="1355725"/>
            <a:ext cx="1171575" cy="460375"/>
            <a:chOff x="4885" y="854"/>
            <a:chExt cx="738" cy="290"/>
          </a:xfrm>
        </p:grpSpPr>
        <p:sp>
          <p:nvSpPr>
            <p:cNvPr id="58" name="AutoShape 45"/>
            <p:cNvSpPr>
              <a:spLocks noChangeAspect="1" noChangeArrowheads="1" noTextEdit="1"/>
            </p:cNvSpPr>
            <p:nvPr/>
          </p:nvSpPr>
          <p:spPr bwMode="auto">
            <a:xfrm>
              <a:off x="4885" y="854"/>
              <a:ext cx="738" cy="29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4883" y="852"/>
              <a:ext cx="744" cy="290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0"/>
          <p:cNvGrpSpPr>
            <a:grpSpLocks noChangeAspect="1"/>
          </p:cNvGrpSpPr>
          <p:nvPr/>
        </p:nvGrpSpPr>
        <p:grpSpPr bwMode="auto">
          <a:xfrm>
            <a:off x="8637588" y="2238375"/>
            <a:ext cx="2057400" cy="808038"/>
            <a:chOff x="5441" y="1410"/>
            <a:chExt cx="1296" cy="509"/>
          </a:xfrm>
        </p:grpSpPr>
        <p:sp>
          <p:nvSpPr>
            <p:cNvPr id="61" name="AutoShape 49"/>
            <p:cNvSpPr>
              <a:spLocks noChangeAspect="1" noChangeArrowheads="1" noTextEdit="1"/>
            </p:cNvSpPr>
            <p:nvPr/>
          </p:nvSpPr>
          <p:spPr bwMode="auto">
            <a:xfrm>
              <a:off x="5441" y="1410"/>
              <a:ext cx="1296" cy="50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1"/>
            <p:cNvSpPr>
              <a:spLocks noEditPoints="1"/>
            </p:cNvSpPr>
            <p:nvPr/>
          </p:nvSpPr>
          <p:spPr bwMode="auto">
            <a:xfrm>
              <a:off x="5438" y="1407"/>
              <a:ext cx="1306" cy="509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54"/>
          <p:cNvGrpSpPr>
            <a:grpSpLocks noChangeAspect="1"/>
          </p:cNvGrpSpPr>
          <p:nvPr/>
        </p:nvGrpSpPr>
        <p:grpSpPr bwMode="auto">
          <a:xfrm>
            <a:off x="3713163" y="1811338"/>
            <a:ext cx="1906587" cy="720725"/>
            <a:chOff x="2339" y="1141"/>
            <a:chExt cx="1201" cy="454"/>
          </a:xfrm>
        </p:grpSpPr>
        <p:sp>
          <p:nvSpPr>
            <p:cNvPr id="64" name="AutoShape 53"/>
            <p:cNvSpPr>
              <a:spLocks noChangeAspect="1" noChangeArrowheads="1" noTextEdit="1"/>
            </p:cNvSpPr>
            <p:nvPr/>
          </p:nvSpPr>
          <p:spPr bwMode="auto">
            <a:xfrm>
              <a:off x="2339" y="1141"/>
              <a:ext cx="1201" cy="45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 noEditPoints="1"/>
            </p:cNvSpPr>
            <p:nvPr/>
          </p:nvSpPr>
          <p:spPr bwMode="auto">
            <a:xfrm>
              <a:off x="2983" y="1252"/>
              <a:ext cx="124" cy="113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45" y="23"/>
                </a:cxn>
                <a:cxn ang="0">
                  <a:pos x="14" y="36"/>
                </a:cxn>
                <a:cxn ang="0">
                  <a:pos x="22" y="3"/>
                </a:cxn>
                <a:cxn ang="0">
                  <a:pos x="38" y="2"/>
                </a:cxn>
                <a:cxn ang="0">
                  <a:pos x="30" y="30"/>
                </a:cxn>
                <a:cxn ang="0">
                  <a:pos x="33" y="7"/>
                </a:cxn>
                <a:cxn ang="0">
                  <a:pos x="30" y="30"/>
                </a:cxn>
              </a:cxnLst>
              <a:rect l="0" t="0" r="r" b="b"/>
              <a:pathLst>
                <a:path w="46" h="42">
                  <a:moveTo>
                    <a:pt x="38" y="2"/>
                  </a:moveTo>
                  <a:cubicBezTo>
                    <a:pt x="43" y="10"/>
                    <a:pt x="46" y="16"/>
                    <a:pt x="45" y="23"/>
                  </a:cubicBezTo>
                  <a:cubicBezTo>
                    <a:pt x="43" y="34"/>
                    <a:pt x="23" y="42"/>
                    <a:pt x="14" y="36"/>
                  </a:cubicBezTo>
                  <a:cubicBezTo>
                    <a:pt x="0" y="26"/>
                    <a:pt x="9" y="12"/>
                    <a:pt x="22" y="3"/>
                  </a:cubicBezTo>
                  <a:cubicBezTo>
                    <a:pt x="25" y="1"/>
                    <a:pt x="33" y="0"/>
                    <a:pt x="38" y="2"/>
                  </a:cubicBezTo>
                  <a:close/>
                  <a:moveTo>
                    <a:pt x="30" y="30"/>
                  </a:moveTo>
                  <a:cubicBezTo>
                    <a:pt x="35" y="25"/>
                    <a:pt x="40" y="13"/>
                    <a:pt x="33" y="7"/>
                  </a:cubicBezTo>
                  <a:cubicBezTo>
                    <a:pt x="19" y="7"/>
                    <a:pt x="5" y="36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6"/>
            <p:cNvSpPr>
              <a:spLocks noEditPoints="1"/>
            </p:cNvSpPr>
            <p:nvPr/>
          </p:nvSpPr>
          <p:spPr bwMode="auto">
            <a:xfrm>
              <a:off x="2490" y="1395"/>
              <a:ext cx="125" cy="130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9" y="0"/>
                </a:cxn>
                <a:cxn ang="0">
                  <a:pos x="41" y="11"/>
                </a:cxn>
                <a:cxn ang="0">
                  <a:pos x="6" y="36"/>
                </a:cxn>
                <a:cxn ang="0">
                  <a:pos x="3" y="28"/>
                </a:cxn>
                <a:cxn ang="0">
                  <a:pos x="27" y="1"/>
                </a:cxn>
                <a:cxn ang="0">
                  <a:pos x="12" y="24"/>
                </a:cxn>
                <a:cxn ang="0">
                  <a:pos x="31" y="10"/>
                </a:cxn>
                <a:cxn ang="0">
                  <a:pos x="12" y="24"/>
                </a:cxn>
              </a:cxnLst>
              <a:rect l="0" t="0" r="r" b="b"/>
              <a:pathLst>
                <a:path w="46" h="48">
                  <a:moveTo>
                    <a:pt x="27" y="1"/>
                  </a:moveTo>
                  <a:cubicBezTo>
                    <a:pt x="28" y="1"/>
                    <a:pt x="28" y="0"/>
                    <a:pt x="29" y="0"/>
                  </a:cubicBezTo>
                  <a:cubicBezTo>
                    <a:pt x="35" y="2"/>
                    <a:pt x="40" y="8"/>
                    <a:pt x="41" y="11"/>
                  </a:cubicBezTo>
                  <a:cubicBezTo>
                    <a:pt x="46" y="26"/>
                    <a:pt x="20" y="48"/>
                    <a:pt x="6" y="36"/>
                  </a:cubicBezTo>
                  <a:cubicBezTo>
                    <a:pt x="4" y="34"/>
                    <a:pt x="3" y="30"/>
                    <a:pt x="3" y="28"/>
                  </a:cubicBezTo>
                  <a:cubicBezTo>
                    <a:pt x="0" y="14"/>
                    <a:pt x="14" y="1"/>
                    <a:pt x="27" y="1"/>
                  </a:cubicBezTo>
                  <a:close/>
                  <a:moveTo>
                    <a:pt x="12" y="24"/>
                  </a:moveTo>
                  <a:cubicBezTo>
                    <a:pt x="14" y="41"/>
                    <a:pt x="42" y="24"/>
                    <a:pt x="31" y="10"/>
                  </a:cubicBezTo>
                  <a:cubicBezTo>
                    <a:pt x="23" y="13"/>
                    <a:pt x="10" y="12"/>
                    <a:pt x="1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7"/>
            <p:cNvSpPr>
              <a:spLocks noEditPoints="1"/>
            </p:cNvSpPr>
            <p:nvPr/>
          </p:nvSpPr>
          <p:spPr bwMode="auto">
            <a:xfrm>
              <a:off x="2501" y="1217"/>
              <a:ext cx="119" cy="111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40" y="18"/>
                </a:cxn>
                <a:cxn ang="0">
                  <a:pos x="13" y="39"/>
                </a:cxn>
                <a:cxn ang="0">
                  <a:pos x="0" y="25"/>
                </a:cxn>
                <a:cxn ang="0">
                  <a:pos x="23" y="3"/>
                </a:cxn>
                <a:cxn ang="0">
                  <a:pos x="10" y="27"/>
                </a:cxn>
                <a:cxn ang="0">
                  <a:pos x="18" y="30"/>
                </a:cxn>
                <a:cxn ang="0">
                  <a:pos x="25" y="12"/>
                </a:cxn>
                <a:cxn ang="0">
                  <a:pos x="10" y="27"/>
                </a:cxn>
              </a:cxnLst>
              <a:rect l="0" t="0" r="r" b="b"/>
              <a:pathLst>
                <a:path w="44" h="41">
                  <a:moveTo>
                    <a:pt x="23" y="3"/>
                  </a:moveTo>
                  <a:cubicBezTo>
                    <a:pt x="35" y="0"/>
                    <a:pt x="44" y="6"/>
                    <a:pt x="40" y="18"/>
                  </a:cubicBezTo>
                  <a:cubicBezTo>
                    <a:pt x="37" y="27"/>
                    <a:pt x="22" y="41"/>
                    <a:pt x="13" y="39"/>
                  </a:cubicBezTo>
                  <a:cubicBezTo>
                    <a:pt x="8" y="39"/>
                    <a:pt x="1" y="34"/>
                    <a:pt x="0" y="25"/>
                  </a:cubicBezTo>
                  <a:cubicBezTo>
                    <a:pt x="0" y="14"/>
                    <a:pt x="13" y="5"/>
                    <a:pt x="23" y="3"/>
                  </a:cubicBezTo>
                  <a:close/>
                  <a:moveTo>
                    <a:pt x="10" y="27"/>
                  </a:moveTo>
                  <a:cubicBezTo>
                    <a:pt x="13" y="28"/>
                    <a:pt x="15" y="29"/>
                    <a:pt x="18" y="30"/>
                  </a:cubicBezTo>
                  <a:cubicBezTo>
                    <a:pt x="23" y="27"/>
                    <a:pt x="32" y="18"/>
                    <a:pt x="25" y="12"/>
                  </a:cubicBezTo>
                  <a:cubicBezTo>
                    <a:pt x="15" y="12"/>
                    <a:pt x="12" y="19"/>
                    <a:pt x="10" y="2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8"/>
            <p:cNvSpPr>
              <a:spLocks noEditPoints="1"/>
            </p:cNvSpPr>
            <p:nvPr/>
          </p:nvSpPr>
          <p:spPr bwMode="auto">
            <a:xfrm>
              <a:off x="2328" y="1141"/>
              <a:ext cx="866" cy="454"/>
            </a:xfrm>
            <a:custGeom>
              <a:avLst/>
              <a:gdLst/>
              <a:ahLst/>
              <a:cxnLst>
                <a:cxn ang="0">
                  <a:pos x="258" y="112"/>
                </a:cxn>
                <a:cxn ang="0">
                  <a:pos x="192" y="159"/>
                </a:cxn>
                <a:cxn ang="0">
                  <a:pos x="147" y="159"/>
                </a:cxn>
                <a:cxn ang="0">
                  <a:pos x="120" y="141"/>
                </a:cxn>
                <a:cxn ang="0">
                  <a:pos x="21" y="161"/>
                </a:cxn>
                <a:cxn ang="0">
                  <a:pos x="129" y="108"/>
                </a:cxn>
                <a:cxn ang="0">
                  <a:pos x="61" y="91"/>
                </a:cxn>
                <a:cxn ang="0">
                  <a:pos x="122" y="33"/>
                </a:cxn>
                <a:cxn ang="0">
                  <a:pos x="23" y="140"/>
                </a:cxn>
                <a:cxn ang="0">
                  <a:pos x="20" y="87"/>
                </a:cxn>
                <a:cxn ang="0">
                  <a:pos x="36" y="32"/>
                </a:cxn>
                <a:cxn ang="0">
                  <a:pos x="89" y="11"/>
                </a:cxn>
                <a:cxn ang="0">
                  <a:pos x="140" y="31"/>
                </a:cxn>
                <a:cxn ang="0">
                  <a:pos x="111" y="77"/>
                </a:cxn>
                <a:cxn ang="0">
                  <a:pos x="177" y="10"/>
                </a:cxn>
                <a:cxn ang="0">
                  <a:pos x="196" y="83"/>
                </a:cxn>
                <a:cxn ang="0">
                  <a:pos x="208" y="90"/>
                </a:cxn>
                <a:cxn ang="0">
                  <a:pos x="245" y="25"/>
                </a:cxn>
                <a:cxn ang="0">
                  <a:pos x="320" y="19"/>
                </a:cxn>
                <a:cxn ang="0">
                  <a:pos x="300" y="149"/>
                </a:cxn>
                <a:cxn ang="0">
                  <a:pos x="234" y="57"/>
                </a:cxn>
                <a:cxn ang="0">
                  <a:pos x="225" y="95"/>
                </a:cxn>
                <a:cxn ang="0">
                  <a:pos x="235" y="111"/>
                </a:cxn>
                <a:cxn ang="0">
                  <a:pos x="260" y="138"/>
                </a:cxn>
                <a:cxn ang="0">
                  <a:pos x="307" y="75"/>
                </a:cxn>
                <a:cxn ang="0">
                  <a:pos x="312" y="62"/>
                </a:cxn>
                <a:cxn ang="0">
                  <a:pos x="315" y="22"/>
                </a:cxn>
                <a:cxn ang="0">
                  <a:pos x="189" y="19"/>
                </a:cxn>
                <a:cxn ang="0">
                  <a:pos x="163" y="70"/>
                </a:cxn>
                <a:cxn ang="0">
                  <a:pos x="211" y="105"/>
                </a:cxn>
                <a:cxn ang="0">
                  <a:pos x="207" y="22"/>
                </a:cxn>
                <a:cxn ang="0">
                  <a:pos x="127" y="26"/>
                </a:cxn>
                <a:cxn ang="0">
                  <a:pos x="49" y="33"/>
                </a:cxn>
                <a:cxn ang="0">
                  <a:pos x="206" y="39"/>
                </a:cxn>
                <a:cxn ang="0">
                  <a:pos x="203" y="47"/>
                </a:cxn>
                <a:cxn ang="0">
                  <a:pos x="200" y="55"/>
                </a:cxn>
                <a:cxn ang="0">
                  <a:pos x="113" y="138"/>
                </a:cxn>
                <a:cxn ang="0">
                  <a:pos x="113" y="138"/>
                </a:cxn>
                <a:cxn ang="0">
                  <a:pos x="235" y="139"/>
                </a:cxn>
                <a:cxn ang="0">
                  <a:pos x="256" y="103"/>
                </a:cxn>
                <a:cxn ang="0">
                  <a:pos x="188" y="151"/>
                </a:cxn>
                <a:cxn ang="0">
                  <a:pos x="287" y="162"/>
                </a:cxn>
              </a:cxnLst>
              <a:rect l="0" t="0" r="r" b="b"/>
              <a:pathLst>
                <a:path w="320" h="168">
                  <a:moveTo>
                    <a:pt x="289" y="168"/>
                  </a:moveTo>
                  <a:cubicBezTo>
                    <a:pt x="274" y="168"/>
                    <a:pt x="267" y="159"/>
                    <a:pt x="255" y="155"/>
                  </a:cubicBezTo>
                  <a:cubicBezTo>
                    <a:pt x="252" y="139"/>
                    <a:pt x="254" y="127"/>
                    <a:pt x="258" y="112"/>
                  </a:cubicBezTo>
                  <a:cubicBezTo>
                    <a:pt x="245" y="121"/>
                    <a:pt x="244" y="142"/>
                    <a:pt x="238" y="160"/>
                  </a:cubicBezTo>
                  <a:cubicBezTo>
                    <a:pt x="231" y="156"/>
                    <a:pt x="216" y="151"/>
                    <a:pt x="204" y="153"/>
                  </a:cubicBezTo>
                  <a:cubicBezTo>
                    <a:pt x="200" y="153"/>
                    <a:pt x="196" y="158"/>
                    <a:pt x="192" y="159"/>
                  </a:cubicBezTo>
                  <a:cubicBezTo>
                    <a:pt x="190" y="159"/>
                    <a:pt x="187" y="158"/>
                    <a:pt x="183" y="158"/>
                  </a:cubicBezTo>
                  <a:cubicBezTo>
                    <a:pt x="178" y="158"/>
                    <a:pt x="170" y="160"/>
                    <a:pt x="162" y="160"/>
                  </a:cubicBezTo>
                  <a:cubicBezTo>
                    <a:pt x="157" y="160"/>
                    <a:pt x="152" y="158"/>
                    <a:pt x="147" y="159"/>
                  </a:cubicBezTo>
                  <a:cubicBezTo>
                    <a:pt x="137" y="159"/>
                    <a:pt x="123" y="164"/>
                    <a:pt x="125" y="152"/>
                  </a:cubicBezTo>
                  <a:cubicBezTo>
                    <a:pt x="126" y="147"/>
                    <a:pt x="135" y="141"/>
                    <a:pt x="135" y="133"/>
                  </a:cubicBezTo>
                  <a:cubicBezTo>
                    <a:pt x="129" y="133"/>
                    <a:pt x="125" y="138"/>
                    <a:pt x="120" y="141"/>
                  </a:cubicBezTo>
                  <a:cubicBezTo>
                    <a:pt x="110" y="147"/>
                    <a:pt x="94" y="151"/>
                    <a:pt x="79" y="155"/>
                  </a:cubicBezTo>
                  <a:cubicBezTo>
                    <a:pt x="65" y="158"/>
                    <a:pt x="50" y="162"/>
                    <a:pt x="38" y="163"/>
                  </a:cubicBezTo>
                  <a:cubicBezTo>
                    <a:pt x="32" y="164"/>
                    <a:pt x="26" y="165"/>
                    <a:pt x="21" y="161"/>
                  </a:cubicBezTo>
                  <a:cubicBezTo>
                    <a:pt x="24" y="151"/>
                    <a:pt x="33" y="155"/>
                    <a:pt x="39" y="155"/>
                  </a:cubicBezTo>
                  <a:cubicBezTo>
                    <a:pt x="65" y="153"/>
                    <a:pt x="94" y="149"/>
                    <a:pt x="112" y="133"/>
                  </a:cubicBezTo>
                  <a:cubicBezTo>
                    <a:pt x="119" y="127"/>
                    <a:pt x="128" y="118"/>
                    <a:pt x="129" y="108"/>
                  </a:cubicBezTo>
                  <a:cubicBezTo>
                    <a:pt x="131" y="92"/>
                    <a:pt x="120" y="85"/>
                    <a:pt x="104" y="85"/>
                  </a:cubicBezTo>
                  <a:cubicBezTo>
                    <a:pt x="92" y="84"/>
                    <a:pt x="82" y="88"/>
                    <a:pt x="75" y="93"/>
                  </a:cubicBezTo>
                  <a:cubicBezTo>
                    <a:pt x="69" y="92"/>
                    <a:pt x="63" y="94"/>
                    <a:pt x="61" y="91"/>
                  </a:cubicBezTo>
                  <a:cubicBezTo>
                    <a:pt x="59" y="85"/>
                    <a:pt x="67" y="85"/>
                    <a:pt x="71" y="83"/>
                  </a:cubicBezTo>
                  <a:cubicBezTo>
                    <a:pt x="88" y="75"/>
                    <a:pt x="104" y="65"/>
                    <a:pt x="115" y="49"/>
                  </a:cubicBezTo>
                  <a:cubicBezTo>
                    <a:pt x="119" y="44"/>
                    <a:pt x="122" y="38"/>
                    <a:pt x="122" y="33"/>
                  </a:cubicBezTo>
                  <a:cubicBezTo>
                    <a:pt x="121" y="11"/>
                    <a:pt x="81" y="19"/>
                    <a:pt x="63" y="25"/>
                  </a:cubicBezTo>
                  <a:cubicBezTo>
                    <a:pt x="48" y="55"/>
                    <a:pt x="38" y="98"/>
                    <a:pt x="23" y="132"/>
                  </a:cubicBezTo>
                  <a:cubicBezTo>
                    <a:pt x="23" y="135"/>
                    <a:pt x="23" y="138"/>
                    <a:pt x="23" y="140"/>
                  </a:cubicBezTo>
                  <a:cubicBezTo>
                    <a:pt x="16" y="148"/>
                    <a:pt x="18" y="164"/>
                    <a:pt x="5" y="165"/>
                  </a:cubicBezTo>
                  <a:cubicBezTo>
                    <a:pt x="0" y="159"/>
                    <a:pt x="5" y="154"/>
                    <a:pt x="7" y="148"/>
                  </a:cubicBezTo>
                  <a:cubicBezTo>
                    <a:pt x="12" y="128"/>
                    <a:pt x="14" y="106"/>
                    <a:pt x="20" y="87"/>
                  </a:cubicBezTo>
                  <a:cubicBezTo>
                    <a:pt x="23" y="78"/>
                    <a:pt x="27" y="70"/>
                    <a:pt x="30" y="63"/>
                  </a:cubicBezTo>
                  <a:cubicBezTo>
                    <a:pt x="33" y="54"/>
                    <a:pt x="36" y="46"/>
                    <a:pt x="39" y="39"/>
                  </a:cubicBezTo>
                  <a:cubicBezTo>
                    <a:pt x="40" y="34"/>
                    <a:pt x="34" y="36"/>
                    <a:pt x="36" y="32"/>
                  </a:cubicBezTo>
                  <a:cubicBezTo>
                    <a:pt x="40" y="29"/>
                    <a:pt x="45" y="28"/>
                    <a:pt x="47" y="22"/>
                  </a:cubicBezTo>
                  <a:cubicBezTo>
                    <a:pt x="50" y="21"/>
                    <a:pt x="55" y="21"/>
                    <a:pt x="56" y="17"/>
                  </a:cubicBezTo>
                  <a:cubicBezTo>
                    <a:pt x="65" y="19"/>
                    <a:pt x="76" y="11"/>
                    <a:pt x="89" y="11"/>
                  </a:cubicBezTo>
                  <a:cubicBezTo>
                    <a:pt x="91" y="11"/>
                    <a:pt x="93" y="12"/>
                    <a:pt x="95" y="13"/>
                  </a:cubicBezTo>
                  <a:cubicBezTo>
                    <a:pt x="100" y="13"/>
                    <a:pt x="106" y="12"/>
                    <a:pt x="111" y="14"/>
                  </a:cubicBezTo>
                  <a:cubicBezTo>
                    <a:pt x="122" y="17"/>
                    <a:pt x="139" y="20"/>
                    <a:pt x="140" y="31"/>
                  </a:cubicBezTo>
                  <a:cubicBezTo>
                    <a:pt x="141" y="39"/>
                    <a:pt x="136" y="49"/>
                    <a:pt x="132" y="53"/>
                  </a:cubicBezTo>
                  <a:cubicBezTo>
                    <a:pt x="123" y="62"/>
                    <a:pt x="110" y="71"/>
                    <a:pt x="102" y="78"/>
                  </a:cubicBezTo>
                  <a:cubicBezTo>
                    <a:pt x="105" y="78"/>
                    <a:pt x="108" y="78"/>
                    <a:pt x="111" y="77"/>
                  </a:cubicBezTo>
                  <a:cubicBezTo>
                    <a:pt x="114" y="79"/>
                    <a:pt x="118" y="81"/>
                    <a:pt x="123" y="81"/>
                  </a:cubicBezTo>
                  <a:cubicBezTo>
                    <a:pt x="128" y="88"/>
                    <a:pt x="139" y="89"/>
                    <a:pt x="144" y="97"/>
                  </a:cubicBezTo>
                  <a:cubicBezTo>
                    <a:pt x="158" y="71"/>
                    <a:pt x="164" y="37"/>
                    <a:pt x="177" y="10"/>
                  </a:cubicBezTo>
                  <a:cubicBezTo>
                    <a:pt x="180" y="9"/>
                    <a:pt x="181" y="11"/>
                    <a:pt x="181" y="15"/>
                  </a:cubicBezTo>
                  <a:cubicBezTo>
                    <a:pt x="193" y="13"/>
                    <a:pt x="205" y="16"/>
                    <a:pt x="218" y="17"/>
                  </a:cubicBezTo>
                  <a:cubicBezTo>
                    <a:pt x="217" y="41"/>
                    <a:pt x="199" y="57"/>
                    <a:pt x="196" y="83"/>
                  </a:cubicBezTo>
                  <a:cubicBezTo>
                    <a:pt x="189" y="88"/>
                    <a:pt x="188" y="98"/>
                    <a:pt x="185" y="107"/>
                  </a:cubicBezTo>
                  <a:cubicBezTo>
                    <a:pt x="195" y="103"/>
                    <a:pt x="206" y="100"/>
                    <a:pt x="213" y="92"/>
                  </a:cubicBezTo>
                  <a:cubicBezTo>
                    <a:pt x="213" y="90"/>
                    <a:pt x="209" y="92"/>
                    <a:pt x="208" y="90"/>
                  </a:cubicBezTo>
                  <a:cubicBezTo>
                    <a:pt x="211" y="84"/>
                    <a:pt x="215" y="78"/>
                    <a:pt x="218" y="72"/>
                  </a:cubicBezTo>
                  <a:cubicBezTo>
                    <a:pt x="224" y="61"/>
                    <a:pt x="230" y="49"/>
                    <a:pt x="237" y="38"/>
                  </a:cubicBezTo>
                  <a:cubicBezTo>
                    <a:pt x="240" y="33"/>
                    <a:pt x="241" y="30"/>
                    <a:pt x="245" y="25"/>
                  </a:cubicBezTo>
                  <a:cubicBezTo>
                    <a:pt x="248" y="21"/>
                    <a:pt x="253" y="16"/>
                    <a:pt x="255" y="9"/>
                  </a:cubicBezTo>
                  <a:cubicBezTo>
                    <a:pt x="268" y="10"/>
                    <a:pt x="291" y="0"/>
                    <a:pt x="303" y="6"/>
                  </a:cubicBezTo>
                  <a:cubicBezTo>
                    <a:pt x="312" y="10"/>
                    <a:pt x="316" y="12"/>
                    <a:pt x="320" y="19"/>
                  </a:cubicBezTo>
                  <a:cubicBezTo>
                    <a:pt x="320" y="33"/>
                    <a:pt x="319" y="46"/>
                    <a:pt x="318" y="59"/>
                  </a:cubicBezTo>
                  <a:cubicBezTo>
                    <a:pt x="317" y="70"/>
                    <a:pt x="313" y="80"/>
                    <a:pt x="312" y="90"/>
                  </a:cubicBezTo>
                  <a:cubicBezTo>
                    <a:pt x="310" y="111"/>
                    <a:pt x="315" y="137"/>
                    <a:pt x="300" y="149"/>
                  </a:cubicBezTo>
                  <a:cubicBezTo>
                    <a:pt x="298" y="157"/>
                    <a:pt x="294" y="163"/>
                    <a:pt x="289" y="168"/>
                  </a:cubicBezTo>
                  <a:close/>
                  <a:moveTo>
                    <a:pt x="250" y="33"/>
                  </a:moveTo>
                  <a:cubicBezTo>
                    <a:pt x="245" y="40"/>
                    <a:pt x="240" y="49"/>
                    <a:pt x="234" y="57"/>
                  </a:cubicBezTo>
                  <a:cubicBezTo>
                    <a:pt x="228" y="66"/>
                    <a:pt x="222" y="74"/>
                    <a:pt x="220" y="83"/>
                  </a:cubicBezTo>
                  <a:cubicBezTo>
                    <a:pt x="221" y="84"/>
                    <a:pt x="221" y="90"/>
                    <a:pt x="217" y="91"/>
                  </a:cubicBezTo>
                  <a:cubicBezTo>
                    <a:pt x="219" y="95"/>
                    <a:pt x="223" y="92"/>
                    <a:pt x="225" y="95"/>
                  </a:cubicBezTo>
                  <a:cubicBezTo>
                    <a:pt x="221" y="114"/>
                    <a:pt x="211" y="126"/>
                    <a:pt x="207" y="144"/>
                  </a:cubicBezTo>
                  <a:cubicBezTo>
                    <a:pt x="214" y="146"/>
                    <a:pt x="221" y="146"/>
                    <a:pt x="226" y="143"/>
                  </a:cubicBezTo>
                  <a:cubicBezTo>
                    <a:pt x="234" y="137"/>
                    <a:pt x="231" y="120"/>
                    <a:pt x="235" y="111"/>
                  </a:cubicBezTo>
                  <a:cubicBezTo>
                    <a:pt x="239" y="102"/>
                    <a:pt x="245" y="99"/>
                    <a:pt x="253" y="95"/>
                  </a:cubicBezTo>
                  <a:cubicBezTo>
                    <a:pt x="258" y="100"/>
                    <a:pt x="264" y="101"/>
                    <a:pt x="266" y="107"/>
                  </a:cubicBezTo>
                  <a:cubicBezTo>
                    <a:pt x="268" y="116"/>
                    <a:pt x="260" y="132"/>
                    <a:pt x="260" y="138"/>
                  </a:cubicBezTo>
                  <a:cubicBezTo>
                    <a:pt x="260" y="143"/>
                    <a:pt x="264" y="146"/>
                    <a:pt x="264" y="151"/>
                  </a:cubicBezTo>
                  <a:cubicBezTo>
                    <a:pt x="279" y="157"/>
                    <a:pt x="293" y="150"/>
                    <a:pt x="299" y="143"/>
                  </a:cubicBezTo>
                  <a:cubicBezTo>
                    <a:pt x="303" y="123"/>
                    <a:pt x="307" y="99"/>
                    <a:pt x="307" y="75"/>
                  </a:cubicBezTo>
                  <a:cubicBezTo>
                    <a:pt x="307" y="53"/>
                    <a:pt x="308" y="33"/>
                    <a:pt x="303" y="15"/>
                  </a:cubicBezTo>
                  <a:cubicBezTo>
                    <a:pt x="275" y="13"/>
                    <a:pt x="260" y="19"/>
                    <a:pt x="250" y="33"/>
                  </a:cubicBezTo>
                  <a:close/>
                  <a:moveTo>
                    <a:pt x="312" y="62"/>
                  </a:moveTo>
                  <a:cubicBezTo>
                    <a:pt x="313" y="64"/>
                    <a:pt x="311" y="68"/>
                    <a:pt x="313" y="68"/>
                  </a:cubicBezTo>
                  <a:cubicBezTo>
                    <a:pt x="313" y="66"/>
                    <a:pt x="313" y="63"/>
                    <a:pt x="313" y="61"/>
                  </a:cubicBezTo>
                  <a:cubicBezTo>
                    <a:pt x="315" y="48"/>
                    <a:pt x="315" y="36"/>
                    <a:pt x="315" y="22"/>
                  </a:cubicBezTo>
                  <a:cubicBezTo>
                    <a:pt x="311" y="23"/>
                    <a:pt x="314" y="17"/>
                    <a:pt x="310" y="18"/>
                  </a:cubicBezTo>
                  <a:cubicBezTo>
                    <a:pt x="313" y="30"/>
                    <a:pt x="312" y="47"/>
                    <a:pt x="312" y="62"/>
                  </a:cubicBezTo>
                  <a:close/>
                  <a:moveTo>
                    <a:pt x="189" y="19"/>
                  </a:moveTo>
                  <a:cubicBezTo>
                    <a:pt x="189" y="20"/>
                    <a:pt x="189" y="21"/>
                    <a:pt x="189" y="22"/>
                  </a:cubicBezTo>
                  <a:cubicBezTo>
                    <a:pt x="186" y="26"/>
                    <a:pt x="184" y="18"/>
                    <a:pt x="181" y="21"/>
                  </a:cubicBezTo>
                  <a:cubicBezTo>
                    <a:pt x="173" y="37"/>
                    <a:pt x="169" y="54"/>
                    <a:pt x="163" y="70"/>
                  </a:cubicBezTo>
                  <a:cubicBezTo>
                    <a:pt x="155" y="97"/>
                    <a:pt x="146" y="122"/>
                    <a:pt x="137" y="148"/>
                  </a:cubicBezTo>
                  <a:cubicBezTo>
                    <a:pt x="153" y="147"/>
                    <a:pt x="178" y="145"/>
                    <a:pt x="197" y="146"/>
                  </a:cubicBezTo>
                  <a:cubicBezTo>
                    <a:pt x="204" y="135"/>
                    <a:pt x="207" y="119"/>
                    <a:pt x="211" y="105"/>
                  </a:cubicBezTo>
                  <a:cubicBezTo>
                    <a:pt x="197" y="106"/>
                    <a:pt x="190" y="114"/>
                    <a:pt x="178" y="117"/>
                  </a:cubicBezTo>
                  <a:cubicBezTo>
                    <a:pt x="178" y="115"/>
                    <a:pt x="174" y="116"/>
                    <a:pt x="174" y="114"/>
                  </a:cubicBezTo>
                  <a:cubicBezTo>
                    <a:pt x="186" y="85"/>
                    <a:pt x="196" y="53"/>
                    <a:pt x="207" y="22"/>
                  </a:cubicBezTo>
                  <a:cubicBezTo>
                    <a:pt x="202" y="21"/>
                    <a:pt x="197" y="19"/>
                    <a:pt x="189" y="19"/>
                  </a:cubicBezTo>
                  <a:close/>
                  <a:moveTo>
                    <a:pt x="106" y="67"/>
                  </a:moveTo>
                  <a:cubicBezTo>
                    <a:pt x="116" y="61"/>
                    <a:pt x="142" y="37"/>
                    <a:pt x="127" y="26"/>
                  </a:cubicBezTo>
                  <a:cubicBezTo>
                    <a:pt x="131" y="47"/>
                    <a:pt x="114" y="56"/>
                    <a:pt x="106" y="67"/>
                  </a:cubicBezTo>
                  <a:close/>
                  <a:moveTo>
                    <a:pt x="17" y="122"/>
                  </a:moveTo>
                  <a:cubicBezTo>
                    <a:pt x="29" y="93"/>
                    <a:pt x="38" y="62"/>
                    <a:pt x="49" y="33"/>
                  </a:cubicBezTo>
                  <a:cubicBezTo>
                    <a:pt x="50" y="33"/>
                    <a:pt x="50" y="32"/>
                    <a:pt x="48" y="32"/>
                  </a:cubicBezTo>
                  <a:cubicBezTo>
                    <a:pt x="36" y="60"/>
                    <a:pt x="23" y="92"/>
                    <a:pt x="17" y="122"/>
                  </a:cubicBezTo>
                  <a:close/>
                  <a:moveTo>
                    <a:pt x="206" y="39"/>
                  </a:moveTo>
                  <a:cubicBezTo>
                    <a:pt x="205" y="37"/>
                    <a:pt x="209" y="36"/>
                    <a:pt x="207" y="35"/>
                  </a:cubicBezTo>
                  <a:cubicBezTo>
                    <a:pt x="207" y="36"/>
                    <a:pt x="203" y="38"/>
                    <a:pt x="206" y="39"/>
                  </a:cubicBezTo>
                  <a:close/>
                  <a:moveTo>
                    <a:pt x="203" y="47"/>
                  </a:moveTo>
                  <a:cubicBezTo>
                    <a:pt x="203" y="46"/>
                    <a:pt x="206" y="40"/>
                    <a:pt x="203" y="41"/>
                  </a:cubicBezTo>
                  <a:cubicBezTo>
                    <a:pt x="203" y="42"/>
                    <a:pt x="200" y="46"/>
                    <a:pt x="203" y="47"/>
                  </a:cubicBezTo>
                  <a:close/>
                  <a:moveTo>
                    <a:pt x="200" y="55"/>
                  </a:moveTo>
                  <a:cubicBezTo>
                    <a:pt x="201" y="53"/>
                    <a:pt x="201" y="49"/>
                    <a:pt x="199" y="52"/>
                  </a:cubicBezTo>
                  <a:cubicBezTo>
                    <a:pt x="202" y="52"/>
                    <a:pt x="196" y="55"/>
                    <a:pt x="200" y="55"/>
                  </a:cubicBezTo>
                  <a:close/>
                  <a:moveTo>
                    <a:pt x="113" y="138"/>
                  </a:moveTo>
                  <a:cubicBezTo>
                    <a:pt x="124" y="133"/>
                    <a:pt x="145" y="121"/>
                    <a:pt x="142" y="105"/>
                  </a:cubicBezTo>
                  <a:cubicBezTo>
                    <a:pt x="142" y="102"/>
                    <a:pt x="137" y="96"/>
                    <a:pt x="134" y="97"/>
                  </a:cubicBezTo>
                  <a:cubicBezTo>
                    <a:pt x="143" y="112"/>
                    <a:pt x="122" y="130"/>
                    <a:pt x="113" y="138"/>
                  </a:cubicBezTo>
                  <a:close/>
                  <a:moveTo>
                    <a:pt x="251" y="101"/>
                  </a:moveTo>
                  <a:cubicBezTo>
                    <a:pt x="249" y="103"/>
                    <a:pt x="246" y="104"/>
                    <a:pt x="244" y="107"/>
                  </a:cubicBezTo>
                  <a:cubicBezTo>
                    <a:pt x="238" y="115"/>
                    <a:pt x="239" y="131"/>
                    <a:pt x="235" y="139"/>
                  </a:cubicBezTo>
                  <a:cubicBezTo>
                    <a:pt x="233" y="144"/>
                    <a:pt x="229" y="146"/>
                    <a:pt x="230" y="150"/>
                  </a:cubicBezTo>
                  <a:cubicBezTo>
                    <a:pt x="231" y="150"/>
                    <a:pt x="233" y="150"/>
                    <a:pt x="235" y="150"/>
                  </a:cubicBezTo>
                  <a:cubicBezTo>
                    <a:pt x="238" y="130"/>
                    <a:pt x="245" y="115"/>
                    <a:pt x="256" y="103"/>
                  </a:cubicBezTo>
                  <a:cubicBezTo>
                    <a:pt x="254" y="103"/>
                    <a:pt x="253" y="101"/>
                    <a:pt x="251" y="101"/>
                  </a:cubicBezTo>
                  <a:close/>
                  <a:moveTo>
                    <a:pt x="146" y="154"/>
                  </a:moveTo>
                  <a:cubicBezTo>
                    <a:pt x="160" y="154"/>
                    <a:pt x="178" y="157"/>
                    <a:pt x="188" y="151"/>
                  </a:cubicBezTo>
                  <a:cubicBezTo>
                    <a:pt x="175" y="151"/>
                    <a:pt x="156" y="151"/>
                    <a:pt x="146" y="154"/>
                  </a:cubicBezTo>
                  <a:close/>
                  <a:moveTo>
                    <a:pt x="278" y="161"/>
                  </a:moveTo>
                  <a:cubicBezTo>
                    <a:pt x="281" y="161"/>
                    <a:pt x="283" y="162"/>
                    <a:pt x="287" y="162"/>
                  </a:cubicBezTo>
                  <a:cubicBezTo>
                    <a:pt x="287" y="159"/>
                    <a:pt x="293" y="158"/>
                    <a:pt x="290" y="156"/>
                  </a:cubicBezTo>
                  <a:cubicBezTo>
                    <a:pt x="288" y="160"/>
                    <a:pt x="279" y="158"/>
                    <a:pt x="278" y="16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9"/>
            <p:cNvSpPr>
              <a:spLocks noEditPoints="1"/>
            </p:cNvSpPr>
            <p:nvPr/>
          </p:nvSpPr>
          <p:spPr bwMode="auto">
            <a:xfrm>
              <a:off x="3172" y="1128"/>
              <a:ext cx="376" cy="448"/>
            </a:xfrm>
            <a:custGeom>
              <a:avLst/>
              <a:gdLst/>
              <a:ahLst/>
              <a:cxnLst>
                <a:cxn ang="0">
                  <a:pos x="77" y="50"/>
                </a:cxn>
                <a:cxn ang="0">
                  <a:pos x="96" y="17"/>
                </a:cxn>
                <a:cxn ang="0">
                  <a:pos x="136" y="8"/>
                </a:cxn>
                <a:cxn ang="0">
                  <a:pos x="114" y="114"/>
                </a:cxn>
                <a:cxn ang="0">
                  <a:pos x="97" y="157"/>
                </a:cxn>
                <a:cxn ang="0">
                  <a:pos x="60" y="125"/>
                </a:cxn>
                <a:cxn ang="0">
                  <a:pos x="53" y="113"/>
                </a:cxn>
                <a:cxn ang="0">
                  <a:pos x="8" y="166"/>
                </a:cxn>
                <a:cxn ang="0">
                  <a:pos x="15" y="107"/>
                </a:cxn>
                <a:cxn ang="0">
                  <a:pos x="31" y="50"/>
                </a:cxn>
                <a:cxn ang="0">
                  <a:pos x="91" y="15"/>
                </a:cxn>
                <a:cxn ang="0">
                  <a:pos x="36" y="66"/>
                </a:cxn>
                <a:cxn ang="0">
                  <a:pos x="28" y="92"/>
                </a:cxn>
                <a:cxn ang="0">
                  <a:pos x="18" y="128"/>
                </a:cxn>
                <a:cxn ang="0">
                  <a:pos x="35" y="150"/>
                </a:cxn>
                <a:cxn ang="0">
                  <a:pos x="47" y="95"/>
                </a:cxn>
                <a:cxn ang="0">
                  <a:pos x="77" y="89"/>
                </a:cxn>
                <a:cxn ang="0">
                  <a:pos x="67" y="132"/>
                </a:cxn>
                <a:cxn ang="0">
                  <a:pos x="107" y="147"/>
                </a:cxn>
                <a:cxn ang="0">
                  <a:pos x="106" y="20"/>
                </a:cxn>
                <a:cxn ang="0">
                  <a:pos x="87" y="82"/>
                </a:cxn>
                <a:cxn ang="0">
                  <a:pos x="77" y="75"/>
                </a:cxn>
                <a:cxn ang="0">
                  <a:pos x="57" y="68"/>
                </a:cxn>
                <a:cxn ang="0">
                  <a:pos x="64" y="48"/>
                </a:cxn>
                <a:cxn ang="0">
                  <a:pos x="76" y="18"/>
                </a:cxn>
                <a:cxn ang="0">
                  <a:pos x="80" y="26"/>
                </a:cxn>
                <a:cxn ang="0">
                  <a:pos x="71" y="40"/>
                </a:cxn>
                <a:cxn ang="0">
                  <a:pos x="75" y="43"/>
                </a:cxn>
                <a:cxn ang="0">
                  <a:pos x="84" y="18"/>
                </a:cxn>
                <a:cxn ang="0">
                  <a:pos x="71" y="68"/>
                </a:cxn>
                <a:cxn ang="0">
                  <a:pos x="72" y="60"/>
                </a:cxn>
                <a:cxn ang="0">
                  <a:pos x="70" y="114"/>
                </a:cxn>
                <a:cxn ang="0">
                  <a:pos x="70" y="114"/>
                </a:cxn>
              </a:cxnLst>
              <a:rect l="0" t="0" r="r" b="b"/>
              <a:pathLst>
                <a:path w="139" h="166">
                  <a:moveTo>
                    <a:pt x="91" y="15"/>
                  </a:moveTo>
                  <a:cubicBezTo>
                    <a:pt x="88" y="28"/>
                    <a:pt x="82" y="38"/>
                    <a:pt x="77" y="50"/>
                  </a:cubicBezTo>
                  <a:cubicBezTo>
                    <a:pt x="78" y="54"/>
                    <a:pt x="80" y="57"/>
                    <a:pt x="84" y="59"/>
                  </a:cubicBezTo>
                  <a:cubicBezTo>
                    <a:pt x="89" y="44"/>
                    <a:pt x="88" y="27"/>
                    <a:pt x="96" y="17"/>
                  </a:cubicBezTo>
                  <a:cubicBezTo>
                    <a:pt x="99" y="14"/>
                    <a:pt x="105" y="9"/>
                    <a:pt x="109" y="8"/>
                  </a:cubicBezTo>
                  <a:cubicBezTo>
                    <a:pt x="116" y="6"/>
                    <a:pt x="126" y="8"/>
                    <a:pt x="136" y="8"/>
                  </a:cubicBezTo>
                  <a:cubicBezTo>
                    <a:pt x="139" y="20"/>
                    <a:pt x="134" y="32"/>
                    <a:pt x="129" y="40"/>
                  </a:cubicBezTo>
                  <a:cubicBezTo>
                    <a:pt x="125" y="58"/>
                    <a:pt x="115" y="88"/>
                    <a:pt x="114" y="114"/>
                  </a:cubicBezTo>
                  <a:cubicBezTo>
                    <a:pt x="114" y="125"/>
                    <a:pt x="120" y="146"/>
                    <a:pt x="112" y="153"/>
                  </a:cubicBezTo>
                  <a:cubicBezTo>
                    <a:pt x="110" y="155"/>
                    <a:pt x="101" y="156"/>
                    <a:pt x="97" y="157"/>
                  </a:cubicBezTo>
                  <a:cubicBezTo>
                    <a:pt x="85" y="159"/>
                    <a:pt x="68" y="165"/>
                    <a:pt x="57" y="161"/>
                  </a:cubicBezTo>
                  <a:cubicBezTo>
                    <a:pt x="58" y="148"/>
                    <a:pt x="57" y="137"/>
                    <a:pt x="60" y="125"/>
                  </a:cubicBezTo>
                  <a:cubicBezTo>
                    <a:pt x="62" y="114"/>
                    <a:pt x="71" y="105"/>
                    <a:pt x="70" y="94"/>
                  </a:cubicBezTo>
                  <a:cubicBezTo>
                    <a:pt x="60" y="89"/>
                    <a:pt x="56" y="104"/>
                    <a:pt x="53" y="113"/>
                  </a:cubicBezTo>
                  <a:cubicBezTo>
                    <a:pt x="50" y="123"/>
                    <a:pt x="50" y="137"/>
                    <a:pt x="46" y="145"/>
                  </a:cubicBezTo>
                  <a:cubicBezTo>
                    <a:pt x="40" y="161"/>
                    <a:pt x="25" y="161"/>
                    <a:pt x="8" y="166"/>
                  </a:cubicBezTo>
                  <a:cubicBezTo>
                    <a:pt x="5" y="163"/>
                    <a:pt x="2" y="161"/>
                    <a:pt x="0" y="158"/>
                  </a:cubicBezTo>
                  <a:cubicBezTo>
                    <a:pt x="2" y="141"/>
                    <a:pt x="11" y="123"/>
                    <a:pt x="15" y="107"/>
                  </a:cubicBezTo>
                  <a:cubicBezTo>
                    <a:pt x="19" y="96"/>
                    <a:pt x="20" y="82"/>
                    <a:pt x="24" y="69"/>
                  </a:cubicBezTo>
                  <a:cubicBezTo>
                    <a:pt x="26" y="62"/>
                    <a:pt x="28" y="57"/>
                    <a:pt x="31" y="50"/>
                  </a:cubicBezTo>
                  <a:cubicBezTo>
                    <a:pt x="36" y="38"/>
                    <a:pt x="39" y="24"/>
                    <a:pt x="45" y="15"/>
                  </a:cubicBezTo>
                  <a:cubicBezTo>
                    <a:pt x="53" y="2"/>
                    <a:pt x="79" y="0"/>
                    <a:pt x="91" y="15"/>
                  </a:cubicBezTo>
                  <a:close/>
                  <a:moveTo>
                    <a:pt x="52" y="19"/>
                  </a:moveTo>
                  <a:cubicBezTo>
                    <a:pt x="45" y="33"/>
                    <a:pt x="41" y="51"/>
                    <a:pt x="36" y="66"/>
                  </a:cubicBezTo>
                  <a:cubicBezTo>
                    <a:pt x="35" y="68"/>
                    <a:pt x="32" y="69"/>
                    <a:pt x="32" y="71"/>
                  </a:cubicBezTo>
                  <a:cubicBezTo>
                    <a:pt x="30" y="78"/>
                    <a:pt x="30" y="85"/>
                    <a:pt x="28" y="92"/>
                  </a:cubicBezTo>
                  <a:cubicBezTo>
                    <a:pt x="26" y="98"/>
                    <a:pt x="22" y="103"/>
                    <a:pt x="20" y="109"/>
                  </a:cubicBezTo>
                  <a:cubicBezTo>
                    <a:pt x="19" y="115"/>
                    <a:pt x="20" y="122"/>
                    <a:pt x="18" y="128"/>
                  </a:cubicBezTo>
                  <a:cubicBezTo>
                    <a:pt x="16" y="137"/>
                    <a:pt x="9" y="143"/>
                    <a:pt x="10" y="153"/>
                  </a:cubicBezTo>
                  <a:cubicBezTo>
                    <a:pt x="16" y="154"/>
                    <a:pt x="28" y="152"/>
                    <a:pt x="35" y="150"/>
                  </a:cubicBezTo>
                  <a:cubicBezTo>
                    <a:pt x="41" y="143"/>
                    <a:pt x="42" y="135"/>
                    <a:pt x="45" y="122"/>
                  </a:cubicBezTo>
                  <a:cubicBezTo>
                    <a:pt x="48" y="112"/>
                    <a:pt x="51" y="102"/>
                    <a:pt x="47" y="95"/>
                  </a:cubicBezTo>
                  <a:cubicBezTo>
                    <a:pt x="50" y="92"/>
                    <a:pt x="54" y="89"/>
                    <a:pt x="59" y="88"/>
                  </a:cubicBezTo>
                  <a:cubicBezTo>
                    <a:pt x="64" y="80"/>
                    <a:pt x="73" y="83"/>
                    <a:pt x="77" y="89"/>
                  </a:cubicBezTo>
                  <a:cubicBezTo>
                    <a:pt x="88" y="102"/>
                    <a:pt x="75" y="110"/>
                    <a:pt x="69" y="124"/>
                  </a:cubicBezTo>
                  <a:cubicBezTo>
                    <a:pt x="68" y="126"/>
                    <a:pt x="68" y="130"/>
                    <a:pt x="67" y="132"/>
                  </a:cubicBezTo>
                  <a:cubicBezTo>
                    <a:pt x="65" y="139"/>
                    <a:pt x="61" y="148"/>
                    <a:pt x="64" y="154"/>
                  </a:cubicBezTo>
                  <a:cubicBezTo>
                    <a:pt x="78" y="149"/>
                    <a:pt x="94" y="152"/>
                    <a:pt x="107" y="147"/>
                  </a:cubicBezTo>
                  <a:cubicBezTo>
                    <a:pt x="103" y="97"/>
                    <a:pt x="120" y="63"/>
                    <a:pt x="127" y="18"/>
                  </a:cubicBezTo>
                  <a:cubicBezTo>
                    <a:pt x="120" y="16"/>
                    <a:pt x="113" y="17"/>
                    <a:pt x="106" y="20"/>
                  </a:cubicBezTo>
                  <a:cubicBezTo>
                    <a:pt x="99" y="31"/>
                    <a:pt x="94" y="49"/>
                    <a:pt x="91" y="65"/>
                  </a:cubicBezTo>
                  <a:cubicBezTo>
                    <a:pt x="90" y="71"/>
                    <a:pt x="93" y="79"/>
                    <a:pt x="87" y="82"/>
                  </a:cubicBezTo>
                  <a:cubicBezTo>
                    <a:pt x="83" y="85"/>
                    <a:pt x="84" y="79"/>
                    <a:pt x="83" y="78"/>
                  </a:cubicBezTo>
                  <a:cubicBezTo>
                    <a:pt x="82" y="77"/>
                    <a:pt x="78" y="76"/>
                    <a:pt x="77" y="75"/>
                  </a:cubicBezTo>
                  <a:cubicBezTo>
                    <a:pt x="67" y="72"/>
                    <a:pt x="64" y="79"/>
                    <a:pt x="57" y="79"/>
                  </a:cubicBezTo>
                  <a:cubicBezTo>
                    <a:pt x="54" y="74"/>
                    <a:pt x="55" y="71"/>
                    <a:pt x="57" y="68"/>
                  </a:cubicBezTo>
                  <a:cubicBezTo>
                    <a:pt x="57" y="66"/>
                    <a:pt x="57" y="64"/>
                    <a:pt x="58" y="63"/>
                  </a:cubicBezTo>
                  <a:cubicBezTo>
                    <a:pt x="59" y="58"/>
                    <a:pt x="63" y="53"/>
                    <a:pt x="64" y="48"/>
                  </a:cubicBezTo>
                  <a:cubicBezTo>
                    <a:pt x="65" y="46"/>
                    <a:pt x="64" y="43"/>
                    <a:pt x="64" y="41"/>
                  </a:cubicBezTo>
                  <a:cubicBezTo>
                    <a:pt x="67" y="32"/>
                    <a:pt x="77" y="26"/>
                    <a:pt x="76" y="18"/>
                  </a:cubicBezTo>
                  <a:cubicBezTo>
                    <a:pt x="68" y="16"/>
                    <a:pt x="58" y="15"/>
                    <a:pt x="52" y="19"/>
                  </a:cubicBezTo>
                  <a:close/>
                  <a:moveTo>
                    <a:pt x="80" y="26"/>
                  </a:moveTo>
                  <a:cubicBezTo>
                    <a:pt x="77" y="30"/>
                    <a:pt x="75" y="35"/>
                    <a:pt x="72" y="39"/>
                  </a:cubicBezTo>
                  <a:cubicBezTo>
                    <a:pt x="72" y="39"/>
                    <a:pt x="72" y="40"/>
                    <a:pt x="71" y="40"/>
                  </a:cubicBezTo>
                  <a:cubicBezTo>
                    <a:pt x="71" y="43"/>
                    <a:pt x="71" y="46"/>
                    <a:pt x="71" y="48"/>
                  </a:cubicBezTo>
                  <a:cubicBezTo>
                    <a:pt x="73" y="48"/>
                    <a:pt x="74" y="44"/>
                    <a:pt x="75" y="43"/>
                  </a:cubicBezTo>
                  <a:cubicBezTo>
                    <a:pt x="76" y="40"/>
                    <a:pt x="77" y="38"/>
                    <a:pt x="77" y="35"/>
                  </a:cubicBezTo>
                  <a:cubicBezTo>
                    <a:pt x="80" y="31"/>
                    <a:pt x="86" y="24"/>
                    <a:pt x="84" y="18"/>
                  </a:cubicBezTo>
                  <a:cubicBezTo>
                    <a:pt x="80" y="18"/>
                    <a:pt x="81" y="23"/>
                    <a:pt x="80" y="26"/>
                  </a:cubicBezTo>
                  <a:close/>
                  <a:moveTo>
                    <a:pt x="71" y="68"/>
                  </a:moveTo>
                  <a:cubicBezTo>
                    <a:pt x="74" y="68"/>
                    <a:pt x="78" y="68"/>
                    <a:pt x="81" y="68"/>
                  </a:cubicBezTo>
                  <a:cubicBezTo>
                    <a:pt x="79" y="64"/>
                    <a:pt x="76" y="62"/>
                    <a:pt x="72" y="60"/>
                  </a:cubicBezTo>
                  <a:cubicBezTo>
                    <a:pt x="73" y="64"/>
                    <a:pt x="71" y="65"/>
                    <a:pt x="71" y="68"/>
                  </a:cubicBezTo>
                  <a:close/>
                  <a:moveTo>
                    <a:pt x="70" y="114"/>
                  </a:moveTo>
                  <a:cubicBezTo>
                    <a:pt x="71" y="111"/>
                    <a:pt x="75" y="104"/>
                    <a:pt x="73" y="105"/>
                  </a:cubicBezTo>
                  <a:cubicBezTo>
                    <a:pt x="72" y="108"/>
                    <a:pt x="68" y="111"/>
                    <a:pt x="70" y="11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62"/>
          <p:cNvGrpSpPr>
            <a:grpSpLocks noChangeAspect="1"/>
          </p:cNvGrpSpPr>
          <p:nvPr/>
        </p:nvGrpSpPr>
        <p:grpSpPr bwMode="auto">
          <a:xfrm>
            <a:off x="1362075" y="2081213"/>
            <a:ext cx="1836738" cy="744537"/>
            <a:chOff x="858" y="1311"/>
            <a:chExt cx="1157" cy="469"/>
          </a:xfrm>
        </p:grpSpPr>
        <p:sp>
          <p:nvSpPr>
            <p:cNvPr id="152" name="AutoShape 61"/>
            <p:cNvSpPr>
              <a:spLocks noChangeAspect="1" noChangeArrowheads="1" noTextEdit="1"/>
            </p:cNvSpPr>
            <p:nvPr/>
          </p:nvSpPr>
          <p:spPr bwMode="auto">
            <a:xfrm>
              <a:off x="858" y="1311"/>
              <a:ext cx="1157" cy="46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3"/>
            <p:cNvSpPr>
              <a:spLocks/>
            </p:cNvSpPr>
            <p:nvPr/>
          </p:nvSpPr>
          <p:spPr bwMode="auto">
            <a:xfrm>
              <a:off x="1744" y="1315"/>
              <a:ext cx="229" cy="320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4"/>
            <p:cNvSpPr>
              <a:spLocks/>
            </p:cNvSpPr>
            <p:nvPr/>
          </p:nvSpPr>
          <p:spPr bwMode="auto">
            <a:xfrm>
              <a:off x="1465" y="1330"/>
              <a:ext cx="119" cy="290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5"/>
            <p:cNvSpPr>
              <a:spLocks/>
            </p:cNvSpPr>
            <p:nvPr/>
          </p:nvSpPr>
          <p:spPr bwMode="auto">
            <a:xfrm>
              <a:off x="858" y="1315"/>
              <a:ext cx="600" cy="37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6"/>
            <p:cNvSpPr>
              <a:spLocks noEditPoints="1"/>
            </p:cNvSpPr>
            <p:nvPr/>
          </p:nvSpPr>
          <p:spPr bwMode="auto">
            <a:xfrm>
              <a:off x="1542" y="1403"/>
              <a:ext cx="202" cy="232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7"/>
            <p:cNvSpPr>
              <a:spLocks/>
            </p:cNvSpPr>
            <p:nvPr/>
          </p:nvSpPr>
          <p:spPr bwMode="auto">
            <a:xfrm>
              <a:off x="927" y="1723"/>
              <a:ext cx="1088" cy="73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9" name="Group 70"/>
          <p:cNvGrpSpPr>
            <a:grpSpLocks noChangeAspect="1"/>
          </p:cNvGrpSpPr>
          <p:nvPr/>
        </p:nvGrpSpPr>
        <p:grpSpPr bwMode="auto">
          <a:xfrm>
            <a:off x="-2386013" y="1428750"/>
            <a:ext cx="2940051" cy="1025525"/>
            <a:chOff x="-1503" y="900"/>
            <a:chExt cx="1852" cy="646"/>
          </a:xfrm>
        </p:grpSpPr>
        <p:sp>
          <p:nvSpPr>
            <p:cNvPr id="160" name="AutoShape 69"/>
            <p:cNvSpPr>
              <a:spLocks noChangeAspect="1" noChangeArrowheads="1" noTextEdit="1"/>
            </p:cNvSpPr>
            <p:nvPr/>
          </p:nvSpPr>
          <p:spPr bwMode="auto">
            <a:xfrm>
              <a:off x="-1503" y="900"/>
              <a:ext cx="1852" cy="6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1"/>
            <p:cNvSpPr>
              <a:spLocks noEditPoints="1"/>
            </p:cNvSpPr>
            <p:nvPr/>
          </p:nvSpPr>
          <p:spPr bwMode="auto">
            <a:xfrm>
              <a:off x="-1499" y="879"/>
              <a:ext cx="1844" cy="667"/>
            </a:xfrm>
            <a:custGeom>
              <a:avLst/>
              <a:gdLst/>
              <a:ahLst/>
              <a:cxnLst>
                <a:cxn ang="0">
                  <a:pos x="409" y="11"/>
                </a:cxn>
                <a:cxn ang="0">
                  <a:pos x="370" y="108"/>
                </a:cxn>
                <a:cxn ang="0">
                  <a:pos x="250" y="114"/>
                </a:cxn>
                <a:cxn ang="0">
                  <a:pos x="13" y="152"/>
                </a:cxn>
                <a:cxn ang="0">
                  <a:pos x="112" y="77"/>
                </a:cxn>
                <a:cxn ang="0">
                  <a:pos x="230" y="10"/>
                </a:cxn>
                <a:cxn ang="0">
                  <a:pos x="306" y="113"/>
                </a:cxn>
                <a:cxn ang="0">
                  <a:pos x="129" y="17"/>
                </a:cxn>
                <a:cxn ang="0">
                  <a:pos x="335" y="31"/>
                </a:cxn>
                <a:cxn ang="0">
                  <a:pos x="161" y="18"/>
                </a:cxn>
                <a:cxn ang="0">
                  <a:pos x="237" y="31"/>
                </a:cxn>
                <a:cxn ang="0">
                  <a:pos x="271" y="13"/>
                </a:cxn>
                <a:cxn ang="0">
                  <a:pos x="395" y="14"/>
                </a:cxn>
                <a:cxn ang="0">
                  <a:pos x="394" y="28"/>
                </a:cxn>
                <a:cxn ang="0">
                  <a:pos x="414" y="50"/>
                </a:cxn>
                <a:cxn ang="0">
                  <a:pos x="346" y="38"/>
                </a:cxn>
                <a:cxn ang="0">
                  <a:pos x="265" y="40"/>
                </a:cxn>
                <a:cxn ang="0">
                  <a:pos x="416" y="28"/>
                </a:cxn>
                <a:cxn ang="0">
                  <a:pos x="75" y="30"/>
                </a:cxn>
                <a:cxn ang="0">
                  <a:pos x="345" y="55"/>
                </a:cxn>
                <a:cxn ang="0">
                  <a:pos x="83" y="40"/>
                </a:cxn>
                <a:cxn ang="0">
                  <a:pos x="39" y="46"/>
                </a:cxn>
                <a:cxn ang="0">
                  <a:pos x="47" y="57"/>
                </a:cxn>
                <a:cxn ang="0">
                  <a:pos x="76" y="60"/>
                </a:cxn>
                <a:cxn ang="0">
                  <a:pos x="326" y="86"/>
                </a:cxn>
                <a:cxn ang="0">
                  <a:pos x="409" y="65"/>
                </a:cxn>
                <a:cxn ang="0">
                  <a:pos x="167" y="58"/>
                </a:cxn>
                <a:cxn ang="0">
                  <a:pos x="212" y="70"/>
                </a:cxn>
                <a:cxn ang="0">
                  <a:pos x="44" y="62"/>
                </a:cxn>
                <a:cxn ang="0">
                  <a:pos x="390" y="91"/>
                </a:cxn>
                <a:cxn ang="0">
                  <a:pos x="61" y="70"/>
                </a:cxn>
                <a:cxn ang="0">
                  <a:pos x="198" y="87"/>
                </a:cxn>
                <a:cxn ang="0">
                  <a:pos x="320" y="78"/>
                </a:cxn>
                <a:cxn ang="0">
                  <a:pos x="355" y="78"/>
                </a:cxn>
                <a:cxn ang="0">
                  <a:pos x="120" y="77"/>
                </a:cxn>
                <a:cxn ang="0">
                  <a:pos x="11" y="80"/>
                </a:cxn>
                <a:cxn ang="0">
                  <a:pos x="412" y="92"/>
                </a:cxn>
                <a:cxn ang="0">
                  <a:pos x="277" y="94"/>
                </a:cxn>
                <a:cxn ang="0">
                  <a:pos x="67" y="88"/>
                </a:cxn>
                <a:cxn ang="0">
                  <a:pos x="271" y="91"/>
                </a:cxn>
                <a:cxn ang="0">
                  <a:pos x="344" y="95"/>
                </a:cxn>
                <a:cxn ang="0">
                  <a:pos x="274" y="97"/>
                </a:cxn>
                <a:cxn ang="0">
                  <a:pos x="86" y="99"/>
                </a:cxn>
                <a:cxn ang="0">
                  <a:pos x="30" y="116"/>
                </a:cxn>
                <a:cxn ang="0">
                  <a:pos x="222" y="100"/>
                </a:cxn>
                <a:cxn ang="0">
                  <a:pos x="26" y="112"/>
                </a:cxn>
                <a:cxn ang="0">
                  <a:pos x="9" y="104"/>
                </a:cxn>
                <a:cxn ang="0">
                  <a:pos x="247" y="107"/>
                </a:cxn>
                <a:cxn ang="0">
                  <a:pos x="185" y="103"/>
                </a:cxn>
                <a:cxn ang="0">
                  <a:pos x="234" y="110"/>
                </a:cxn>
                <a:cxn ang="0">
                  <a:pos x="320" y="108"/>
                </a:cxn>
                <a:cxn ang="0">
                  <a:pos x="148" y="126"/>
                </a:cxn>
                <a:cxn ang="0">
                  <a:pos x="111" y="140"/>
                </a:cxn>
                <a:cxn ang="0">
                  <a:pos x="21" y="124"/>
                </a:cxn>
                <a:cxn ang="0">
                  <a:pos x="333" y="131"/>
                </a:cxn>
                <a:cxn ang="0">
                  <a:pos x="409" y="124"/>
                </a:cxn>
                <a:cxn ang="0">
                  <a:pos x="48" y="146"/>
                </a:cxn>
                <a:cxn ang="0">
                  <a:pos x="80" y="131"/>
                </a:cxn>
                <a:cxn ang="0">
                  <a:pos x="301" y="129"/>
                </a:cxn>
                <a:cxn ang="0">
                  <a:pos x="205" y="140"/>
                </a:cxn>
                <a:cxn ang="0">
                  <a:pos x="9" y="135"/>
                </a:cxn>
                <a:cxn ang="0">
                  <a:pos x="135" y="139"/>
                </a:cxn>
                <a:cxn ang="0">
                  <a:pos x="62" y="147"/>
                </a:cxn>
              </a:cxnLst>
              <a:rect l="0" t="0" r="r" b="b"/>
              <a:pathLst>
                <a:path w="436" h="158">
                  <a:moveTo>
                    <a:pt x="369" y="9"/>
                  </a:moveTo>
                  <a:cubicBezTo>
                    <a:pt x="371" y="27"/>
                    <a:pt x="366" y="41"/>
                    <a:pt x="362" y="56"/>
                  </a:cubicBezTo>
                  <a:cubicBezTo>
                    <a:pt x="361" y="59"/>
                    <a:pt x="364" y="58"/>
                    <a:pt x="364" y="61"/>
                  </a:cubicBezTo>
                  <a:cubicBezTo>
                    <a:pt x="364" y="65"/>
                    <a:pt x="360" y="64"/>
                    <a:pt x="360" y="68"/>
                  </a:cubicBezTo>
                  <a:cubicBezTo>
                    <a:pt x="365" y="67"/>
                    <a:pt x="372" y="67"/>
                    <a:pt x="377" y="66"/>
                  </a:cubicBezTo>
                  <a:cubicBezTo>
                    <a:pt x="380" y="50"/>
                    <a:pt x="385" y="28"/>
                    <a:pt x="384" y="8"/>
                  </a:cubicBezTo>
                  <a:cubicBezTo>
                    <a:pt x="389" y="3"/>
                    <a:pt x="394" y="8"/>
                    <a:pt x="398" y="10"/>
                  </a:cubicBezTo>
                  <a:cubicBezTo>
                    <a:pt x="404" y="11"/>
                    <a:pt x="401" y="5"/>
                    <a:pt x="406" y="6"/>
                  </a:cubicBezTo>
                  <a:cubicBezTo>
                    <a:pt x="410" y="6"/>
                    <a:pt x="410" y="8"/>
                    <a:pt x="409" y="11"/>
                  </a:cubicBezTo>
                  <a:cubicBezTo>
                    <a:pt x="418" y="13"/>
                    <a:pt x="430" y="11"/>
                    <a:pt x="436" y="15"/>
                  </a:cubicBezTo>
                  <a:cubicBezTo>
                    <a:pt x="435" y="36"/>
                    <a:pt x="426" y="49"/>
                    <a:pt x="422" y="68"/>
                  </a:cubicBezTo>
                  <a:cubicBezTo>
                    <a:pt x="420" y="82"/>
                    <a:pt x="419" y="95"/>
                    <a:pt x="418" y="112"/>
                  </a:cubicBezTo>
                  <a:cubicBezTo>
                    <a:pt x="417" y="125"/>
                    <a:pt x="414" y="140"/>
                    <a:pt x="416" y="151"/>
                  </a:cubicBezTo>
                  <a:cubicBezTo>
                    <a:pt x="410" y="154"/>
                    <a:pt x="407" y="150"/>
                    <a:pt x="403" y="148"/>
                  </a:cubicBezTo>
                  <a:cubicBezTo>
                    <a:pt x="398" y="147"/>
                    <a:pt x="393" y="150"/>
                    <a:pt x="391" y="147"/>
                  </a:cubicBezTo>
                  <a:cubicBezTo>
                    <a:pt x="382" y="147"/>
                    <a:pt x="374" y="154"/>
                    <a:pt x="366" y="152"/>
                  </a:cubicBezTo>
                  <a:cubicBezTo>
                    <a:pt x="364" y="143"/>
                    <a:pt x="369" y="138"/>
                    <a:pt x="370" y="131"/>
                  </a:cubicBezTo>
                  <a:cubicBezTo>
                    <a:pt x="370" y="124"/>
                    <a:pt x="368" y="118"/>
                    <a:pt x="370" y="108"/>
                  </a:cubicBezTo>
                  <a:cubicBezTo>
                    <a:pt x="367" y="104"/>
                    <a:pt x="360" y="104"/>
                    <a:pt x="353" y="103"/>
                  </a:cubicBezTo>
                  <a:cubicBezTo>
                    <a:pt x="348" y="115"/>
                    <a:pt x="353" y="134"/>
                    <a:pt x="348" y="144"/>
                  </a:cubicBezTo>
                  <a:cubicBezTo>
                    <a:pt x="343" y="144"/>
                    <a:pt x="339" y="143"/>
                    <a:pt x="337" y="138"/>
                  </a:cubicBezTo>
                  <a:cubicBezTo>
                    <a:pt x="332" y="138"/>
                    <a:pt x="328" y="136"/>
                    <a:pt x="323" y="136"/>
                  </a:cubicBezTo>
                  <a:cubicBezTo>
                    <a:pt x="319" y="136"/>
                    <a:pt x="314" y="140"/>
                    <a:pt x="313" y="136"/>
                  </a:cubicBezTo>
                  <a:cubicBezTo>
                    <a:pt x="312" y="139"/>
                    <a:pt x="310" y="141"/>
                    <a:pt x="307" y="142"/>
                  </a:cubicBezTo>
                  <a:cubicBezTo>
                    <a:pt x="297" y="142"/>
                    <a:pt x="286" y="139"/>
                    <a:pt x="277" y="140"/>
                  </a:cubicBezTo>
                  <a:cubicBezTo>
                    <a:pt x="272" y="141"/>
                    <a:pt x="268" y="144"/>
                    <a:pt x="263" y="143"/>
                  </a:cubicBezTo>
                  <a:cubicBezTo>
                    <a:pt x="256" y="135"/>
                    <a:pt x="259" y="116"/>
                    <a:pt x="250" y="114"/>
                  </a:cubicBezTo>
                  <a:cubicBezTo>
                    <a:pt x="241" y="113"/>
                    <a:pt x="240" y="127"/>
                    <a:pt x="231" y="129"/>
                  </a:cubicBezTo>
                  <a:cubicBezTo>
                    <a:pt x="232" y="137"/>
                    <a:pt x="234" y="151"/>
                    <a:pt x="232" y="158"/>
                  </a:cubicBezTo>
                  <a:cubicBezTo>
                    <a:pt x="230" y="158"/>
                    <a:pt x="228" y="158"/>
                    <a:pt x="226" y="158"/>
                  </a:cubicBezTo>
                  <a:cubicBezTo>
                    <a:pt x="224" y="157"/>
                    <a:pt x="225" y="153"/>
                    <a:pt x="225" y="151"/>
                  </a:cubicBezTo>
                  <a:cubicBezTo>
                    <a:pt x="191" y="146"/>
                    <a:pt x="165" y="144"/>
                    <a:pt x="128" y="146"/>
                  </a:cubicBezTo>
                  <a:cubicBezTo>
                    <a:pt x="124" y="146"/>
                    <a:pt x="124" y="143"/>
                    <a:pt x="121" y="143"/>
                  </a:cubicBezTo>
                  <a:cubicBezTo>
                    <a:pt x="116" y="145"/>
                    <a:pt x="112" y="146"/>
                    <a:pt x="109" y="149"/>
                  </a:cubicBezTo>
                  <a:cubicBezTo>
                    <a:pt x="90" y="150"/>
                    <a:pt x="73" y="153"/>
                    <a:pt x="55" y="153"/>
                  </a:cubicBezTo>
                  <a:cubicBezTo>
                    <a:pt x="40" y="152"/>
                    <a:pt x="25" y="146"/>
                    <a:pt x="13" y="152"/>
                  </a:cubicBezTo>
                  <a:cubicBezTo>
                    <a:pt x="7" y="149"/>
                    <a:pt x="4" y="150"/>
                    <a:pt x="0" y="146"/>
                  </a:cubicBezTo>
                  <a:cubicBezTo>
                    <a:pt x="2" y="138"/>
                    <a:pt x="4" y="125"/>
                    <a:pt x="1" y="118"/>
                  </a:cubicBezTo>
                  <a:cubicBezTo>
                    <a:pt x="6" y="105"/>
                    <a:pt x="2" y="80"/>
                    <a:pt x="3" y="62"/>
                  </a:cubicBezTo>
                  <a:cubicBezTo>
                    <a:pt x="3" y="56"/>
                    <a:pt x="6" y="51"/>
                    <a:pt x="3" y="46"/>
                  </a:cubicBezTo>
                  <a:cubicBezTo>
                    <a:pt x="8" y="41"/>
                    <a:pt x="8" y="32"/>
                    <a:pt x="6" y="25"/>
                  </a:cubicBezTo>
                  <a:cubicBezTo>
                    <a:pt x="38" y="14"/>
                    <a:pt x="90" y="8"/>
                    <a:pt x="93" y="48"/>
                  </a:cubicBezTo>
                  <a:cubicBezTo>
                    <a:pt x="94" y="57"/>
                    <a:pt x="91" y="61"/>
                    <a:pt x="87" y="69"/>
                  </a:cubicBezTo>
                  <a:cubicBezTo>
                    <a:pt x="91" y="72"/>
                    <a:pt x="92" y="66"/>
                    <a:pt x="96" y="67"/>
                  </a:cubicBezTo>
                  <a:cubicBezTo>
                    <a:pt x="99" y="73"/>
                    <a:pt x="108" y="73"/>
                    <a:pt x="112" y="77"/>
                  </a:cubicBezTo>
                  <a:cubicBezTo>
                    <a:pt x="119" y="58"/>
                    <a:pt x="114" y="22"/>
                    <a:pt x="126" y="6"/>
                  </a:cubicBezTo>
                  <a:cubicBezTo>
                    <a:pt x="144" y="8"/>
                    <a:pt x="163" y="6"/>
                    <a:pt x="182" y="9"/>
                  </a:cubicBezTo>
                  <a:cubicBezTo>
                    <a:pt x="187" y="15"/>
                    <a:pt x="182" y="26"/>
                    <a:pt x="180" y="35"/>
                  </a:cubicBezTo>
                  <a:cubicBezTo>
                    <a:pt x="175" y="55"/>
                    <a:pt x="171" y="80"/>
                    <a:pt x="167" y="101"/>
                  </a:cubicBezTo>
                  <a:cubicBezTo>
                    <a:pt x="169" y="103"/>
                    <a:pt x="171" y="97"/>
                    <a:pt x="173" y="97"/>
                  </a:cubicBezTo>
                  <a:cubicBezTo>
                    <a:pt x="177" y="100"/>
                    <a:pt x="180" y="98"/>
                    <a:pt x="185" y="97"/>
                  </a:cubicBezTo>
                  <a:cubicBezTo>
                    <a:pt x="192" y="84"/>
                    <a:pt x="200" y="70"/>
                    <a:pt x="207" y="57"/>
                  </a:cubicBezTo>
                  <a:cubicBezTo>
                    <a:pt x="214" y="43"/>
                    <a:pt x="220" y="29"/>
                    <a:pt x="229" y="17"/>
                  </a:cubicBezTo>
                  <a:cubicBezTo>
                    <a:pt x="229" y="14"/>
                    <a:pt x="228" y="12"/>
                    <a:pt x="230" y="10"/>
                  </a:cubicBezTo>
                  <a:cubicBezTo>
                    <a:pt x="235" y="7"/>
                    <a:pt x="238" y="10"/>
                    <a:pt x="242" y="10"/>
                  </a:cubicBezTo>
                  <a:cubicBezTo>
                    <a:pt x="258" y="9"/>
                    <a:pt x="279" y="0"/>
                    <a:pt x="285" y="13"/>
                  </a:cubicBezTo>
                  <a:cubicBezTo>
                    <a:pt x="285" y="14"/>
                    <a:pt x="286" y="17"/>
                    <a:pt x="286" y="16"/>
                  </a:cubicBezTo>
                  <a:cubicBezTo>
                    <a:pt x="289" y="35"/>
                    <a:pt x="293" y="62"/>
                    <a:pt x="299" y="80"/>
                  </a:cubicBezTo>
                  <a:cubicBezTo>
                    <a:pt x="299" y="81"/>
                    <a:pt x="301" y="80"/>
                    <a:pt x="301" y="82"/>
                  </a:cubicBezTo>
                  <a:cubicBezTo>
                    <a:pt x="303" y="83"/>
                    <a:pt x="302" y="85"/>
                    <a:pt x="301" y="86"/>
                  </a:cubicBezTo>
                  <a:cubicBezTo>
                    <a:pt x="301" y="89"/>
                    <a:pt x="306" y="86"/>
                    <a:pt x="305" y="89"/>
                  </a:cubicBezTo>
                  <a:cubicBezTo>
                    <a:pt x="306" y="92"/>
                    <a:pt x="304" y="93"/>
                    <a:pt x="303" y="97"/>
                  </a:cubicBezTo>
                  <a:cubicBezTo>
                    <a:pt x="303" y="102"/>
                    <a:pt x="307" y="108"/>
                    <a:pt x="306" y="113"/>
                  </a:cubicBezTo>
                  <a:cubicBezTo>
                    <a:pt x="310" y="112"/>
                    <a:pt x="312" y="109"/>
                    <a:pt x="314" y="107"/>
                  </a:cubicBezTo>
                  <a:cubicBezTo>
                    <a:pt x="312" y="104"/>
                    <a:pt x="309" y="104"/>
                    <a:pt x="308" y="102"/>
                  </a:cubicBezTo>
                  <a:cubicBezTo>
                    <a:pt x="312" y="90"/>
                    <a:pt x="312" y="74"/>
                    <a:pt x="314" y="59"/>
                  </a:cubicBezTo>
                  <a:cubicBezTo>
                    <a:pt x="315" y="48"/>
                    <a:pt x="320" y="38"/>
                    <a:pt x="316" y="29"/>
                  </a:cubicBezTo>
                  <a:cubicBezTo>
                    <a:pt x="322" y="26"/>
                    <a:pt x="318" y="12"/>
                    <a:pt x="323" y="7"/>
                  </a:cubicBezTo>
                  <a:cubicBezTo>
                    <a:pt x="333" y="8"/>
                    <a:pt x="340" y="6"/>
                    <a:pt x="349" y="8"/>
                  </a:cubicBezTo>
                  <a:cubicBezTo>
                    <a:pt x="350" y="7"/>
                    <a:pt x="350" y="5"/>
                    <a:pt x="351" y="4"/>
                  </a:cubicBezTo>
                  <a:cubicBezTo>
                    <a:pt x="357" y="7"/>
                    <a:pt x="363" y="6"/>
                    <a:pt x="369" y="9"/>
                  </a:cubicBezTo>
                  <a:close/>
                  <a:moveTo>
                    <a:pt x="129" y="17"/>
                  </a:moveTo>
                  <a:cubicBezTo>
                    <a:pt x="128" y="16"/>
                    <a:pt x="131" y="13"/>
                    <a:pt x="129" y="12"/>
                  </a:cubicBezTo>
                  <a:cubicBezTo>
                    <a:pt x="127" y="13"/>
                    <a:pt x="124" y="17"/>
                    <a:pt x="129" y="17"/>
                  </a:cubicBezTo>
                  <a:close/>
                  <a:moveTo>
                    <a:pt x="130" y="26"/>
                  </a:moveTo>
                  <a:cubicBezTo>
                    <a:pt x="134" y="23"/>
                    <a:pt x="142" y="16"/>
                    <a:pt x="139" y="12"/>
                  </a:cubicBezTo>
                  <a:cubicBezTo>
                    <a:pt x="135" y="16"/>
                    <a:pt x="132" y="21"/>
                    <a:pt x="130" y="26"/>
                  </a:cubicBezTo>
                  <a:close/>
                  <a:moveTo>
                    <a:pt x="324" y="33"/>
                  </a:moveTo>
                  <a:cubicBezTo>
                    <a:pt x="333" y="28"/>
                    <a:pt x="339" y="20"/>
                    <a:pt x="345" y="12"/>
                  </a:cubicBezTo>
                  <a:cubicBezTo>
                    <a:pt x="334" y="15"/>
                    <a:pt x="329" y="25"/>
                    <a:pt x="324" y="33"/>
                  </a:cubicBezTo>
                  <a:close/>
                  <a:moveTo>
                    <a:pt x="335" y="31"/>
                  </a:moveTo>
                  <a:cubicBezTo>
                    <a:pt x="337" y="31"/>
                    <a:pt x="337" y="29"/>
                    <a:pt x="340" y="30"/>
                  </a:cubicBezTo>
                  <a:cubicBezTo>
                    <a:pt x="342" y="23"/>
                    <a:pt x="354" y="19"/>
                    <a:pt x="353" y="12"/>
                  </a:cubicBezTo>
                  <a:cubicBezTo>
                    <a:pt x="348" y="19"/>
                    <a:pt x="341" y="25"/>
                    <a:pt x="335" y="31"/>
                  </a:cubicBezTo>
                  <a:close/>
                  <a:moveTo>
                    <a:pt x="142" y="22"/>
                  </a:moveTo>
                  <a:cubicBezTo>
                    <a:pt x="136" y="29"/>
                    <a:pt x="129" y="35"/>
                    <a:pt x="127" y="41"/>
                  </a:cubicBezTo>
                  <a:cubicBezTo>
                    <a:pt x="130" y="40"/>
                    <a:pt x="132" y="35"/>
                    <a:pt x="136" y="37"/>
                  </a:cubicBezTo>
                  <a:cubicBezTo>
                    <a:pt x="142" y="28"/>
                    <a:pt x="152" y="24"/>
                    <a:pt x="156" y="13"/>
                  </a:cubicBezTo>
                  <a:cubicBezTo>
                    <a:pt x="149" y="12"/>
                    <a:pt x="146" y="18"/>
                    <a:pt x="142" y="22"/>
                  </a:cubicBezTo>
                  <a:close/>
                  <a:moveTo>
                    <a:pt x="161" y="18"/>
                  </a:moveTo>
                  <a:cubicBezTo>
                    <a:pt x="157" y="21"/>
                    <a:pt x="154" y="26"/>
                    <a:pt x="150" y="31"/>
                  </a:cubicBezTo>
                  <a:cubicBezTo>
                    <a:pt x="146" y="35"/>
                    <a:pt x="139" y="38"/>
                    <a:pt x="139" y="43"/>
                  </a:cubicBezTo>
                  <a:cubicBezTo>
                    <a:pt x="140" y="40"/>
                    <a:pt x="144" y="39"/>
                    <a:pt x="147" y="38"/>
                  </a:cubicBezTo>
                  <a:cubicBezTo>
                    <a:pt x="154" y="30"/>
                    <a:pt x="160" y="20"/>
                    <a:pt x="170" y="14"/>
                  </a:cubicBezTo>
                  <a:cubicBezTo>
                    <a:pt x="173" y="14"/>
                    <a:pt x="170" y="19"/>
                    <a:pt x="174" y="18"/>
                  </a:cubicBezTo>
                  <a:cubicBezTo>
                    <a:pt x="177" y="13"/>
                    <a:pt x="168" y="13"/>
                    <a:pt x="162" y="13"/>
                  </a:cubicBezTo>
                  <a:cubicBezTo>
                    <a:pt x="163" y="16"/>
                    <a:pt x="161" y="16"/>
                    <a:pt x="161" y="18"/>
                  </a:cubicBezTo>
                  <a:close/>
                  <a:moveTo>
                    <a:pt x="251" y="14"/>
                  </a:moveTo>
                  <a:cubicBezTo>
                    <a:pt x="245" y="19"/>
                    <a:pt x="242" y="26"/>
                    <a:pt x="237" y="31"/>
                  </a:cubicBezTo>
                  <a:cubicBezTo>
                    <a:pt x="234" y="34"/>
                    <a:pt x="227" y="36"/>
                    <a:pt x="228" y="42"/>
                  </a:cubicBezTo>
                  <a:cubicBezTo>
                    <a:pt x="231" y="42"/>
                    <a:pt x="233" y="38"/>
                    <a:pt x="236" y="35"/>
                  </a:cubicBezTo>
                  <a:cubicBezTo>
                    <a:pt x="242" y="30"/>
                    <a:pt x="248" y="26"/>
                    <a:pt x="253" y="21"/>
                  </a:cubicBezTo>
                  <a:cubicBezTo>
                    <a:pt x="254" y="19"/>
                    <a:pt x="259" y="13"/>
                    <a:pt x="256" y="13"/>
                  </a:cubicBezTo>
                  <a:cubicBezTo>
                    <a:pt x="255" y="15"/>
                    <a:pt x="253" y="14"/>
                    <a:pt x="251" y="14"/>
                  </a:cubicBezTo>
                  <a:close/>
                  <a:moveTo>
                    <a:pt x="266" y="13"/>
                  </a:moveTo>
                  <a:cubicBezTo>
                    <a:pt x="255" y="29"/>
                    <a:pt x="238" y="39"/>
                    <a:pt x="227" y="54"/>
                  </a:cubicBezTo>
                  <a:cubicBezTo>
                    <a:pt x="230" y="54"/>
                    <a:pt x="230" y="52"/>
                    <a:pt x="231" y="54"/>
                  </a:cubicBezTo>
                  <a:cubicBezTo>
                    <a:pt x="243" y="39"/>
                    <a:pt x="259" y="28"/>
                    <a:pt x="271" y="13"/>
                  </a:cubicBezTo>
                  <a:cubicBezTo>
                    <a:pt x="269" y="13"/>
                    <a:pt x="268" y="13"/>
                    <a:pt x="266" y="13"/>
                  </a:cubicBezTo>
                  <a:close/>
                  <a:moveTo>
                    <a:pt x="273" y="21"/>
                  </a:moveTo>
                  <a:cubicBezTo>
                    <a:pt x="266" y="29"/>
                    <a:pt x="253" y="37"/>
                    <a:pt x="247" y="46"/>
                  </a:cubicBezTo>
                  <a:cubicBezTo>
                    <a:pt x="251" y="49"/>
                    <a:pt x="253" y="43"/>
                    <a:pt x="255" y="40"/>
                  </a:cubicBezTo>
                  <a:cubicBezTo>
                    <a:pt x="263" y="32"/>
                    <a:pt x="272" y="25"/>
                    <a:pt x="278" y="17"/>
                  </a:cubicBezTo>
                  <a:cubicBezTo>
                    <a:pt x="277" y="17"/>
                    <a:pt x="276" y="12"/>
                    <a:pt x="275" y="15"/>
                  </a:cubicBezTo>
                  <a:cubicBezTo>
                    <a:pt x="276" y="16"/>
                    <a:pt x="273" y="20"/>
                    <a:pt x="273" y="21"/>
                  </a:cubicBezTo>
                  <a:close/>
                  <a:moveTo>
                    <a:pt x="391" y="20"/>
                  </a:moveTo>
                  <a:cubicBezTo>
                    <a:pt x="392" y="18"/>
                    <a:pt x="394" y="17"/>
                    <a:pt x="395" y="14"/>
                  </a:cubicBezTo>
                  <a:cubicBezTo>
                    <a:pt x="391" y="13"/>
                    <a:pt x="389" y="19"/>
                    <a:pt x="391" y="20"/>
                  </a:cubicBezTo>
                  <a:close/>
                  <a:moveTo>
                    <a:pt x="224" y="36"/>
                  </a:moveTo>
                  <a:cubicBezTo>
                    <a:pt x="228" y="30"/>
                    <a:pt x="239" y="24"/>
                    <a:pt x="239" y="15"/>
                  </a:cubicBezTo>
                  <a:cubicBezTo>
                    <a:pt x="232" y="20"/>
                    <a:pt x="225" y="30"/>
                    <a:pt x="224" y="36"/>
                  </a:cubicBezTo>
                  <a:close/>
                  <a:moveTo>
                    <a:pt x="327" y="18"/>
                  </a:moveTo>
                  <a:cubicBezTo>
                    <a:pt x="327" y="18"/>
                    <a:pt x="328" y="17"/>
                    <a:pt x="328" y="17"/>
                  </a:cubicBezTo>
                  <a:cubicBezTo>
                    <a:pt x="328" y="16"/>
                    <a:pt x="328" y="15"/>
                    <a:pt x="326" y="15"/>
                  </a:cubicBezTo>
                  <a:cubicBezTo>
                    <a:pt x="327" y="16"/>
                    <a:pt x="326" y="18"/>
                    <a:pt x="327" y="18"/>
                  </a:cubicBezTo>
                  <a:close/>
                  <a:moveTo>
                    <a:pt x="394" y="28"/>
                  </a:moveTo>
                  <a:cubicBezTo>
                    <a:pt x="398" y="24"/>
                    <a:pt x="404" y="22"/>
                    <a:pt x="406" y="16"/>
                  </a:cubicBezTo>
                  <a:cubicBezTo>
                    <a:pt x="399" y="18"/>
                    <a:pt x="395" y="21"/>
                    <a:pt x="394" y="28"/>
                  </a:cubicBezTo>
                  <a:close/>
                  <a:moveTo>
                    <a:pt x="415" y="17"/>
                  </a:moveTo>
                  <a:cubicBezTo>
                    <a:pt x="407" y="27"/>
                    <a:pt x="395" y="32"/>
                    <a:pt x="388" y="43"/>
                  </a:cubicBezTo>
                  <a:cubicBezTo>
                    <a:pt x="401" y="37"/>
                    <a:pt x="408" y="26"/>
                    <a:pt x="419" y="18"/>
                  </a:cubicBezTo>
                  <a:cubicBezTo>
                    <a:pt x="417" y="18"/>
                    <a:pt x="416" y="18"/>
                    <a:pt x="415" y="17"/>
                  </a:cubicBezTo>
                  <a:close/>
                  <a:moveTo>
                    <a:pt x="367" y="93"/>
                  </a:moveTo>
                  <a:cubicBezTo>
                    <a:pt x="375" y="90"/>
                    <a:pt x="380" y="82"/>
                    <a:pt x="386" y="76"/>
                  </a:cubicBezTo>
                  <a:cubicBezTo>
                    <a:pt x="396" y="66"/>
                    <a:pt x="405" y="59"/>
                    <a:pt x="414" y="50"/>
                  </a:cubicBezTo>
                  <a:cubicBezTo>
                    <a:pt x="421" y="42"/>
                    <a:pt x="430" y="33"/>
                    <a:pt x="427" y="19"/>
                  </a:cubicBezTo>
                  <a:cubicBezTo>
                    <a:pt x="424" y="20"/>
                    <a:pt x="424" y="23"/>
                    <a:pt x="421" y="24"/>
                  </a:cubicBezTo>
                  <a:cubicBezTo>
                    <a:pt x="423" y="25"/>
                    <a:pt x="425" y="26"/>
                    <a:pt x="425" y="28"/>
                  </a:cubicBezTo>
                  <a:cubicBezTo>
                    <a:pt x="417" y="40"/>
                    <a:pt x="405" y="50"/>
                    <a:pt x="394" y="59"/>
                  </a:cubicBezTo>
                  <a:cubicBezTo>
                    <a:pt x="393" y="62"/>
                    <a:pt x="393" y="61"/>
                    <a:pt x="394" y="64"/>
                  </a:cubicBezTo>
                  <a:cubicBezTo>
                    <a:pt x="390" y="67"/>
                    <a:pt x="388" y="70"/>
                    <a:pt x="383" y="71"/>
                  </a:cubicBezTo>
                  <a:cubicBezTo>
                    <a:pt x="384" y="85"/>
                    <a:pt x="370" y="84"/>
                    <a:pt x="367" y="93"/>
                  </a:cubicBezTo>
                  <a:close/>
                  <a:moveTo>
                    <a:pt x="325" y="58"/>
                  </a:moveTo>
                  <a:cubicBezTo>
                    <a:pt x="335" y="53"/>
                    <a:pt x="339" y="45"/>
                    <a:pt x="346" y="38"/>
                  </a:cubicBezTo>
                  <a:cubicBezTo>
                    <a:pt x="351" y="33"/>
                    <a:pt x="357" y="29"/>
                    <a:pt x="362" y="23"/>
                  </a:cubicBezTo>
                  <a:cubicBezTo>
                    <a:pt x="362" y="22"/>
                    <a:pt x="362" y="20"/>
                    <a:pt x="361" y="20"/>
                  </a:cubicBezTo>
                  <a:cubicBezTo>
                    <a:pt x="351" y="34"/>
                    <a:pt x="336" y="44"/>
                    <a:pt x="325" y="58"/>
                  </a:cubicBezTo>
                  <a:close/>
                  <a:moveTo>
                    <a:pt x="144" y="49"/>
                  </a:moveTo>
                  <a:cubicBezTo>
                    <a:pt x="153" y="44"/>
                    <a:pt x="160" y="34"/>
                    <a:pt x="165" y="27"/>
                  </a:cubicBezTo>
                  <a:cubicBezTo>
                    <a:pt x="166" y="26"/>
                    <a:pt x="171" y="23"/>
                    <a:pt x="167" y="22"/>
                  </a:cubicBezTo>
                  <a:cubicBezTo>
                    <a:pt x="161" y="32"/>
                    <a:pt x="151" y="39"/>
                    <a:pt x="144" y="49"/>
                  </a:cubicBezTo>
                  <a:close/>
                  <a:moveTo>
                    <a:pt x="272" y="33"/>
                  </a:moveTo>
                  <a:cubicBezTo>
                    <a:pt x="269" y="35"/>
                    <a:pt x="264" y="37"/>
                    <a:pt x="265" y="40"/>
                  </a:cubicBezTo>
                  <a:cubicBezTo>
                    <a:pt x="268" y="34"/>
                    <a:pt x="280" y="32"/>
                    <a:pt x="279" y="25"/>
                  </a:cubicBezTo>
                  <a:cubicBezTo>
                    <a:pt x="277" y="27"/>
                    <a:pt x="274" y="30"/>
                    <a:pt x="272" y="33"/>
                  </a:cubicBezTo>
                  <a:close/>
                  <a:moveTo>
                    <a:pt x="21" y="32"/>
                  </a:moveTo>
                  <a:cubicBezTo>
                    <a:pt x="22" y="30"/>
                    <a:pt x="23" y="29"/>
                    <a:pt x="23" y="27"/>
                  </a:cubicBezTo>
                  <a:cubicBezTo>
                    <a:pt x="20" y="26"/>
                    <a:pt x="19" y="31"/>
                    <a:pt x="21" y="32"/>
                  </a:cubicBezTo>
                  <a:close/>
                  <a:moveTo>
                    <a:pt x="395" y="47"/>
                  </a:moveTo>
                  <a:cubicBezTo>
                    <a:pt x="393" y="49"/>
                    <a:pt x="389" y="52"/>
                    <a:pt x="390" y="55"/>
                  </a:cubicBezTo>
                  <a:cubicBezTo>
                    <a:pt x="393" y="52"/>
                    <a:pt x="395" y="49"/>
                    <a:pt x="400" y="48"/>
                  </a:cubicBezTo>
                  <a:cubicBezTo>
                    <a:pt x="404" y="41"/>
                    <a:pt x="416" y="36"/>
                    <a:pt x="416" y="28"/>
                  </a:cubicBezTo>
                  <a:cubicBezTo>
                    <a:pt x="410" y="34"/>
                    <a:pt x="400" y="41"/>
                    <a:pt x="395" y="47"/>
                  </a:cubicBezTo>
                  <a:close/>
                  <a:moveTo>
                    <a:pt x="388" y="34"/>
                  </a:moveTo>
                  <a:cubicBezTo>
                    <a:pt x="390" y="33"/>
                    <a:pt x="394" y="30"/>
                    <a:pt x="393" y="29"/>
                  </a:cubicBezTo>
                  <a:cubicBezTo>
                    <a:pt x="393" y="32"/>
                    <a:pt x="387" y="29"/>
                    <a:pt x="388" y="34"/>
                  </a:cubicBezTo>
                  <a:close/>
                  <a:moveTo>
                    <a:pt x="12" y="34"/>
                  </a:moveTo>
                  <a:cubicBezTo>
                    <a:pt x="12" y="32"/>
                    <a:pt x="14" y="32"/>
                    <a:pt x="14" y="30"/>
                  </a:cubicBezTo>
                  <a:cubicBezTo>
                    <a:pt x="11" y="28"/>
                    <a:pt x="9" y="32"/>
                    <a:pt x="12" y="34"/>
                  </a:cubicBezTo>
                  <a:close/>
                  <a:moveTo>
                    <a:pt x="67" y="37"/>
                  </a:moveTo>
                  <a:cubicBezTo>
                    <a:pt x="70" y="36"/>
                    <a:pt x="76" y="32"/>
                    <a:pt x="75" y="30"/>
                  </a:cubicBezTo>
                  <a:cubicBezTo>
                    <a:pt x="72" y="32"/>
                    <a:pt x="69" y="34"/>
                    <a:pt x="67" y="37"/>
                  </a:cubicBezTo>
                  <a:close/>
                  <a:moveTo>
                    <a:pt x="173" y="32"/>
                  </a:moveTo>
                  <a:cubicBezTo>
                    <a:pt x="173" y="28"/>
                    <a:pt x="169" y="32"/>
                    <a:pt x="169" y="33"/>
                  </a:cubicBezTo>
                  <a:cubicBezTo>
                    <a:pt x="164" y="37"/>
                    <a:pt x="160" y="43"/>
                    <a:pt x="156" y="48"/>
                  </a:cubicBezTo>
                  <a:cubicBezTo>
                    <a:pt x="149" y="54"/>
                    <a:pt x="142" y="61"/>
                    <a:pt x="138" y="68"/>
                  </a:cubicBezTo>
                  <a:cubicBezTo>
                    <a:pt x="153" y="59"/>
                    <a:pt x="160" y="43"/>
                    <a:pt x="173" y="32"/>
                  </a:cubicBezTo>
                  <a:close/>
                  <a:moveTo>
                    <a:pt x="342" y="49"/>
                  </a:moveTo>
                  <a:cubicBezTo>
                    <a:pt x="339" y="56"/>
                    <a:pt x="329" y="60"/>
                    <a:pt x="329" y="66"/>
                  </a:cubicBezTo>
                  <a:cubicBezTo>
                    <a:pt x="336" y="64"/>
                    <a:pt x="341" y="59"/>
                    <a:pt x="345" y="55"/>
                  </a:cubicBezTo>
                  <a:cubicBezTo>
                    <a:pt x="351" y="48"/>
                    <a:pt x="357" y="43"/>
                    <a:pt x="360" y="35"/>
                  </a:cubicBezTo>
                  <a:cubicBezTo>
                    <a:pt x="360" y="34"/>
                    <a:pt x="359" y="33"/>
                    <a:pt x="358" y="34"/>
                  </a:cubicBezTo>
                  <a:cubicBezTo>
                    <a:pt x="353" y="39"/>
                    <a:pt x="348" y="45"/>
                    <a:pt x="342" y="49"/>
                  </a:cubicBezTo>
                  <a:close/>
                  <a:moveTo>
                    <a:pt x="265" y="47"/>
                  </a:moveTo>
                  <a:cubicBezTo>
                    <a:pt x="271" y="43"/>
                    <a:pt x="277" y="39"/>
                    <a:pt x="281" y="35"/>
                  </a:cubicBezTo>
                  <a:cubicBezTo>
                    <a:pt x="275" y="38"/>
                    <a:pt x="269" y="42"/>
                    <a:pt x="265" y="47"/>
                  </a:cubicBezTo>
                  <a:close/>
                  <a:moveTo>
                    <a:pt x="73" y="53"/>
                  </a:moveTo>
                  <a:cubicBezTo>
                    <a:pt x="76" y="48"/>
                    <a:pt x="81" y="46"/>
                    <a:pt x="85" y="41"/>
                  </a:cubicBezTo>
                  <a:cubicBezTo>
                    <a:pt x="84" y="40"/>
                    <a:pt x="84" y="40"/>
                    <a:pt x="83" y="40"/>
                  </a:cubicBezTo>
                  <a:cubicBezTo>
                    <a:pt x="80" y="45"/>
                    <a:pt x="71" y="47"/>
                    <a:pt x="73" y="53"/>
                  </a:cubicBezTo>
                  <a:close/>
                  <a:moveTo>
                    <a:pt x="322" y="46"/>
                  </a:moveTo>
                  <a:cubicBezTo>
                    <a:pt x="324" y="46"/>
                    <a:pt x="325" y="43"/>
                    <a:pt x="326" y="41"/>
                  </a:cubicBezTo>
                  <a:cubicBezTo>
                    <a:pt x="325" y="41"/>
                    <a:pt x="324" y="41"/>
                    <a:pt x="323" y="41"/>
                  </a:cubicBezTo>
                  <a:cubicBezTo>
                    <a:pt x="323" y="44"/>
                    <a:pt x="321" y="44"/>
                    <a:pt x="322" y="46"/>
                  </a:cubicBezTo>
                  <a:close/>
                  <a:moveTo>
                    <a:pt x="39" y="46"/>
                  </a:moveTo>
                  <a:cubicBezTo>
                    <a:pt x="40" y="46"/>
                    <a:pt x="41" y="46"/>
                    <a:pt x="42" y="46"/>
                  </a:cubicBezTo>
                  <a:cubicBezTo>
                    <a:pt x="42" y="45"/>
                    <a:pt x="42" y="43"/>
                    <a:pt x="40" y="43"/>
                  </a:cubicBezTo>
                  <a:cubicBezTo>
                    <a:pt x="40" y="44"/>
                    <a:pt x="40" y="45"/>
                    <a:pt x="39" y="46"/>
                  </a:cubicBezTo>
                  <a:close/>
                  <a:moveTo>
                    <a:pt x="215" y="54"/>
                  </a:moveTo>
                  <a:cubicBezTo>
                    <a:pt x="219" y="51"/>
                    <a:pt x="227" y="47"/>
                    <a:pt x="227" y="43"/>
                  </a:cubicBezTo>
                  <a:cubicBezTo>
                    <a:pt x="224" y="48"/>
                    <a:pt x="216" y="47"/>
                    <a:pt x="215" y="54"/>
                  </a:cubicBezTo>
                  <a:close/>
                  <a:moveTo>
                    <a:pt x="154" y="61"/>
                  </a:moveTo>
                  <a:cubicBezTo>
                    <a:pt x="152" y="62"/>
                    <a:pt x="148" y="65"/>
                    <a:pt x="150" y="66"/>
                  </a:cubicBezTo>
                  <a:cubicBezTo>
                    <a:pt x="156" y="60"/>
                    <a:pt x="160" y="52"/>
                    <a:pt x="169" y="49"/>
                  </a:cubicBezTo>
                  <a:cubicBezTo>
                    <a:pt x="168" y="47"/>
                    <a:pt x="172" y="45"/>
                    <a:pt x="169" y="44"/>
                  </a:cubicBezTo>
                  <a:cubicBezTo>
                    <a:pt x="165" y="51"/>
                    <a:pt x="157" y="54"/>
                    <a:pt x="154" y="61"/>
                  </a:cubicBezTo>
                  <a:close/>
                  <a:moveTo>
                    <a:pt x="47" y="57"/>
                  </a:moveTo>
                  <a:cubicBezTo>
                    <a:pt x="61" y="67"/>
                    <a:pt x="62" y="38"/>
                    <a:pt x="51" y="50"/>
                  </a:cubicBezTo>
                  <a:cubicBezTo>
                    <a:pt x="50" y="50"/>
                    <a:pt x="49" y="49"/>
                    <a:pt x="47" y="49"/>
                  </a:cubicBezTo>
                  <a:cubicBezTo>
                    <a:pt x="46" y="52"/>
                    <a:pt x="47" y="53"/>
                    <a:pt x="47" y="57"/>
                  </a:cubicBezTo>
                  <a:close/>
                  <a:moveTo>
                    <a:pt x="282" y="50"/>
                  </a:moveTo>
                  <a:cubicBezTo>
                    <a:pt x="283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8"/>
                  </a:cubicBezTo>
                  <a:cubicBezTo>
                    <a:pt x="284" y="48"/>
                    <a:pt x="283" y="48"/>
                    <a:pt x="282" y="48"/>
                  </a:cubicBezTo>
                  <a:cubicBezTo>
                    <a:pt x="282" y="49"/>
                    <a:pt x="282" y="49"/>
                    <a:pt x="282" y="50"/>
                  </a:cubicBezTo>
                  <a:close/>
                  <a:moveTo>
                    <a:pt x="76" y="60"/>
                  </a:moveTo>
                  <a:cubicBezTo>
                    <a:pt x="78" y="57"/>
                    <a:pt x="82" y="56"/>
                    <a:pt x="86" y="55"/>
                  </a:cubicBezTo>
                  <a:cubicBezTo>
                    <a:pt x="84" y="55"/>
                    <a:pt x="88" y="48"/>
                    <a:pt x="84" y="50"/>
                  </a:cubicBezTo>
                  <a:cubicBezTo>
                    <a:pt x="82" y="54"/>
                    <a:pt x="75" y="57"/>
                    <a:pt x="76" y="60"/>
                  </a:cubicBezTo>
                  <a:close/>
                  <a:moveTo>
                    <a:pt x="326" y="80"/>
                  </a:moveTo>
                  <a:cubicBezTo>
                    <a:pt x="331" y="83"/>
                    <a:pt x="322" y="87"/>
                    <a:pt x="318" y="88"/>
                  </a:cubicBezTo>
                  <a:cubicBezTo>
                    <a:pt x="317" y="92"/>
                    <a:pt x="317" y="97"/>
                    <a:pt x="316" y="100"/>
                  </a:cubicBezTo>
                  <a:cubicBezTo>
                    <a:pt x="319" y="101"/>
                    <a:pt x="317" y="96"/>
                    <a:pt x="321" y="97"/>
                  </a:cubicBezTo>
                  <a:cubicBezTo>
                    <a:pt x="320" y="94"/>
                    <a:pt x="321" y="92"/>
                    <a:pt x="322" y="89"/>
                  </a:cubicBezTo>
                  <a:cubicBezTo>
                    <a:pt x="324" y="89"/>
                    <a:pt x="325" y="87"/>
                    <a:pt x="326" y="86"/>
                  </a:cubicBezTo>
                  <a:cubicBezTo>
                    <a:pt x="332" y="79"/>
                    <a:pt x="338" y="73"/>
                    <a:pt x="345" y="66"/>
                  </a:cubicBezTo>
                  <a:cubicBezTo>
                    <a:pt x="349" y="61"/>
                    <a:pt x="355" y="56"/>
                    <a:pt x="355" y="50"/>
                  </a:cubicBezTo>
                  <a:cubicBezTo>
                    <a:pt x="346" y="60"/>
                    <a:pt x="335" y="69"/>
                    <a:pt x="326" y="80"/>
                  </a:cubicBezTo>
                  <a:close/>
                  <a:moveTo>
                    <a:pt x="238" y="76"/>
                  </a:moveTo>
                  <a:cubicBezTo>
                    <a:pt x="252" y="84"/>
                    <a:pt x="260" y="65"/>
                    <a:pt x="253" y="53"/>
                  </a:cubicBezTo>
                  <a:cubicBezTo>
                    <a:pt x="241" y="49"/>
                    <a:pt x="235" y="64"/>
                    <a:pt x="238" y="76"/>
                  </a:cubicBezTo>
                  <a:close/>
                  <a:moveTo>
                    <a:pt x="398" y="72"/>
                  </a:moveTo>
                  <a:cubicBezTo>
                    <a:pt x="394" y="76"/>
                    <a:pt x="389" y="81"/>
                    <a:pt x="389" y="84"/>
                  </a:cubicBezTo>
                  <a:cubicBezTo>
                    <a:pt x="396" y="79"/>
                    <a:pt x="403" y="72"/>
                    <a:pt x="409" y="65"/>
                  </a:cubicBezTo>
                  <a:cubicBezTo>
                    <a:pt x="412" y="61"/>
                    <a:pt x="413" y="57"/>
                    <a:pt x="419" y="58"/>
                  </a:cubicBezTo>
                  <a:cubicBezTo>
                    <a:pt x="419" y="55"/>
                    <a:pt x="420" y="54"/>
                    <a:pt x="421" y="52"/>
                  </a:cubicBezTo>
                  <a:cubicBezTo>
                    <a:pt x="412" y="59"/>
                    <a:pt x="406" y="65"/>
                    <a:pt x="398" y="72"/>
                  </a:cubicBezTo>
                  <a:close/>
                  <a:moveTo>
                    <a:pt x="282" y="58"/>
                  </a:moveTo>
                  <a:cubicBezTo>
                    <a:pt x="286" y="58"/>
                    <a:pt x="285" y="60"/>
                    <a:pt x="284" y="62"/>
                  </a:cubicBezTo>
                  <a:cubicBezTo>
                    <a:pt x="288" y="63"/>
                    <a:pt x="286" y="54"/>
                    <a:pt x="283" y="55"/>
                  </a:cubicBezTo>
                  <a:cubicBezTo>
                    <a:pt x="283" y="56"/>
                    <a:pt x="283" y="57"/>
                    <a:pt x="282" y="58"/>
                  </a:cubicBezTo>
                  <a:close/>
                  <a:moveTo>
                    <a:pt x="131" y="91"/>
                  </a:moveTo>
                  <a:cubicBezTo>
                    <a:pt x="145" y="82"/>
                    <a:pt x="158" y="72"/>
                    <a:pt x="167" y="58"/>
                  </a:cubicBezTo>
                  <a:cubicBezTo>
                    <a:pt x="168" y="58"/>
                    <a:pt x="168" y="56"/>
                    <a:pt x="166" y="57"/>
                  </a:cubicBezTo>
                  <a:cubicBezTo>
                    <a:pt x="155" y="69"/>
                    <a:pt x="141" y="78"/>
                    <a:pt x="131" y="91"/>
                  </a:cubicBezTo>
                  <a:close/>
                  <a:moveTo>
                    <a:pt x="63" y="59"/>
                  </a:moveTo>
                  <a:cubicBezTo>
                    <a:pt x="65" y="60"/>
                    <a:pt x="66" y="59"/>
                    <a:pt x="66" y="58"/>
                  </a:cubicBezTo>
                  <a:cubicBezTo>
                    <a:pt x="65" y="58"/>
                    <a:pt x="64" y="58"/>
                    <a:pt x="63" y="59"/>
                  </a:cubicBezTo>
                  <a:close/>
                  <a:moveTo>
                    <a:pt x="211" y="75"/>
                  </a:moveTo>
                  <a:cubicBezTo>
                    <a:pt x="218" y="72"/>
                    <a:pt x="223" y="63"/>
                    <a:pt x="230" y="63"/>
                  </a:cubicBezTo>
                  <a:cubicBezTo>
                    <a:pt x="231" y="62"/>
                    <a:pt x="234" y="58"/>
                    <a:pt x="231" y="58"/>
                  </a:cubicBezTo>
                  <a:cubicBezTo>
                    <a:pt x="226" y="63"/>
                    <a:pt x="218" y="65"/>
                    <a:pt x="212" y="70"/>
                  </a:cubicBezTo>
                  <a:cubicBezTo>
                    <a:pt x="216" y="71"/>
                    <a:pt x="208" y="74"/>
                    <a:pt x="211" y="75"/>
                  </a:cubicBezTo>
                  <a:close/>
                  <a:moveTo>
                    <a:pt x="122" y="59"/>
                  </a:moveTo>
                  <a:cubicBezTo>
                    <a:pt x="122" y="61"/>
                    <a:pt x="119" y="66"/>
                    <a:pt x="122" y="67"/>
                  </a:cubicBezTo>
                  <a:cubicBezTo>
                    <a:pt x="122" y="63"/>
                    <a:pt x="126" y="62"/>
                    <a:pt x="127" y="59"/>
                  </a:cubicBezTo>
                  <a:cubicBezTo>
                    <a:pt x="124" y="58"/>
                    <a:pt x="125" y="60"/>
                    <a:pt x="122" y="59"/>
                  </a:cubicBezTo>
                  <a:close/>
                  <a:moveTo>
                    <a:pt x="44" y="62"/>
                  </a:moveTo>
                  <a:cubicBezTo>
                    <a:pt x="35" y="73"/>
                    <a:pt x="24" y="82"/>
                    <a:pt x="16" y="95"/>
                  </a:cubicBezTo>
                  <a:cubicBezTo>
                    <a:pt x="29" y="86"/>
                    <a:pt x="37" y="74"/>
                    <a:pt x="47" y="63"/>
                  </a:cubicBezTo>
                  <a:cubicBezTo>
                    <a:pt x="46" y="63"/>
                    <a:pt x="46" y="62"/>
                    <a:pt x="44" y="62"/>
                  </a:cubicBezTo>
                  <a:close/>
                  <a:moveTo>
                    <a:pt x="261" y="74"/>
                  </a:moveTo>
                  <a:cubicBezTo>
                    <a:pt x="266" y="74"/>
                    <a:pt x="270" y="67"/>
                    <a:pt x="274" y="63"/>
                  </a:cubicBezTo>
                  <a:cubicBezTo>
                    <a:pt x="269" y="66"/>
                    <a:pt x="265" y="70"/>
                    <a:pt x="261" y="74"/>
                  </a:cubicBezTo>
                  <a:close/>
                  <a:moveTo>
                    <a:pt x="264" y="81"/>
                  </a:moveTo>
                  <a:cubicBezTo>
                    <a:pt x="261" y="84"/>
                    <a:pt x="255" y="86"/>
                    <a:pt x="255" y="90"/>
                  </a:cubicBezTo>
                  <a:cubicBezTo>
                    <a:pt x="263" y="84"/>
                    <a:pt x="271" y="76"/>
                    <a:pt x="277" y="69"/>
                  </a:cubicBezTo>
                  <a:cubicBezTo>
                    <a:pt x="279" y="68"/>
                    <a:pt x="284" y="68"/>
                    <a:pt x="281" y="64"/>
                  </a:cubicBezTo>
                  <a:cubicBezTo>
                    <a:pt x="276" y="70"/>
                    <a:pt x="270" y="76"/>
                    <a:pt x="264" y="81"/>
                  </a:cubicBezTo>
                  <a:close/>
                  <a:moveTo>
                    <a:pt x="390" y="91"/>
                  </a:moveTo>
                  <a:cubicBezTo>
                    <a:pt x="387" y="94"/>
                    <a:pt x="383" y="97"/>
                    <a:pt x="383" y="101"/>
                  </a:cubicBezTo>
                  <a:cubicBezTo>
                    <a:pt x="388" y="97"/>
                    <a:pt x="394" y="93"/>
                    <a:pt x="399" y="87"/>
                  </a:cubicBezTo>
                  <a:cubicBezTo>
                    <a:pt x="405" y="82"/>
                    <a:pt x="408" y="74"/>
                    <a:pt x="416" y="72"/>
                  </a:cubicBezTo>
                  <a:cubicBezTo>
                    <a:pt x="415" y="69"/>
                    <a:pt x="419" y="66"/>
                    <a:pt x="417" y="64"/>
                  </a:cubicBezTo>
                  <a:cubicBezTo>
                    <a:pt x="409" y="75"/>
                    <a:pt x="398" y="83"/>
                    <a:pt x="390" y="91"/>
                  </a:cubicBezTo>
                  <a:close/>
                  <a:moveTo>
                    <a:pt x="349" y="68"/>
                  </a:moveTo>
                  <a:cubicBezTo>
                    <a:pt x="351" y="69"/>
                    <a:pt x="354" y="66"/>
                    <a:pt x="351" y="65"/>
                  </a:cubicBezTo>
                  <a:cubicBezTo>
                    <a:pt x="351" y="67"/>
                    <a:pt x="350" y="67"/>
                    <a:pt x="349" y="68"/>
                  </a:cubicBezTo>
                  <a:close/>
                  <a:moveTo>
                    <a:pt x="61" y="70"/>
                  </a:moveTo>
                  <a:cubicBezTo>
                    <a:pt x="63" y="70"/>
                    <a:pt x="64" y="69"/>
                    <a:pt x="64" y="68"/>
                  </a:cubicBezTo>
                  <a:cubicBezTo>
                    <a:pt x="63" y="68"/>
                    <a:pt x="62" y="69"/>
                    <a:pt x="61" y="70"/>
                  </a:cubicBezTo>
                  <a:close/>
                  <a:moveTo>
                    <a:pt x="256" y="96"/>
                  </a:moveTo>
                  <a:cubicBezTo>
                    <a:pt x="262" y="93"/>
                    <a:pt x="268" y="88"/>
                    <a:pt x="274" y="83"/>
                  </a:cubicBezTo>
                  <a:cubicBezTo>
                    <a:pt x="279" y="80"/>
                    <a:pt x="288" y="75"/>
                    <a:pt x="287" y="69"/>
                  </a:cubicBezTo>
                  <a:cubicBezTo>
                    <a:pt x="278" y="79"/>
                    <a:pt x="266" y="86"/>
                    <a:pt x="256" y="96"/>
                  </a:cubicBezTo>
                  <a:close/>
                  <a:moveTo>
                    <a:pt x="227" y="70"/>
                  </a:moveTo>
                  <a:cubicBezTo>
                    <a:pt x="219" y="77"/>
                    <a:pt x="210" y="82"/>
                    <a:pt x="202" y="88"/>
                  </a:cubicBezTo>
                  <a:cubicBezTo>
                    <a:pt x="200" y="88"/>
                    <a:pt x="200" y="87"/>
                    <a:pt x="198" y="87"/>
                  </a:cubicBezTo>
                  <a:cubicBezTo>
                    <a:pt x="198" y="91"/>
                    <a:pt x="195" y="93"/>
                    <a:pt x="197" y="95"/>
                  </a:cubicBezTo>
                  <a:cubicBezTo>
                    <a:pt x="200" y="95"/>
                    <a:pt x="203" y="95"/>
                    <a:pt x="205" y="93"/>
                  </a:cubicBezTo>
                  <a:cubicBezTo>
                    <a:pt x="203" y="93"/>
                    <a:pt x="205" y="90"/>
                    <a:pt x="205" y="88"/>
                  </a:cubicBezTo>
                  <a:cubicBezTo>
                    <a:pt x="207" y="87"/>
                    <a:pt x="208" y="85"/>
                    <a:pt x="211" y="85"/>
                  </a:cubicBezTo>
                  <a:cubicBezTo>
                    <a:pt x="216" y="79"/>
                    <a:pt x="225" y="78"/>
                    <a:pt x="229" y="71"/>
                  </a:cubicBezTo>
                  <a:cubicBezTo>
                    <a:pt x="228" y="70"/>
                    <a:pt x="228" y="70"/>
                    <a:pt x="227" y="70"/>
                  </a:cubicBezTo>
                  <a:close/>
                  <a:moveTo>
                    <a:pt x="320" y="78"/>
                  </a:moveTo>
                  <a:cubicBezTo>
                    <a:pt x="322" y="78"/>
                    <a:pt x="322" y="75"/>
                    <a:pt x="324" y="74"/>
                  </a:cubicBezTo>
                  <a:cubicBezTo>
                    <a:pt x="321" y="73"/>
                    <a:pt x="319" y="75"/>
                    <a:pt x="320" y="78"/>
                  </a:cubicBezTo>
                  <a:close/>
                  <a:moveTo>
                    <a:pt x="358" y="93"/>
                  </a:moveTo>
                  <a:cubicBezTo>
                    <a:pt x="362" y="85"/>
                    <a:pt x="373" y="83"/>
                    <a:pt x="376" y="74"/>
                  </a:cubicBezTo>
                  <a:cubicBezTo>
                    <a:pt x="373" y="74"/>
                    <a:pt x="373" y="74"/>
                    <a:pt x="370" y="74"/>
                  </a:cubicBezTo>
                  <a:cubicBezTo>
                    <a:pt x="371" y="81"/>
                    <a:pt x="361" y="83"/>
                    <a:pt x="357" y="88"/>
                  </a:cubicBezTo>
                  <a:cubicBezTo>
                    <a:pt x="359" y="91"/>
                    <a:pt x="357" y="92"/>
                    <a:pt x="358" y="93"/>
                  </a:cubicBezTo>
                  <a:close/>
                  <a:moveTo>
                    <a:pt x="355" y="78"/>
                  </a:moveTo>
                  <a:cubicBezTo>
                    <a:pt x="359" y="78"/>
                    <a:pt x="355" y="81"/>
                    <a:pt x="357" y="82"/>
                  </a:cubicBezTo>
                  <a:cubicBezTo>
                    <a:pt x="358" y="78"/>
                    <a:pt x="362" y="79"/>
                    <a:pt x="363" y="75"/>
                  </a:cubicBezTo>
                  <a:cubicBezTo>
                    <a:pt x="359" y="75"/>
                    <a:pt x="356" y="75"/>
                    <a:pt x="355" y="78"/>
                  </a:cubicBezTo>
                  <a:close/>
                  <a:moveTo>
                    <a:pt x="204" y="77"/>
                  </a:moveTo>
                  <a:cubicBezTo>
                    <a:pt x="204" y="79"/>
                    <a:pt x="201" y="80"/>
                    <a:pt x="204" y="81"/>
                  </a:cubicBezTo>
                  <a:cubicBezTo>
                    <a:pt x="204" y="78"/>
                    <a:pt x="208" y="78"/>
                    <a:pt x="208" y="76"/>
                  </a:cubicBezTo>
                  <a:cubicBezTo>
                    <a:pt x="206" y="75"/>
                    <a:pt x="206" y="78"/>
                    <a:pt x="204" y="77"/>
                  </a:cubicBezTo>
                  <a:close/>
                  <a:moveTo>
                    <a:pt x="84" y="87"/>
                  </a:moveTo>
                  <a:cubicBezTo>
                    <a:pt x="92" y="87"/>
                    <a:pt x="93" y="81"/>
                    <a:pt x="98" y="78"/>
                  </a:cubicBezTo>
                  <a:cubicBezTo>
                    <a:pt x="90" y="75"/>
                    <a:pt x="87" y="83"/>
                    <a:pt x="84" y="87"/>
                  </a:cubicBezTo>
                  <a:close/>
                  <a:moveTo>
                    <a:pt x="120" y="77"/>
                  </a:moveTo>
                  <a:cubicBezTo>
                    <a:pt x="119" y="83"/>
                    <a:pt x="124" y="77"/>
                    <a:pt x="120" y="77"/>
                  </a:cubicBezTo>
                  <a:close/>
                  <a:moveTo>
                    <a:pt x="157" y="85"/>
                  </a:moveTo>
                  <a:cubicBezTo>
                    <a:pt x="158" y="83"/>
                    <a:pt x="165" y="80"/>
                    <a:pt x="163" y="77"/>
                  </a:cubicBezTo>
                  <a:cubicBezTo>
                    <a:pt x="162" y="80"/>
                    <a:pt x="155" y="83"/>
                    <a:pt x="157" y="85"/>
                  </a:cubicBezTo>
                  <a:close/>
                  <a:moveTo>
                    <a:pt x="211" y="93"/>
                  </a:moveTo>
                  <a:cubicBezTo>
                    <a:pt x="217" y="92"/>
                    <a:pt x="220" y="89"/>
                    <a:pt x="224" y="85"/>
                  </a:cubicBezTo>
                  <a:cubicBezTo>
                    <a:pt x="226" y="84"/>
                    <a:pt x="234" y="81"/>
                    <a:pt x="229" y="79"/>
                  </a:cubicBezTo>
                  <a:cubicBezTo>
                    <a:pt x="225" y="85"/>
                    <a:pt x="215" y="86"/>
                    <a:pt x="211" y="93"/>
                  </a:cubicBezTo>
                  <a:close/>
                  <a:moveTo>
                    <a:pt x="11" y="84"/>
                  </a:moveTo>
                  <a:cubicBezTo>
                    <a:pt x="11" y="83"/>
                    <a:pt x="14" y="80"/>
                    <a:pt x="11" y="80"/>
                  </a:cubicBezTo>
                  <a:cubicBezTo>
                    <a:pt x="12" y="82"/>
                    <a:pt x="8" y="84"/>
                    <a:pt x="11" y="84"/>
                  </a:cubicBezTo>
                  <a:close/>
                  <a:moveTo>
                    <a:pt x="253" y="84"/>
                  </a:moveTo>
                  <a:cubicBezTo>
                    <a:pt x="252" y="81"/>
                    <a:pt x="256" y="82"/>
                    <a:pt x="256" y="80"/>
                  </a:cubicBezTo>
                  <a:cubicBezTo>
                    <a:pt x="254" y="80"/>
                    <a:pt x="248" y="83"/>
                    <a:pt x="253" y="84"/>
                  </a:cubicBezTo>
                  <a:close/>
                  <a:moveTo>
                    <a:pt x="97" y="88"/>
                  </a:moveTo>
                  <a:cubicBezTo>
                    <a:pt x="102" y="88"/>
                    <a:pt x="104" y="85"/>
                    <a:pt x="107" y="82"/>
                  </a:cubicBezTo>
                  <a:cubicBezTo>
                    <a:pt x="102" y="79"/>
                    <a:pt x="100" y="86"/>
                    <a:pt x="97" y="88"/>
                  </a:cubicBezTo>
                  <a:close/>
                  <a:moveTo>
                    <a:pt x="385" y="114"/>
                  </a:moveTo>
                  <a:cubicBezTo>
                    <a:pt x="395" y="108"/>
                    <a:pt x="402" y="98"/>
                    <a:pt x="412" y="92"/>
                  </a:cubicBezTo>
                  <a:cubicBezTo>
                    <a:pt x="412" y="88"/>
                    <a:pt x="414" y="86"/>
                    <a:pt x="414" y="81"/>
                  </a:cubicBezTo>
                  <a:cubicBezTo>
                    <a:pt x="403" y="90"/>
                    <a:pt x="392" y="100"/>
                    <a:pt x="382" y="110"/>
                  </a:cubicBezTo>
                  <a:cubicBezTo>
                    <a:pt x="386" y="111"/>
                    <a:pt x="384" y="113"/>
                    <a:pt x="385" y="114"/>
                  </a:cubicBezTo>
                  <a:close/>
                  <a:moveTo>
                    <a:pt x="230" y="89"/>
                  </a:moveTo>
                  <a:cubicBezTo>
                    <a:pt x="234" y="88"/>
                    <a:pt x="237" y="86"/>
                    <a:pt x="239" y="83"/>
                  </a:cubicBezTo>
                  <a:cubicBezTo>
                    <a:pt x="235" y="84"/>
                    <a:pt x="233" y="86"/>
                    <a:pt x="230" y="89"/>
                  </a:cubicBezTo>
                  <a:close/>
                  <a:moveTo>
                    <a:pt x="277" y="94"/>
                  </a:moveTo>
                  <a:cubicBezTo>
                    <a:pt x="283" y="91"/>
                    <a:pt x="289" y="89"/>
                    <a:pt x="292" y="83"/>
                  </a:cubicBezTo>
                  <a:cubicBezTo>
                    <a:pt x="286" y="86"/>
                    <a:pt x="282" y="91"/>
                    <a:pt x="277" y="94"/>
                  </a:cubicBezTo>
                  <a:close/>
                  <a:moveTo>
                    <a:pt x="103" y="95"/>
                  </a:moveTo>
                  <a:cubicBezTo>
                    <a:pt x="106" y="93"/>
                    <a:pt x="114" y="89"/>
                    <a:pt x="112" y="85"/>
                  </a:cubicBezTo>
                  <a:cubicBezTo>
                    <a:pt x="109" y="88"/>
                    <a:pt x="105" y="91"/>
                    <a:pt x="103" y="95"/>
                  </a:cubicBezTo>
                  <a:close/>
                  <a:moveTo>
                    <a:pt x="46" y="98"/>
                  </a:moveTo>
                  <a:cubicBezTo>
                    <a:pt x="51" y="96"/>
                    <a:pt x="54" y="90"/>
                    <a:pt x="58" y="86"/>
                  </a:cubicBezTo>
                  <a:cubicBezTo>
                    <a:pt x="53" y="89"/>
                    <a:pt x="50" y="94"/>
                    <a:pt x="46" y="98"/>
                  </a:cubicBezTo>
                  <a:close/>
                  <a:moveTo>
                    <a:pt x="67" y="88"/>
                  </a:moveTo>
                  <a:cubicBezTo>
                    <a:pt x="69" y="88"/>
                    <a:pt x="70" y="88"/>
                    <a:pt x="70" y="86"/>
                  </a:cubicBezTo>
                  <a:cubicBezTo>
                    <a:pt x="68" y="86"/>
                    <a:pt x="68" y="87"/>
                    <a:pt x="67" y="88"/>
                  </a:cubicBezTo>
                  <a:close/>
                  <a:moveTo>
                    <a:pt x="141" y="108"/>
                  </a:moveTo>
                  <a:cubicBezTo>
                    <a:pt x="148" y="101"/>
                    <a:pt x="156" y="96"/>
                    <a:pt x="162" y="88"/>
                  </a:cubicBezTo>
                  <a:cubicBezTo>
                    <a:pt x="155" y="94"/>
                    <a:pt x="144" y="101"/>
                    <a:pt x="141" y="108"/>
                  </a:cubicBezTo>
                  <a:close/>
                  <a:moveTo>
                    <a:pt x="107" y="102"/>
                  </a:moveTo>
                  <a:cubicBezTo>
                    <a:pt x="109" y="101"/>
                    <a:pt x="113" y="98"/>
                    <a:pt x="115" y="96"/>
                  </a:cubicBezTo>
                  <a:cubicBezTo>
                    <a:pt x="117" y="94"/>
                    <a:pt x="122" y="90"/>
                    <a:pt x="119" y="89"/>
                  </a:cubicBezTo>
                  <a:cubicBezTo>
                    <a:pt x="116" y="95"/>
                    <a:pt x="109" y="96"/>
                    <a:pt x="107" y="102"/>
                  </a:cubicBezTo>
                  <a:close/>
                  <a:moveTo>
                    <a:pt x="264" y="97"/>
                  </a:moveTo>
                  <a:cubicBezTo>
                    <a:pt x="261" y="101"/>
                    <a:pt x="272" y="92"/>
                    <a:pt x="271" y="91"/>
                  </a:cubicBezTo>
                  <a:cubicBezTo>
                    <a:pt x="268" y="93"/>
                    <a:pt x="267" y="95"/>
                    <a:pt x="264" y="97"/>
                  </a:cubicBezTo>
                  <a:close/>
                  <a:moveTo>
                    <a:pt x="292" y="91"/>
                  </a:moveTo>
                  <a:cubicBezTo>
                    <a:pt x="285" y="95"/>
                    <a:pt x="278" y="101"/>
                    <a:pt x="273" y="105"/>
                  </a:cubicBezTo>
                  <a:cubicBezTo>
                    <a:pt x="267" y="108"/>
                    <a:pt x="260" y="112"/>
                    <a:pt x="263" y="117"/>
                  </a:cubicBezTo>
                  <a:cubicBezTo>
                    <a:pt x="268" y="113"/>
                    <a:pt x="275" y="110"/>
                    <a:pt x="280" y="106"/>
                  </a:cubicBezTo>
                  <a:cubicBezTo>
                    <a:pt x="286" y="102"/>
                    <a:pt x="293" y="98"/>
                    <a:pt x="294" y="92"/>
                  </a:cubicBezTo>
                  <a:cubicBezTo>
                    <a:pt x="294" y="91"/>
                    <a:pt x="293" y="91"/>
                    <a:pt x="292" y="91"/>
                  </a:cubicBezTo>
                  <a:close/>
                  <a:moveTo>
                    <a:pt x="310" y="123"/>
                  </a:moveTo>
                  <a:cubicBezTo>
                    <a:pt x="322" y="115"/>
                    <a:pt x="333" y="105"/>
                    <a:pt x="344" y="95"/>
                  </a:cubicBezTo>
                  <a:cubicBezTo>
                    <a:pt x="345" y="95"/>
                    <a:pt x="345" y="93"/>
                    <a:pt x="344" y="93"/>
                  </a:cubicBezTo>
                  <a:cubicBezTo>
                    <a:pt x="333" y="104"/>
                    <a:pt x="320" y="112"/>
                    <a:pt x="310" y="123"/>
                  </a:cubicBezTo>
                  <a:close/>
                  <a:moveTo>
                    <a:pt x="38" y="100"/>
                  </a:moveTo>
                  <a:cubicBezTo>
                    <a:pt x="39" y="97"/>
                    <a:pt x="42" y="97"/>
                    <a:pt x="43" y="94"/>
                  </a:cubicBezTo>
                  <a:cubicBezTo>
                    <a:pt x="41" y="95"/>
                    <a:pt x="37" y="99"/>
                    <a:pt x="38" y="100"/>
                  </a:cubicBezTo>
                  <a:close/>
                  <a:moveTo>
                    <a:pt x="373" y="100"/>
                  </a:moveTo>
                  <a:cubicBezTo>
                    <a:pt x="376" y="99"/>
                    <a:pt x="377" y="96"/>
                    <a:pt x="379" y="94"/>
                  </a:cubicBezTo>
                  <a:cubicBezTo>
                    <a:pt x="375" y="94"/>
                    <a:pt x="374" y="97"/>
                    <a:pt x="373" y="100"/>
                  </a:cubicBezTo>
                  <a:close/>
                  <a:moveTo>
                    <a:pt x="274" y="97"/>
                  </a:moveTo>
                  <a:cubicBezTo>
                    <a:pt x="275" y="97"/>
                    <a:pt x="276" y="96"/>
                    <a:pt x="277" y="95"/>
                  </a:cubicBezTo>
                  <a:cubicBezTo>
                    <a:pt x="275" y="95"/>
                    <a:pt x="274" y="96"/>
                    <a:pt x="274" y="97"/>
                  </a:cubicBezTo>
                  <a:close/>
                  <a:moveTo>
                    <a:pt x="86" y="99"/>
                  </a:moveTo>
                  <a:cubicBezTo>
                    <a:pt x="77" y="94"/>
                    <a:pt x="64" y="102"/>
                    <a:pt x="63" y="110"/>
                  </a:cubicBezTo>
                  <a:cubicBezTo>
                    <a:pt x="63" y="116"/>
                    <a:pt x="67" y="122"/>
                    <a:pt x="71" y="123"/>
                  </a:cubicBezTo>
                  <a:cubicBezTo>
                    <a:pt x="77" y="124"/>
                    <a:pt x="80" y="121"/>
                    <a:pt x="83" y="120"/>
                  </a:cubicBezTo>
                  <a:cubicBezTo>
                    <a:pt x="85" y="119"/>
                    <a:pt x="86" y="121"/>
                    <a:pt x="87" y="120"/>
                  </a:cubicBezTo>
                  <a:cubicBezTo>
                    <a:pt x="96" y="116"/>
                    <a:pt x="96" y="102"/>
                    <a:pt x="88" y="96"/>
                  </a:cubicBezTo>
                  <a:cubicBezTo>
                    <a:pt x="88" y="97"/>
                    <a:pt x="87" y="98"/>
                    <a:pt x="86" y="99"/>
                  </a:cubicBezTo>
                  <a:close/>
                  <a:moveTo>
                    <a:pt x="13" y="100"/>
                  </a:moveTo>
                  <a:cubicBezTo>
                    <a:pt x="15" y="100"/>
                    <a:pt x="16" y="98"/>
                    <a:pt x="16" y="97"/>
                  </a:cubicBezTo>
                  <a:cubicBezTo>
                    <a:pt x="14" y="97"/>
                    <a:pt x="13" y="98"/>
                    <a:pt x="13" y="100"/>
                  </a:cubicBezTo>
                  <a:close/>
                  <a:moveTo>
                    <a:pt x="143" y="113"/>
                  </a:moveTo>
                  <a:cubicBezTo>
                    <a:pt x="149" y="109"/>
                    <a:pt x="160" y="104"/>
                    <a:pt x="159" y="98"/>
                  </a:cubicBezTo>
                  <a:cubicBezTo>
                    <a:pt x="154" y="104"/>
                    <a:pt x="148" y="108"/>
                    <a:pt x="143" y="113"/>
                  </a:cubicBezTo>
                  <a:close/>
                  <a:moveTo>
                    <a:pt x="30" y="116"/>
                  </a:moveTo>
                  <a:cubicBezTo>
                    <a:pt x="33" y="110"/>
                    <a:pt x="44" y="105"/>
                    <a:pt x="44" y="99"/>
                  </a:cubicBezTo>
                  <a:cubicBezTo>
                    <a:pt x="40" y="105"/>
                    <a:pt x="31" y="110"/>
                    <a:pt x="30" y="116"/>
                  </a:cubicBezTo>
                  <a:close/>
                  <a:moveTo>
                    <a:pt x="259" y="103"/>
                  </a:moveTo>
                  <a:cubicBezTo>
                    <a:pt x="259" y="101"/>
                    <a:pt x="265" y="100"/>
                    <a:pt x="261" y="99"/>
                  </a:cubicBezTo>
                  <a:cubicBezTo>
                    <a:pt x="261" y="101"/>
                    <a:pt x="257" y="102"/>
                    <a:pt x="259" y="103"/>
                  </a:cubicBezTo>
                  <a:close/>
                  <a:moveTo>
                    <a:pt x="111" y="110"/>
                  </a:moveTo>
                  <a:cubicBezTo>
                    <a:pt x="114" y="108"/>
                    <a:pt x="120" y="103"/>
                    <a:pt x="118" y="100"/>
                  </a:cubicBezTo>
                  <a:cubicBezTo>
                    <a:pt x="117" y="103"/>
                    <a:pt x="109" y="106"/>
                    <a:pt x="111" y="110"/>
                  </a:cubicBezTo>
                  <a:close/>
                  <a:moveTo>
                    <a:pt x="206" y="115"/>
                  </a:moveTo>
                  <a:cubicBezTo>
                    <a:pt x="201" y="120"/>
                    <a:pt x="193" y="124"/>
                    <a:pt x="192" y="131"/>
                  </a:cubicBezTo>
                  <a:cubicBezTo>
                    <a:pt x="201" y="119"/>
                    <a:pt x="214" y="112"/>
                    <a:pt x="222" y="100"/>
                  </a:cubicBezTo>
                  <a:cubicBezTo>
                    <a:pt x="216" y="104"/>
                    <a:pt x="212" y="110"/>
                    <a:pt x="206" y="115"/>
                  </a:cubicBezTo>
                  <a:close/>
                  <a:moveTo>
                    <a:pt x="384" y="121"/>
                  </a:moveTo>
                  <a:cubicBezTo>
                    <a:pt x="382" y="123"/>
                    <a:pt x="377" y="127"/>
                    <a:pt x="380" y="130"/>
                  </a:cubicBezTo>
                  <a:cubicBezTo>
                    <a:pt x="387" y="118"/>
                    <a:pt x="406" y="114"/>
                    <a:pt x="411" y="101"/>
                  </a:cubicBezTo>
                  <a:cubicBezTo>
                    <a:pt x="411" y="100"/>
                    <a:pt x="410" y="100"/>
                    <a:pt x="409" y="100"/>
                  </a:cubicBezTo>
                  <a:cubicBezTo>
                    <a:pt x="403" y="108"/>
                    <a:pt x="391" y="114"/>
                    <a:pt x="384" y="121"/>
                  </a:cubicBezTo>
                  <a:close/>
                  <a:moveTo>
                    <a:pt x="26" y="112"/>
                  </a:moveTo>
                  <a:cubicBezTo>
                    <a:pt x="29" y="109"/>
                    <a:pt x="36" y="102"/>
                    <a:pt x="36" y="102"/>
                  </a:cubicBezTo>
                  <a:cubicBezTo>
                    <a:pt x="32" y="105"/>
                    <a:pt x="26" y="109"/>
                    <a:pt x="26" y="112"/>
                  </a:cubicBezTo>
                  <a:close/>
                  <a:moveTo>
                    <a:pt x="190" y="116"/>
                  </a:moveTo>
                  <a:cubicBezTo>
                    <a:pt x="193" y="122"/>
                    <a:pt x="175" y="135"/>
                    <a:pt x="170" y="139"/>
                  </a:cubicBezTo>
                  <a:cubicBezTo>
                    <a:pt x="174" y="138"/>
                    <a:pt x="180" y="140"/>
                    <a:pt x="181" y="139"/>
                  </a:cubicBezTo>
                  <a:cubicBezTo>
                    <a:pt x="184" y="137"/>
                    <a:pt x="181" y="134"/>
                    <a:pt x="181" y="131"/>
                  </a:cubicBezTo>
                  <a:cubicBezTo>
                    <a:pt x="187" y="125"/>
                    <a:pt x="195" y="122"/>
                    <a:pt x="199" y="114"/>
                  </a:cubicBezTo>
                  <a:cubicBezTo>
                    <a:pt x="201" y="113"/>
                    <a:pt x="204" y="110"/>
                    <a:pt x="206" y="107"/>
                  </a:cubicBezTo>
                  <a:cubicBezTo>
                    <a:pt x="208" y="106"/>
                    <a:pt x="214" y="102"/>
                    <a:pt x="210" y="101"/>
                  </a:cubicBezTo>
                  <a:cubicBezTo>
                    <a:pt x="205" y="107"/>
                    <a:pt x="197" y="112"/>
                    <a:pt x="190" y="116"/>
                  </a:cubicBezTo>
                  <a:close/>
                  <a:moveTo>
                    <a:pt x="9" y="104"/>
                  </a:moveTo>
                  <a:cubicBezTo>
                    <a:pt x="10" y="104"/>
                    <a:pt x="11" y="103"/>
                    <a:pt x="12" y="102"/>
                  </a:cubicBezTo>
                  <a:cubicBezTo>
                    <a:pt x="10" y="102"/>
                    <a:pt x="9" y="102"/>
                    <a:pt x="9" y="104"/>
                  </a:cubicBezTo>
                  <a:close/>
                  <a:moveTo>
                    <a:pt x="173" y="121"/>
                  </a:moveTo>
                  <a:cubicBezTo>
                    <a:pt x="171" y="123"/>
                    <a:pt x="171" y="124"/>
                    <a:pt x="171" y="125"/>
                  </a:cubicBezTo>
                  <a:cubicBezTo>
                    <a:pt x="167" y="130"/>
                    <a:pt x="161" y="133"/>
                    <a:pt x="157" y="138"/>
                  </a:cubicBezTo>
                  <a:cubicBezTo>
                    <a:pt x="165" y="137"/>
                    <a:pt x="168" y="129"/>
                    <a:pt x="173" y="124"/>
                  </a:cubicBezTo>
                  <a:cubicBezTo>
                    <a:pt x="183" y="118"/>
                    <a:pt x="191" y="109"/>
                    <a:pt x="201" y="102"/>
                  </a:cubicBezTo>
                  <a:cubicBezTo>
                    <a:pt x="189" y="106"/>
                    <a:pt x="180" y="114"/>
                    <a:pt x="173" y="121"/>
                  </a:cubicBezTo>
                  <a:close/>
                  <a:moveTo>
                    <a:pt x="247" y="107"/>
                  </a:moveTo>
                  <a:cubicBezTo>
                    <a:pt x="247" y="106"/>
                    <a:pt x="251" y="107"/>
                    <a:pt x="252" y="105"/>
                  </a:cubicBezTo>
                  <a:cubicBezTo>
                    <a:pt x="250" y="105"/>
                    <a:pt x="251" y="102"/>
                    <a:pt x="250" y="102"/>
                  </a:cubicBezTo>
                  <a:cubicBezTo>
                    <a:pt x="250" y="104"/>
                    <a:pt x="244" y="105"/>
                    <a:pt x="247" y="107"/>
                  </a:cubicBezTo>
                  <a:close/>
                  <a:moveTo>
                    <a:pt x="19" y="106"/>
                  </a:moveTo>
                  <a:cubicBezTo>
                    <a:pt x="21" y="106"/>
                    <a:pt x="24" y="103"/>
                    <a:pt x="21" y="103"/>
                  </a:cubicBezTo>
                  <a:cubicBezTo>
                    <a:pt x="21" y="104"/>
                    <a:pt x="20" y="104"/>
                    <a:pt x="19" y="106"/>
                  </a:cubicBezTo>
                  <a:close/>
                  <a:moveTo>
                    <a:pt x="166" y="117"/>
                  </a:moveTo>
                  <a:cubicBezTo>
                    <a:pt x="162" y="120"/>
                    <a:pt x="155" y="122"/>
                    <a:pt x="157" y="128"/>
                  </a:cubicBezTo>
                  <a:cubicBezTo>
                    <a:pt x="166" y="119"/>
                    <a:pt x="179" y="111"/>
                    <a:pt x="185" y="103"/>
                  </a:cubicBezTo>
                  <a:cubicBezTo>
                    <a:pt x="178" y="106"/>
                    <a:pt x="173" y="112"/>
                    <a:pt x="166" y="117"/>
                  </a:cubicBezTo>
                  <a:close/>
                  <a:moveTo>
                    <a:pt x="315" y="129"/>
                  </a:moveTo>
                  <a:cubicBezTo>
                    <a:pt x="327" y="123"/>
                    <a:pt x="335" y="113"/>
                    <a:pt x="344" y="104"/>
                  </a:cubicBezTo>
                  <a:cubicBezTo>
                    <a:pt x="335" y="109"/>
                    <a:pt x="321" y="118"/>
                    <a:pt x="315" y="129"/>
                  </a:cubicBezTo>
                  <a:close/>
                  <a:moveTo>
                    <a:pt x="57" y="107"/>
                  </a:moveTo>
                  <a:cubicBezTo>
                    <a:pt x="59" y="108"/>
                    <a:pt x="59" y="105"/>
                    <a:pt x="60" y="104"/>
                  </a:cubicBezTo>
                  <a:cubicBezTo>
                    <a:pt x="57" y="103"/>
                    <a:pt x="57" y="106"/>
                    <a:pt x="57" y="107"/>
                  </a:cubicBezTo>
                  <a:close/>
                  <a:moveTo>
                    <a:pt x="230" y="118"/>
                  </a:moveTo>
                  <a:cubicBezTo>
                    <a:pt x="234" y="118"/>
                    <a:pt x="235" y="114"/>
                    <a:pt x="234" y="110"/>
                  </a:cubicBezTo>
                  <a:cubicBezTo>
                    <a:pt x="236" y="109"/>
                    <a:pt x="241" y="106"/>
                    <a:pt x="239" y="104"/>
                  </a:cubicBezTo>
                  <a:cubicBezTo>
                    <a:pt x="236" y="109"/>
                    <a:pt x="229" y="108"/>
                    <a:pt x="230" y="118"/>
                  </a:cubicBezTo>
                  <a:close/>
                  <a:moveTo>
                    <a:pt x="273" y="126"/>
                  </a:moveTo>
                  <a:cubicBezTo>
                    <a:pt x="277" y="123"/>
                    <a:pt x="282" y="121"/>
                    <a:pt x="286" y="118"/>
                  </a:cubicBezTo>
                  <a:cubicBezTo>
                    <a:pt x="291" y="115"/>
                    <a:pt x="296" y="112"/>
                    <a:pt x="298" y="107"/>
                  </a:cubicBezTo>
                  <a:cubicBezTo>
                    <a:pt x="297" y="107"/>
                    <a:pt x="297" y="106"/>
                    <a:pt x="296" y="107"/>
                  </a:cubicBezTo>
                  <a:cubicBezTo>
                    <a:pt x="289" y="114"/>
                    <a:pt x="279" y="118"/>
                    <a:pt x="273" y="126"/>
                  </a:cubicBezTo>
                  <a:close/>
                  <a:moveTo>
                    <a:pt x="317" y="110"/>
                  </a:moveTo>
                  <a:cubicBezTo>
                    <a:pt x="310" y="116"/>
                    <a:pt x="322" y="109"/>
                    <a:pt x="320" y="108"/>
                  </a:cubicBezTo>
                  <a:cubicBezTo>
                    <a:pt x="319" y="109"/>
                    <a:pt x="318" y="110"/>
                    <a:pt x="317" y="110"/>
                  </a:cubicBezTo>
                  <a:close/>
                  <a:moveTo>
                    <a:pt x="100" y="116"/>
                  </a:moveTo>
                  <a:cubicBezTo>
                    <a:pt x="101" y="115"/>
                    <a:pt x="104" y="111"/>
                    <a:pt x="102" y="109"/>
                  </a:cubicBezTo>
                  <a:cubicBezTo>
                    <a:pt x="101" y="111"/>
                    <a:pt x="98" y="115"/>
                    <a:pt x="100" y="116"/>
                  </a:cubicBezTo>
                  <a:close/>
                  <a:moveTo>
                    <a:pt x="396" y="123"/>
                  </a:moveTo>
                  <a:cubicBezTo>
                    <a:pt x="391" y="127"/>
                    <a:pt x="385" y="130"/>
                    <a:pt x="384" y="135"/>
                  </a:cubicBezTo>
                  <a:cubicBezTo>
                    <a:pt x="392" y="127"/>
                    <a:pt x="410" y="124"/>
                    <a:pt x="410" y="111"/>
                  </a:cubicBezTo>
                  <a:cubicBezTo>
                    <a:pt x="406" y="115"/>
                    <a:pt x="400" y="119"/>
                    <a:pt x="396" y="123"/>
                  </a:cubicBezTo>
                  <a:close/>
                  <a:moveTo>
                    <a:pt x="148" y="126"/>
                  </a:moveTo>
                  <a:cubicBezTo>
                    <a:pt x="151" y="120"/>
                    <a:pt x="159" y="118"/>
                    <a:pt x="162" y="112"/>
                  </a:cubicBezTo>
                  <a:cubicBezTo>
                    <a:pt x="157" y="116"/>
                    <a:pt x="148" y="120"/>
                    <a:pt x="148" y="126"/>
                  </a:cubicBezTo>
                  <a:close/>
                  <a:moveTo>
                    <a:pt x="264" y="125"/>
                  </a:moveTo>
                  <a:cubicBezTo>
                    <a:pt x="269" y="123"/>
                    <a:pt x="277" y="115"/>
                    <a:pt x="277" y="114"/>
                  </a:cubicBezTo>
                  <a:cubicBezTo>
                    <a:pt x="272" y="117"/>
                    <a:pt x="268" y="120"/>
                    <a:pt x="264" y="125"/>
                  </a:cubicBezTo>
                  <a:close/>
                  <a:moveTo>
                    <a:pt x="111" y="140"/>
                  </a:moveTo>
                  <a:cubicBezTo>
                    <a:pt x="114" y="139"/>
                    <a:pt x="117" y="139"/>
                    <a:pt x="118" y="136"/>
                  </a:cubicBezTo>
                  <a:cubicBezTo>
                    <a:pt x="115" y="127"/>
                    <a:pt x="132" y="122"/>
                    <a:pt x="132" y="115"/>
                  </a:cubicBezTo>
                  <a:cubicBezTo>
                    <a:pt x="125" y="123"/>
                    <a:pt x="116" y="130"/>
                    <a:pt x="111" y="140"/>
                  </a:cubicBezTo>
                  <a:close/>
                  <a:moveTo>
                    <a:pt x="217" y="119"/>
                  </a:moveTo>
                  <a:cubicBezTo>
                    <a:pt x="225" y="118"/>
                    <a:pt x="217" y="125"/>
                    <a:pt x="220" y="126"/>
                  </a:cubicBezTo>
                  <a:cubicBezTo>
                    <a:pt x="222" y="122"/>
                    <a:pt x="223" y="127"/>
                    <a:pt x="225" y="127"/>
                  </a:cubicBezTo>
                  <a:cubicBezTo>
                    <a:pt x="225" y="122"/>
                    <a:pt x="224" y="118"/>
                    <a:pt x="223" y="115"/>
                  </a:cubicBezTo>
                  <a:cubicBezTo>
                    <a:pt x="220" y="115"/>
                    <a:pt x="219" y="118"/>
                    <a:pt x="217" y="119"/>
                  </a:cubicBezTo>
                  <a:close/>
                  <a:moveTo>
                    <a:pt x="376" y="121"/>
                  </a:moveTo>
                  <a:cubicBezTo>
                    <a:pt x="378" y="120"/>
                    <a:pt x="384" y="117"/>
                    <a:pt x="381" y="115"/>
                  </a:cubicBezTo>
                  <a:cubicBezTo>
                    <a:pt x="380" y="118"/>
                    <a:pt x="376" y="117"/>
                    <a:pt x="376" y="121"/>
                  </a:cubicBezTo>
                  <a:close/>
                  <a:moveTo>
                    <a:pt x="21" y="124"/>
                  </a:moveTo>
                  <a:cubicBezTo>
                    <a:pt x="23" y="122"/>
                    <a:pt x="29" y="119"/>
                    <a:pt x="27" y="116"/>
                  </a:cubicBezTo>
                  <a:cubicBezTo>
                    <a:pt x="26" y="119"/>
                    <a:pt x="20" y="122"/>
                    <a:pt x="21" y="124"/>
                  </a:cubicBezTo>
                  <a:close/>
                  <a:moveTo>
                    <a:pt x="284" y="126"/>
                  </a:moveTo>
                  <a:cubicBezTo>
                    <a:pt x="288" y="123"/>
                    <a:pt x="294" y="122"/>
                    <a:pt x="296" y="118"/>
                  </a:cubicBezTo>
                  <a:cubicBezTo>
                    <a:pt x="292" y="120"/>
                    <a:pt x="285" y="124"/>
                    <a:pt x="284" y="126"/>
                  </a:cubicBezTo>
                  <a:close/>
                  <a:moveTo>
                    <a:pt x="98" y="134"/>
                  </a:moveTo>
                  <a:cubicBezTo>
                    <a:pt x="102" y="129"/>
                    <a:pt x="109" y="125"/>
                    <a:pt x="112" y="119"/>
                  </a:cubicBezTo>
                  <a:cubicBezTo>
                    <a:pt x="106" y="122"/>
                    <a:pt x="99" y="129"/>
                    <a:pt x="98" y="134"/>
                  </a:cubicBezTo>
                  <a:close/>
                  <a:moveTo>
                    <a:pt x="333" y="131"/>
                  </a:moveTo>
                  <a:cubicBezTo>
                    <a:pt x="338" y="131"/>
                    <a:pt x="339" y="133"/>
                    <a:pt x="343" y="133"/>
                  </a:cubicBezTo>
                  <a:cubicBezTo>
                    <a:pt x="342" y="129"/>
                    <a:pt x="346" y="121"/>
                    <a:pt x="343" y="120"/>
                  </a:cubicBezTo>
                  <a:cubicBezTo>
                    <a:pt x="340" y="124"/>
                    <a:pt x="336" y="127"/>
                    <a:pt x="333" y="131"/>
                  </a:cubicBezTo>
                  <a:close/>
                  <a:moveTo>
                    <a:pt x="9" y="128"/>
                  </a:moveTo>
                  <a:cubicBezTo>
                    <a:pt x="12" y="127"/>
                    <a:pt x="15" y="125"/>
                    <a:pt x="15" y="121"/>
                  </a:cubicBezTo>
                  <a:cubicBezTo>
                    <a:pt x="13" y="121"/>
                    <a:pt x="10" y="123"/>
                    <a:pt x="9" y="121"/>
                  </a:cubicBezTo>
                  <a:cubicBezTo>
                    <a:pt x="9" y="123"/>
                    <a:pt x="9" y="125"/>
                    <a:pt x="9" y="128"/>
                  </a:cubicBezTo>
                  <a:close/>
                  <a:moveTo>
                    <a:pt x="392" y="141"/>
                  </a:moveTo>
                  <a:cubicBezTo>
                    <a:pt x="398" y="136"/>
                    <a:pt x="411" y="133"/>
                    <a:pt x="409" y="124"/>
                  </a:cubicBezTo>
                  <a:cubicBezTo>
                    <a:pt x="405" y="131"/>
                    <a:pt x="391" y="132"/>
                    <a:pt x="392" y="141"/>
                  </a:cubicBezTo>
                  <a:close/>
                  <a:moveTo>
                    <a:pt x="109" y="131"/>
                  </a:moveTo>
                  <a:cubicBezTo>
                    <a:pt x="106" y="133"/>
                    <a:pt x="117" y="127"/>
                    <a:pt x="114" y="125"/>
                  </a:cubicBezTo>
                  <a:cubicBezTo>
                    <a:pt x="113" y="128"/>
                    <a:pt x="110" y="129"/>
                    <a:pt x="109" y="131"/>
                  </a:cubicBezTo>
                  <a:close/>
                  <a:moveTo>
                    <a:pt x="93" y="130"/>
                  </a:moveTo>
                  <a:cubicBezTo>
                    <a:pt x="101" y="121"/>
                    <a:pt x="89" y="131"/>
                    <a:pt x="90" y="134"/>
                  </a:cubicBezTo>
                  <a:cubicBezTo>
                    <a:pt x="93" y="132"/>
                    <a:pt x="92" y="131"/>
                    <a:pt x="93" y="130"/>
                  </a:cubicBezTo>
                  <a:close/>
                  <a:moveTo>
                    <a:pt x="54" y="138"/>
                  </a:moveTo>
                  <a:cubicBezTo>
                    <a:pt x="51" y="141"/>
                    <a:pt x="45" y="144"/>
                    <a:pt x="48" y="146"/>
                  </a:cubicBezTo>
                  <a:cubicBezTo>
                    <a:pt x="54" y="140"/>
                    <a:pt x="60" y="134"/>
                    <a:pt x="65" y="127"/>
                  </a:cubicBezTo>
                  <a:cubicBezTo>
                    <a:pt x="61" y="129"/>
                    <a:pt x="57" y="135"/>
                    <a:pt x="54" y="138"/>
                  </a:cubicBezTo>
                  <a:close/>
                  <a:moveTo>
                    <a:pt x="278" y="130"/>
                  </a:moveTo>
                  <a:cubicBezTo>
                    <a:pt x="286" y="123"/>
                    <a:pt x="274" y="130"/>
                    <a:pt x="276" y="133"/>
                  </a:cubicBezTo>
                  <a:cubicBezTo>
                    <a:pt x="277" y="131"/>
                    <a:pt x="277" y="131"/>
                    <a:pt x="278" y="130"/>
                  </a:cubicBezTo>
                  <a:close/>
                  <a:moveTo>
                    <a:pt x="40" y="128"/>
                  </a:moveTo>
                  <a:cubicBezTo>
                    <a:pt x="40" y="127"/>
                    <a:pt x="39" y="130"/>
                    <a:pt x="39" y="130"/>
                  </a:cubicBezTo>
                  <a:cubicBezTo>
                    <a:pt x="33" y="133"/>
                    <a:pt x="42" y="130"/>
                    <a:pt x="40" y="128"/>
                  </a:cubicBezTo>
                  <a:close/>
                  <a:moveTo>
                    <a:pt x="80" y="131"/>
                  </a:moveTo>
                  <a:cubicBezTo>
                    <a:pt x="82" y="131"/>
                    <a:pt x="86" y="129"/>
                    <a:pt x="85" y="128"/>
                  </a:cubicBezTo>
                  <a:cubicBezTo>
                    <a:pt x="84" y="130"/>
                    <a:pt x="80" y="129"/>
                    <a:pt x="80" y="131"/>
                  </a:cubicBezTo>
                  <a:close/>
                  <a:moveTo>
                    <a:pt x="124" y="134"/>
                  </a:moveTo>
                  <a:cubicBezTo>
                    <a:pt x="125" y="132"/>
                    <a:pt x="129" y="131"/>
                    <a:pt x="130" y="128"/>
                  </a:cubicBezTo>
                  <a:cubicBezTo>
                    <a:pt x="127" y="128"/>
                    <a:pt x="123" y="133"/>
                    <a:pt x="124" y="134"/>
                  </a:cubicBezTo>
                  <a:close/>
                  <a:moveTo>
                    <a:pt x="301" y="129"/>
                  </a:moveTo>
                  <a:cubicBezTo>
                    <a:pt x="295" y="131"/>
                    <a:pt x="287" y="129"/>
                    <a:pt x="285" y="133"/>
                  </a:cubicBezTo>
                  <a:cubicBezTo>
                    <a:pt x="290" y="133"/>
                    <a:pt x="301" y="138"/>
                    <a:pt x="302" y="131"/>
                  </a:cubicBezTo>
                  <a:cubicBezTo>
                    <a:pt x="302" y="130"/>
                    <a:pt x="300" y="131"/>
                    <a:pt x="301" y="129"/>
                  </a:cubicBezTo>
                  <a:close/>
                  <a:moveTo>
                    <a:pt x="63" y="138"/>
                  </a:moveTo>
                  <a:cubicBezTo>
                    <a:pt x="66" y="137"/>
                    <a:pt x="70" y="133"/>
                    <a:pt x="69" y="131"/>
                  </a:cubicBezTo>
                  <a:cubicBezTo>
                    <a:pt x="68" y="134"/>
                    <a:pt x="65" y="135"/>
                    <a:pt x="63" y="138"/>
                  </a:cubicBezTo>
                  <a:close/>
                  <a:moveTo>
                    <a:pt x="226" y="132"/>
                  </a:moveTo>
                  <a:cubicBezTo>
                    <a:pt x="221" y="134"/>
                    <a:pt x="224" y="137"/>
                    <a:pt x="226" y="132"/>
                  </a:cubicBezTo>
                  <a:close/>
                  <a:moveTo>
                    <a:pt x="143" y="138"/>
                  </a:moveTo>
                  <a:cubicBezTo>
                    <a:pt x="147" y="139"/>
                    <a:pt x="150" y="134"/>
                    <a:pt x="149" y="133"/>
                  </a:cubicBezTo>
                  <a:cubicBezTo>
                    <a:pt x="148" y="136"/>
                    <a:pt x="144" y="136"/>
                    <a:pt x="143" y="138"/>
                  </a:cubicBezTo>
                  <a:close/>
                  <a:moveTo>
                    <a:pt x="205" y="140"/>
                  </a:moveTo>
                  <a:cubicBezTo>
                    <a:pt x="204" y="137"/>
                    <a:pt x="212" y="134"/>
                    <a:pt x="207" y="133"/>
                  </a:cubicBezTo>
                  <a:cubicBezTo>
                    <a:pt x="208" y="137"/>
                    <a:pt x="201" y="138"/>
                    <a:pt x="205" y="140"/>
                  </a:cubicBezTo>
                  <a:close/>
                  <a:moveTo>
                    <a:pt x="29" y="141"/>
                  </a:moveTo>
                  <a:cubicBezTo>
                    <a:pt x="31" y="145"/>
                    <a:pt x="37" y="143"/>
                    <a:pt x="41" y="144"/>
                  </a:cubicBezTo>
                  <a:cubicBezTo>
                    <a:pt x="43" y="141"/>
                    <a:pt x="43" y="138"/>
                    <a:pt x="41" y="134"/>
                  </a:cubicBezTo>
                  <a:cubicBezTo>
                    <a:pt x="40" y="139"/>
                    <a:pt x="36" y="145"/>
                    <a:pt x="29" y="141"/>
                  </a:cubicBezTo>
                  <a:close/>
                  <a:moveTo>
                    <a:pt x="9" y="141"/>
                  </a:moveTo>
                  <a:cubicBezTo>
                    <a:pt x="13" y="142"/>
                    <a:pt x="18" y="142"/>
                    <a:pt x="19" y="139"/>
                  </a:cubicBezTo>
                  <a:cubicBezTo>
                    <a:pt x="15" y="137"/>
                    <a:pt x="11" y="140"/>
                    <a:pt x="9" y="135"/>
                  </a:cubicBezTo>
                  <a:cubicBezTo>
                    <a:pt x="9" y="137"/>
                    <a:pt x="9" y="139"/>
                    <a:pt x="9" y="141"/>
                  </a:cubicBezTo>
                  <a:close/>
                  <a:moveTo>
                    <a:pt x="78" y="144"/>
                  </a:moveTo>
                  <a:cubicBezTo>
                    <a:pt x="76" y="144"/>
                    <a:pt x="76" y="141"/>
                    <a:pt x="73" y="141"/>
                  </a:cubicBezTo>
                  <a:cubicBezTo>
                    <a:pt x="72" y="143"/>
                    <a:pt x="70" y="144"/>
                    <a:pt x="68" y="146"/>
                  </a:cubicBezTo>
                  <a:cubicBezTo>
                    <a:pt x="74" y="147"/>
                    <a:pt x="76" y="146"/>
                    <a:pt x="81" y="147"/>
                  </a:cubicBezTo>
                  <a:cubicBezTo>
                    <a:pt x="79" y="143"/>
                    <a:pt x="87" y="141"/>
                    <a:pt x="85" y="137"/>
                  </a:cubicBezTo>
                  <a:cubicBezTo>
                    <a:pt x="84" y="140"/>
                    <a:pt x="82" y="143"/>
                    <a:pt x="78" y="144"/>
                  </a:cubicBezTo>
                  <a:close/>
                  <a:moveTo>
                    <a:pt x="130" y="139"/>
                  </a:moveTo>
                  <a:cubicBezTo>
                    <a:pt x="131" y="136"/>
                    <a:pt x="134" y="139"/>
                    <a:pt x="135" y="139"/>
                  </a:cubicBezTo>
                  <a:cubicBezTo>
                    <a:pt x="137" y="135"/>
                    <a:pt x="125" y="137"/>
                    <a:pt x="130" y="139"/>
                  </a:cubicBezTo>
                  <a:close/>
                  <a:moveTo>
                    <a:pt x="90" y="145"/>
                  </a:moveTo>
                  <a:cubicBezTo>
                    <a:pt x="96" y="143"/>
                    <a:pt x="103" y="144"/>
                    <a:pt x="105" y="139"/>
                  </a:cubicBezTo>
                  <a:cubicBezTo>
                    <a:pt x="102" y="140"/>
                    <a:pt x="98" y="143"/>
                    <a:pt x="96" y="139"/>
                  </a:cubicBezTo>
                  <a:cubicBezTo>
                    <a:pt x="95" y="142"/>
                    <a:pt x="92" y="142"/>
                    <a:pt x="90" y="145"/>
                  </a:cubicBezTo>
                  <a:close/>
                  <a:moveTo>
                    <a:pt x="375" y="143"/>
                  </a:moveTo>
                  <a:cubicBezTo>
                    <a:pt x="377" y="143"/>
                    <a:pt x="378" y="142"/>
                    <a:pt x="378" y="141"/>
                  </a:cubicBezTo>
                  <a:cubicBezTo>
                    <a:pt x="377" y="141"/>
                    <a:pt x="375" y="141"/>
                    <a:pt x="375" y="143"/>
                  </a:cubicBezTo>
                  <a:close/>
                  <a:moveTo>
                    <a:pt x="62" y="147"/>
                  </a:moveTo>
                  <a:cubicBezTo>
                    <a:pt x="63" y="144"/>
                    <a:pt x="62" y="143"/>
                    <a:pt x="60" y="144"/>
                  </a:cubicBezTo>
                  <a:cubicBezTo>
                    <a:pt x="59" y="147"/>
                    <a:pt x="62" y="146"/>
                    <a:pt x="62" y="147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74"/>
          <p:cNvGrpSpPr>
            <a:grpSpLocks noChangeAspect="1"/>
          </p:cNvGrpSpPr>
          <p:nvPr/>
        </p:nvGrpSpPr>
        <p:grpSpPr bwMode="auto">
          <a:xfrm>
            <a:off x="33338" y="2678113"/>
            <a:ext cx="1328737" cy="514350"/>
            <a:chOff x="21" y="1687"/>
            <a:chExt cx="837" cy="324"/>
          </a:xfrm>
        </p:grpSpPr>
        <p:sp>
          <p:nvSpPr>
            <p:cNvPr id="164" name="AutoShape 73"/>
            <p:cNvSpPr>
              <a:spLocks noChangeAspect="1" noChangeArrowheads="1" noTextEdit="1"/>
            </p:cNvSpPr>
            <p:nvPr/>
          </p:nvSpPr>
          <p:spPr bwMode="auto">
            <a:xfrm>
              <a:off x="21" y="1687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5"/>
            <p:cNvSpPr>
              <a:spLocks/>
            </p:cNvSpPr>
            <p:nvPr/>
          </p:nvSpPr>
          <p:spPr bwMode="auto">
            <a:xfrm>
              <a:off x="657" y="1683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6"/>
            <p:cNvSpPr>
              <a:spLocks noEditPoints="1"/>
            </p:cNvSpPr>
            <p:nvPr/>
          </p:nvSpPr>
          <p:spPr bwMode="auto">
            <a:xfrm>
              <a:off x="21" y="1702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7"/>
            <p:cNvSpPr>
              <a:spLocks/>
            </p:cNvSpPr>
            <p:nvPr/>
          </p:nvSpPr>
          <p:spPr bwMode="auto">
            <a:xfrm>
              <a:off x="289" y="1698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8"/>
            <p:cNvSpPr>
              <a:spLocks noEditPoints="1"/>
            </p:cNvSpPr>
            <p:nvPr/>
          </p:nvSpPr>
          <p:spPr bwMode="auto">
            <a:xfrm>
              <a:off x="360" y="1806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0" name="Group 81"/>
          <p:cNvGrpSpPr>
            <a:grpSpLocks noChangeAspect="1"/>
          </p:cNvGrpSpPr>
          <p:nvPr/>
        </p:nvGrpSpPr>
        <p:grpSpPr bwMode="auto">
          <a:xfrm>
            <a:off x="-34925" y="3387725"/>
            <a:ext cx="2498725" cy="981075"/>
            <a:chOff x="-22" y="2134"/>
            <a:chExt cx="1574" cy="618"/>
          </a:xfrm>
        </p:grpSpPr>
        <p:sp>
          <p:nvSpPr>
            <p:cNvPr id="171" name="AutoShape 80"/>
            <p:cNvSpPr>
              <a:spLocks noChangeAspect="1" noChangeArrowheads="1" noTextEdit="1"/>
            </p:cNvSpPr>
            <p:nvPr/>
          </p:nvSpPr>
          <p:spPr bwMode="auto">
            <a:xfrm>
              <a:off x="-22" y="2134"/>
              <a:ext cx="1574" cy="61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2"/>
            <p:cNvSpPr>
              <a:spLocks noEditPoints="1"/>
            </p:cNvSpPr>
            <p:nvPr/>
          </p:nvSpPr>
          <p:spPr bwMode="auto">
            <a:xfrm>
              <a:off x="-26" y="2130"/>
              <a:ext cx="1586" cy="618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" name="Group 85"/>
          <p:cNvGrpSpPr>
            <a:grpSpLocks noChangeAspect="1"/>
          </p:cNvGrpSpPr>
          <p:nvPr/>
        </p:nvGrpSpPr>
        <p:grpSpPr bwMode="auto">
          <a:xfrm>
            <a:off x="2786063" y="3690938"/>
            <a:ext cx="1181100" cy="457200"/>
            <a:chOff x="1755" y="2325"/>
            <a:chExt cx="744" cy="288"/>
          </a:xfrm>
        </p:grpSpPr>
        <p:sp>
          <p:nvSpPr>
            <p:cNvPr id="176" name="AutoShape 84"/>
            <p:cNvSpPr>
              <a:spLocks noChangeAspect="1" noChangeArrowheads="1" noTextEdit="1"/>
            </p:cNvSpPr>
            <p:nvPr/>
          </p:nvSpPr>
          <p:spPr bwMode="auto">
            <a:xfrm>
              <a:off x="1755" y="2325"/>
              <a:ext cx="744" cy="28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86"/>
            <p:cNvSpPr>
              <a:spLocks/>
            </p:cNvSpPr>
            <p:nvPr/>
          </p:nvSpPr>
          <p:spPr bwMode="auto">
            <a:xfrm>
              <a:off x="2320" y="2322"/>
              <a:ext cx="196" cy="29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87"/>
            <p:cNvSpPr>
              <a:spLocks noEditPoints="1"/>
            </p:cNvSpPr>
            <p:nvPr/>
          </p:nvSpPr>
          <p:spPr bwMode="auto">
            <a:xfrm>
              <a:off x="1755" y="2338"/>
              <a:ext cx="198" cy="2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8"/>
            <p:cNvSpPr>
              <a:spLocks/>
            </p:cNvSpPr>
            <p:nvPr/>
          </p:nvSpPr>
          <p:spPr bwMode="auto">
            <a:xfrm>
              <a:off x="1993" y="2335"/>
              <a:ext cx="66" cy="255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9"/>
            <p:cNvSpPr>
              <a:spLocks noEditPoints="1"/>
            </p:cNvSpPr>
            <p:nvPr/>
          </p:nvSpPr>
          <p:spPr bwMode="auto">
            <a:xfrm>
              <a:off x="2056" y="2431"/>
              <a:ext cx="225" cy="17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2" name="Group 92"/>
          <p:cNvGrpSpPr>
            <a:grpSpLocks noChangeAspect="1"/>
          </p:cNvGrpSpPr>
          <p:nvPr/>
        </p:nvGrpSpPr>
        <p:grpSpPr bwMode="auto">
          <a:xfrm>
            <a:off x="6580188" y="4381500"/>
            <a:ext cx="1465262" cy="574675"/>
            <a:chOff x="4145" y="2760"/>
            <a:chExt cx="923" cy="362"/>
          </a:xfrm>
        </p:grpSpPr>
        <p:sp>
          <p:nvSpPr>
            <p:cNvPr id="183" name="AutoShape 91"/>
            <p:cNvSpPr>
              <a:spLocks noChangeAspect="1" noChangeArrowheads="1" noTextEdit="1"/>
            </p:cNvSpPr>
            <p:nvPr/>
          </p:nvSpPr>
          <p:spPr bwMode="auto">
            <a:xfrm>
              <a:off x="4145" y="2760"/>
              <a:ext cx="923" cy="36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93"/>
            <p:cNvSpPr>
              <a:spLocks noEditPoints="1"/>
            </p:cNvSpPr>
            <p:nvPr/>
          </p:nvSpPr>
          <p:spPr bwMode="auto">
            <a:xfrm>
              <a:off x="4143" y="2758"/>
              <a:ext cx="930" cy="362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6" name="Group 96"/>
          <p:cNvGrpSpPr>
            <a:grpSpLocks noChangeAspect="1"/>
          </p:cNvGrpSpPr>
          <p:nvPr/>
        </p:nvGrpSpPr>
        <p:grpSpPr bwMode="auto">
          <a:xfrm>
            <a:off x="3419475" y="4330700"/>
            <a:ext cx="2792413" cy="920750"/>
            <a:chOff x="2154" y="2728"/>
            <a:chExt cx="1759" cy="580"/>
          </a:xfrm>
        </p:grpSpPr>
        <p:sp>
          <p:nvSpPr>
            <p:cNvPr id="187" name="AutoShape 95"/>
            <p:cNvSpPr>
              <a:spLocks noChangeAspect="1" noChangeArrowheads="1" noTextEdit="1"/>
            </p:cNvSpPr>
            <p:nvPr/>
          </p:nvSpPr>
          <p:spPr bwMode="auto">
            <a:xfrm>
              <a:off x="2154" y="2728"/>
              <a:ext cx="1759" cy="58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97"/>
            <p:cNvSpPr>
              <a:spLocks noEditPoints="1"/>
            </p:cNvSpPr>
            <p:nvPr/>
          </p:nvSpPr>
          <p:spPr bwMode="auto">
            <a:xfrm>
              <a:off x="2462" y="2846"/>
              <a:ext cx="110" cy="9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98"/>
            <p:cNvSpPr>
              <a:spLocks noEditPoints="1"/>
            </p:cNvSpPr>
            <p:nvPr/>
          </p:nvSpPr>
          <p:spPr bwMode="auto">
            <a:xfrm>
              <a:off x="3259" y="2932"/>
              <a:ext cx="129" cy="111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99"/>
            <p:cNvSpPr>
              <a:spLocks noEditPoints="1"/>
            </p:cNvSpPr>
            <p:nvPr/>
          </p:nvSpPr>
          <p:spPr bwMode="auto">
            <a:xfrm>
              <a:off x="2483" y="3029"/>
              <a:ext cx="125" cy="125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0"/>
            <p:cNvSpPr>
              <a:spLocks noEditPoints="1"/>
            </p:cNvSpPr>
            <p:nvPr/>
          </p:nvSpPr>
          <p:spPr bwMode="auto">
            <a:xfrm>
              <a:off x="2154" y="2717"/>
              <a:ext cx="1759" cy="59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03"/>
          <p:cNvGrpSpPr>
            <a:grpSpLocks noChangeAspect="1"/>
          </p:cNvGrpSpPr>
          <p:nvPr/>
        </p:nvGrpSpPr>
        <p:grpSpPr bwMode="auto">
          <a:xfrm>
            <a:off x="7315200" y="5213350"/>
            <a:ext cx="1543050" cy="625475"/>
            <a:chOff x="4608" y="3284"/>
            <a:chExt cx="972" cy="394"/>
          </a:xfrm>
        </p:grpSpPr>
        <p:sp>
          <p:nvSpPr>
            <p:cNvPr id="194" name="AutoShape 102"/>
            <p:cNvSpPr>
              <a:spLocks noChangeAspect="1" noChangeArrowheads="1" noTextEdit="1"/>
            </p:cNvSpPr>
            <p:nvPr/>
          </p:nvSpPr>
          <p:spPr bwMode="auto">
            <a:xfrm>
              <a:off x="4608" y="3284"/>
              <a:ext cx="972" cy="39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4"/>
            <p:cNvSpPr>
              <a:spLocks/>
            </p:cNvSpPr>
            <p:nvPr/>
          </p:nvSpPr>
          <p:spPr bwMode="auto">
            <a:xfrm>
              <a:off x="5352" y="3287"/>
              <a:ext cx="193" cy="269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5"/>
            <p:cNvSpPr>
              <a:spLocks/>
            </p:cNvSpPr>
            <p:nvPr/>
          </p:nvSpPr>
          <p:spPr bwMode="auto">
            <a:xfrm>
              <a:off x="5118" y="3300"/>
              <a:ext cx="100" cy="244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6"/>
            <p:cNvSpPr>
              <a:spLocks/>
            </p:cNvSpPr>
            <p:nvPr/>
          </p:nvSpPr>
          <p:spPr bwMode="auto">
            <a:xfrm>
              <a:off x="4608" y="3287"/>
              <a:ext cx="504" cy="31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7"/>
            <p:cNvSpPr>
              <a:spLocks noEditPoints="1"/>
            </p:cNvSpPr>
            <p:nvPr/>
          </p:nvSpPr>
          <p:spPr bwMode="auto">
            <a:xfrm>
              <a:off x="5182" y="3361"/>
              <a:ext cx="170" cy="195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08"/>
            <p:cNvSpPr>
              <a:spLocks/>
            </p:cNvSpPr>
            <p:nvPr/>
          </p:nvSpPr>
          <p:spPr bwMode="auto">
            <a:xfrm>
              <a:off x="4666" y="3630"/>
              <a:ext cx="914" cy="61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1" name="Group 111"/>
          <p:cNvGrpSpPr>
            <a:grpSpLocks noChangeAspect="1"/>
          </p:cNvGrpSpPr>
          <p:nvPr/>
        </p:nvGrpSpPr>
        <p:grpSpPr bwMode="auto">
          <a:xfrm>
            <a:off x="406400" y="5562600"/>
            <a:ext cx="1328738" cy="514350"/>
            <a:chOff x="256" y="3504"/>
            <a:chExt cx="837" cy="324"/>
          </a:xfrm>
        </p:grpSpPr>
        <p:sp>
          <p:nvSpPr>
            <p:cNvPr id="202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256" y="3504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12"/>
            <p:cNvSpPr>
              <a:spLocks/>
            </p:cNvSpPr>
            <p:nvPr/>
          </p:nvSpPr>
          <p:spPr bwMode="auto">
            <a:xfrm>
              <a:off x="892" y="3500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13"/>
            <p:cNvSpPr>
              <a:spLocks noEditPoints="1"/>
            </p:cNvSpPr>
            <p:nvPr/>
          </p:nvSpPr>
          <p:spPr bwMode="auto">
            <a:xfrm>
              <a:off x="256" y="3519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14"/>
            <p:cNvSpPr>
              <a:spLocks/>
            </p:cNvSpPr>
            <p:nvPr/>
          </p:nvSpPr>
          <p:spPr bwMode="auto">
            <a:xfrm>
              <a:off x="524" y="3515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15"/>
            <p:cNvSpPr>
              <a:spLocks noEditPoints="1"/>
            </p:cNvSpPr>
            <p:nvPr/>
          </p:nvSpPr>
          <p:spPr bwMode="auto">
            <a:xfrm>
              <a:off x="595" y="3623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8" name="Group 118"/>
          <p:cNvGrpSpPr>
            <a:grpSpLocks noChangeAspect="1"/>
          </p:cNvGrpSpPr>
          <p:nvPr/>
        </p:nvGrpSpPr>
        <p:grpSpPr bwMode="auto">
          <a:xfrm>
            <a:off x="4425950" y="6070600"/>
            <a:ext cx="919163" cy="357188"/>
            <a:chOff x="2788" y="3824"/>
            <a:chExt cx="579" cy="225"/>
          </a:xfrm>
        </p:grpSpPr>
        <p:sp>
          <p:nvSpPr>
            <p:cNvPr id="209" name="AutoShape 117"/>
            <p:cNvSpPr>
              <a:spLocks noChangeAspect="1" noChangeArrowheads="1" noTextEdit="1"/>
            </p:cNvSpPr>
            <p:nvPr/>
          </p:nvSpPr>
          <p:spPr bwMode="auto">
            <a:xfrm>
              <a:off x="2788" y="3824"/>
              <a:ext cx="579" cy="2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19"/>
            <p:cNvSpPr>
              <a:spLocks/>
            </p:cNvSpPr>
            <p:nvPr/>
          </p:nvSpPr>
          <p:spPr bwMode="auto">
            <a:xfrm>
              <a:off x="3228" y="3822"/>
              <a:ext cx="152" cy="22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20"/>
            <p:cNvSpPr>
              <a:spLocks noEditPoints="1"/>
            </p:cNvSpPr>
            <p:nvPr/>
          </p:nvSpPr>
          <p:spPr bwMode="auto">
            <a:xfrm>
              <a:off x="2788" y="3834"/>
              <a:ext cx="154" cy="2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21"/>
            <p:cNvSpPr>
              <a:spLocks/>
            </p:cNvSpPr>
            <p:nvPr/>
          </p:nvSpPr>
          <p:spPr bwMode="auto">
            <a:xfrm>
              <a:off x="2973" y="3832"/>
              <a:ext cx="52" cy="199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22"/>
            <p:cNvSpPr>
              <a:spLocks noEditPoints="1"/>
            </p:cNvSpPr>
            <p:nvPr/>
          </p:nvSpPr>
          <p:spPr bwMode="auto">
            <a:xfrm>
              <a:off x="3022" y="3907"/>
              <a:ext cx="175" cy="13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5" name="Group 125"/>
          <p:cNvGrpSpPr>
            <a:grpSpLocks noChangeAspect="1"/>
          </p:cNvGrpSpPr>
          <p:nvPr/>
        </p:nvGrpSpPr>
        <p:grpSpPr bwMode="auto">
          <a:xfrm>
            <a:off x="2516188" y="5495925"/>
            <a:ext cx="1470025" cy="595313"/>
            <a:chOff x="1585" y="3462"/>
            <a:chExt cx="926" cy="375"/>
          </a:xfrm>
        </p:grpSpPr>
        <p:sp>
          <p:nvSpPr>
            <p:cNvPr id="216" name="AutoShape 124"/>
            <p:cNvSpPr>
              <a:spLocks noChangeAspect="1" noChangeArrowheads="1" noTextEdit="1"/>
            </p:cNvSpPr>
            <p:nvPr/>
          </p:nvSpPr>
          <p:spPr bwMode="auto">
            <a:xfrm>
              <a:off x="1585" y="3462"/>
              <a:ext cx="926" cy="37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26"/>
            <p:cNvSpPr>
              <a:spLocks/>
            </p:cNvSpPr>
            <p:nvPr/>
          </p:nvSpPr>
          <p:spPr bwMode="auto">
            <a:xfrm>
              <a:off x="2294" y="3465"/>
              <a:ext cx="183" cy="256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27"/>
            <p:cNvSpPr>
              <a:spLocks/>
            </p:cNvSpPr>
            <p:nvPr/>
          </p:nvSpPr>
          <p:spPr bwMode="auto">
            <a:xfrm>
              <a:off x="2071" y="3477"/>
              <a:ext cx="95" cy="232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28"/>
            <p:cNvSpPr>
              <a:spLocks/>
            </p:cNvSpPr>
            <p:nvPr/>
          </p:nvSpPr>
          <p:spPr bwMode="auto">
            <a:xfrm>
              <a:off x="1585" y="3465"/>
              <a:ext cx="480" cy="299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9"/>
            <p:cNvSpPr>
              <a:spLocks noEditPoints="1"/>
            </p:cNvSpPr>
            <p:nvPr/>
          </p:nvSpPr>
          <p:spPr bwMode="auto">
            <a:xfrm>
              <a:off x="2132" y="3535"/>
              <a:ext cx="162" cy="186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0"/>
            <p:cNvSpPr>
              <a:spLocks/>
            </p:cNvSpPr>
            <p:nvPr/>
          </p:nvSpPr>
          <p:spPr bwMode="auto">
            <a:xfrm>
              <a:off x="1640" y="3791"/>
              <a:ext cx="871" cy="58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3" name="Group 133"/>
          <p:cNvGrpSpPr>
            <a:grpSpLocks noChangeAspect="1"/>
          </p:cNvGrpSpPr>
          <p:nvPr/>
        </p:nvGrpSpPr>
        <p:grpSpPr bwMode="auto">
          <a:xfrm>
            <a:off x="0" y="6202363"/>
            <a:ext cx="1984375" cy="655637"/>
            <a:chOff x="0" y="3907"/>
            <a:chExt cx="1250" cy="413"/>
          </a:xfrm>
        </p:grpSpPr>
        <p:sp>
          <p:nvSpPr>
            <p:cNvPr id="224" name="AutoShape 132"/>
            <p:cNvSpPr>
              <a:spLocks noChangeAspect="1" noChangeArrowheads="1" noTextEdit="1"/>
            </p:cNvSpPr>
            <p:nvPr/>
          </p:nvSpPr>
          <p:spPr bwMode="auto">
            <a:xfrm>
              <a:off x="0" y="3907"/>
              <a:ext cx="1250" cy="413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34"/>
            <p:cNvSpPr>
              <a:spLocks noEditPoints="1"/>
            </p:cNvSpPr>
            <p:nvPr/>
          </p:nvSpPr>
          <p:spPr bwMode="auto">
            <a:xfrm>
              <a:off x="219" y="3991"/>
              <a:ext cx="78" cy="6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35"/>
            <p:cNvSpPr>
              <a:spLocks noEditPoints="1"/>
            </p:cNvSpPr>
            <p:nvPr/>
          </p:nvSpPr>
          <p:spPr bwMode="auto">
            <a:xfrm>
              <a:off x="785" y="4052"/>
              <a:ext cx="92" cy="79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36"/>
            <p:cNvSpPr>
              <a:spLocks noEditPoints="1"/>
            </p:cNvSpPr>
            <p:nvPr/>
          </p:nvSpPr>
          <p:spPr bwMode="auto">
            <a:xfrm>
              <a:off x="234" y="4121"/>
              <a:ext cx="89" cy="89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37"/>
            <p:cNvSpPr>
              <a:spLocks noEditPoints="1"/>
            </p:cNvSpPr>
            <p:nvPr/>
          </p:nvSpPr>
          <p:spPr bwMode="auto">
            <a:xfrm>
              <a:off x="0" y="3899"/>
              <a:ext cx="1250" cy="42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69" grpId="0"/>
      <p:bldP spid="76" grpId="0"/>
      <p:bldP spid="83" grpId="0"/>
      <p:bldP spid="86" grpId="0"/>
      <p:bldP spid="89" grpId="0"/>
      <p:bldP spid="90" grpId="0"/>
      <p:bldP spid="93" grpId="0"/>
      <p:bldP spid="138" grpId="0" animBg="1"/>
      <p:bldP spid="1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83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1784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85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2331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3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4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5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6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7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8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9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0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1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2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3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4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5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6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7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8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9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0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1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2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3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4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5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6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7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8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9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0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1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2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3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4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5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6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7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8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9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0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1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2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3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4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5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6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7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8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9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0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1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2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3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4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5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6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7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8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9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0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1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2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3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4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5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6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7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8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2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3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4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5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6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7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8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9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0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1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2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3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4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5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6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7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8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9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0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1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2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3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4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5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6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7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8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9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0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1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2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3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4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5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6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7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8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9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0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1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2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3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4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5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6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7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8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9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0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1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2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3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4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5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6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7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8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9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0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1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4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6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7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8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9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0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6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2131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2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3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5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7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9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7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1931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8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9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5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6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8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9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9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88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9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1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3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4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5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6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7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8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9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0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1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2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3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4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5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6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7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8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9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0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1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3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4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5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6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7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8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9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0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1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2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4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5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6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8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9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0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1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4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6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7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8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9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0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1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2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7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8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9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0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1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2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4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5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6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7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8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9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0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1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2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3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4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5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6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7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8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9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0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1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2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3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4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5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6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7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8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9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0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1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2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3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4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5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6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7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8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9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0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1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2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3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5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6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7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8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9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0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1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2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3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4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5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6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7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8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9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0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1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2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3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4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5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6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7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8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9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0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18139" r="31584"/>
          <a:stretch/>
        </p:blipFill>
        <p:spPr bwMode="auto">
          <a:xfrm>
            <a:off x="2095500" y="-83820"/>
            <a:ext cx="4597400" cy="6858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9413" y="1171575"/>
            <a:ext cx="5457825" cy="6267450"/>
          </a:xfrm>
          <a:prstGeom prst="rect">
            <a:avLst/>
          </a:prstGeom>
        </p:spPr>
      </p:pic>
      <p:pic>
        <p:nvPicPr>
          <p:cNvPr id="80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508000"/>
            <a:ext cx="9144000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28299">
            <a:off x="-233467" y="2245478"/>
            <a:ext cx="5364285" cy="49339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420000">
            <a:off x="-9525" y="1552575"/>
            <a:ext cx="4895850" cy="5610225"/>
            <a:chOff x="-9525" y="1476375"/>
            <a:chExt cx="4895850" cy="5610225"/>
          </a:xfrm>
        </p:grpSpPr>
        <p:pic>
          <p:nvPicPr>
            <p:cNvPr id="80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895850" cy="5610225"/>
            </a:xfrm>
            <a:prstGeom prst="rect">
              <a:avLst/>
            </a:prstGeom>
          </p:spPr>
        </p:pic>
        <p:pic>
          <p:nvPicPr>
            <p:cNvPr id="80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171950" cy="1809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35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62325"/>
            <a:ext cx="7800975" cy="3495675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5" y="5248275"/>
            <a:ext cx="4610100" cy="1219200"/>
          </a:xfrm>
          <a:prstGeom prst="rect">
            <a:avLst/>
          </a:prstGeom>
          <a:noFill/>
        </p:spPr>
      </p:pic>
      <p:sp>
        <p:nvSpPr>
          <p:cNvPr id="20" name="Rectangle 210"/>
          <p:cNvSpPr txBox="1">
            <a:spLocks noChangeArrowheads="1"/>
          </p:cNvSpPr>
          <p:nvPr/>
        </p:nvSpPr>
        <p:spPr bwMode="auto">
          <a:xfrm>
            <a:off x="673100" y="1404938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Turn Up Your Volume</a:t>
            </a: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Rectangle 210"/>
          <p:cNvSpPr txBox="1">
            <a:spLocks noChangeArrowheads="1"/>
          </p:cNvSpPr>
          <p:nvPr/>
        </p:nvSpPr>
        <p:spPr bwMode="auto">
          <a:xfrm>
            <a:off x="673100" y="1079501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FIRST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2" name="Rectangle 210"/>
          <p:cNvSpPr txBox="1">
            <a:spLocks noChangeArrowheads="1"/>
          </p:cNvSpPr>
          <p:nvPr/>
        </p:nvSpPr>
        <p:spPr bwMode="auto">
          <a:xfrm>
            <a:off x="673100" y="2519363"/>
            <a:ext cx="384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Launch Self-Running Slide Show</a:t>
            </a: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n-US" sz="22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673100" y="2193926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SECOND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View This Presentation</a:t>
            </a:r>
            <a:endParaRPr lang="en-US" sz="1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26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604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404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204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9" name="Group 23"/>
          <p:cNvGrpSpPr>
            <a:grpSpLocks noChangeAspect="1"/>
          </p:cNvGrpSpPr>
          <p:nvPr/>
        </p:nvGrpSpPr>
        <p:grpSpPr bwMode="auto">
          <a:xfrm rot="20638448">
            <a:off x="522288" y="1684338"/>
            <a:ext cx="3340100" cy="2413000"/>
            <a:chOff x="329" y="1061"/>
            <a:chExt cx="2104" cy="1520"/>
          </a:xfrm>
        </p:grpSpPr>
        <p:sp>
          <p:nvSpPr>
            <p:cNvPr id="81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329" y="1061"/>
              <a:ext cx="2104" cy="152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24"/>
            <p:cNvSpPr>
              <a:spLocks noEditPoints="1"/>
            </p:cNvSpPr>
            <p:nvPr/>
          </p:nvSpPr>
          <p:spPr bwMode="auto">
            <a:xfrm>
              <a:off x="333" y="1053"/>
              <a:ext cx="2116" cy="1548"/>
            </a:xfrm>
            <a:custGeom>
              <a:avLst/>
              <a:gdLst/>
              <a:ahLst/>
              <a:cxnLst>
                <a:cxn ang="0">
                  <a:pos x="495" y="275"/>
                </a:cxn>
                <a:cxn ang="0">
                  <a:pos x="281" y="387"/>
                </a:cxn>
                <a:cxn ang="0">
                  <a:pos x="63" y="361"/>
                </a:cxn>
                <a:cxn ang="0">
                  <a:pos x="114" y="61"/>
                </a:cxn>
                <a:cxn ang="0">
                  <a:pos x="398" y="34"/>
                </a:cxn>
                <a:cxn ang="0">
                  <a:pos x="243" y="29"/>
                </a:cxn>
                <a:cxn ang="0">
                  <a:pos x="324" y="26"/>
                </a:cxn>
                <a:cxn ang="0">
                  <a:pos x="224" y="35"/>
                </a:cxn>
                <a:cxn ang="0">
                  <a:pos x="185" y="79"/>
                </a:cxn>
                <a:cxn ang="0">
                  <a:pos x="208" y="63"/>
                </a:cxn>
                <a:cxn ang="0">
                  <a:pos x="144" y="55"/>
                </a:cxn>
                <a:cxn ang="0">
                  <a:pos x="271" y="52"/>
                </a:cxn>
                <a:cxn ang="0">
                  <a:pos x="208" y="83"/>
                </a:cxn>
                <a:cxn ang="0">
                  <a:pos x="175" y="196"/>
                </a:cxn>
                <a:cxn ang="0">
                  <a:pos x="209" y="142"/>
                </a:cxn>
                <a:cxn ang="0">
                  <a:pos x="227" y="106"/>
                </a:cxn>
                <a:cxn ang="0">
                  <a:pos x="317" y="159"/>
                </a:cxn>
                <a:cxn ang="0">
                  <a:pos x="242" y="256"/>
                </a:cxn>
                <a:cxn ang="0">
                  <a:pos x="336" y="182"/>
                </a:cxn>
                <a:cxn ang="0">
                  <a:pos x="309" y="83"/>
                </a:cxn>
                <a:cxn ang="0">
                  <a:pos x="231" y="144"/>
                </a:cxn>
                <a:cxn ang="0">
                  <a:pos x="197" y="54"/>
                </a:cxn>
                <a:cxn ang="0">
                  <a:pos x="461" y="87"/>
                </a:cxn>
                <a:cxn ang="0">
                  <a:pos x="126" y="63"/>
                </a:cxn>
                <a:cxn ang="0">
                  <a:pos x="382" y="160"/>
                </a:cxn>
                <a:cxn ang="0">
                  <a:pos x="401" y="133"/>
                </a:cxn>
                <a:cxn ang="0">
                  <a:pos x="422" y="121"/>
                </a:cxn>
                <a:cxn ang="0">
                  <a:pos x="69" y="120"/>
                </a:cxn>
                <a:cxn ang="0">
                  <a:pos x="152" y="77"/>
                </a:cxn>
                <a:cxn ang="0">
                  <a:pos x="168" y="129"/>
                </a:cxn>
                <a:cxn ang="0">
                  <a:pos x="113" y="178"/>
                </a:cxn>
                <a:cxn ang="0">
                  <a:pos x="21" y="207"/>
                </a:cxn>
                <a:cxn ang="0">
                  <a:pos x="55" y="135"/>
                </a:cxn>
                <a:cxn ang="0">
                  <a:pos x="434" y="142"/>
                </a:cxn>
                <a:cxn ang="0">
                  <a:pos x="507" y="151"/>
                </a:cxn>
                <a:cxn ang="0">
                  <a:pos x="93" y="257"/>
                </a:cxn>
                <a:cxn ang="0">
                  <a:pos x="40" y="284"/>
                </a:cxn>
                <a:cxn ang="0">
                  <a:pos x="99" y="302"/>
                </a:cxn>
                <a:cxn ang="0">
                  <a:pos x="129" y="274"/>
                </a:cxn>
                <a:cxn ang="0">
                  <a:pos x="159" y="266"/>
                </a:cxn>
                <a:cxn ang="0">
                  <a:pos x="89" y="278"/>
                </a:cxn>
                <a:cxn ang="0">
                  <a:pos x="506" y="167"/>
                </a:cxn>
                <a:cxn ang="0">
                  <a:pos x="36" y="249"/>
                </a:cxn>
                <a:cxn ang="0">
                  <a:pos x="445" y="228"/>
                </a:cxn>
                <a:cxn ang="0">
                  <a:pos x="519" y="238"/>
                </a:cxn>
                <a:cxn ang="0">
                  <a:pos x="446" y="226"/>
                </a:cxn>
                <a:cxn ang="0">
                  <a:pos x="460" y="206"/>
                </a:cxn>
                <a:cxn ang="0">
                  <a:pos x="367" y="269"/>
                </a:cxn>
                <a:cxn ang="0">
                  <a:pos x="329" y="270"/>
                </a:cxn>
                <a:cxn ang="0">
                  <a:pos x="400" y="253"/>
                </a:cxn>
                <a:cxn ang="0">
                  <a:pos x="382" y="320"/>
                </a:cxn>
                <a:cxn ang="0">
                  <a:pos x="262" y="323"/>
                </a:cxn>
                <a:cxn ang="0">
                  <a:pos x="311" y="339"/>
                </a:cxn>
                <a:cxn ang="0">
                  <a:pos x="169" y="365"/>
                </a:cxn>
                <a:cxn ang="0">
                  <a:pos x="238" y="361"/>
                </a:cxn>
                <a:cxn ang="0">
                  <a:pos x="344" y="288"/>
                </a:cxn>
                <a:cxn ang="0">
                  <a:pos x="365" y="294"/>
                </a:cxn>
                <a:cxn ang="0">
                  <a:pos x="20" y="279"/>
                </a:cxn>
                <a:cxn ang="0">
                  <a:pos x="455" y="336"/>
                </a:cxn>
                <a:cxn ang="0">
                  <a:pos x="477" y="325"/>
                </a:cxn>
                <a:cxn ang="0">
                  <a:pos x="501" y="287"/>
                </a:cxn>
              </a:cxnLst>
              <a:rect l="0" t="0" r="r" b="b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28299">
            <a:off x="-233466" y="2245479"/>
            <a:ext cx="5364285" cy="4933950"/>
          </a:xfrm>
          <a:prstGeom prst="rect">
            <a:avLst/>
          </a:prstGeom>
        </p:spPr>
      </p:pic>
      <p:pic>
        <p:nvPicPr>
          <p:cNvPr id="17" name="38_39_Have Another Mee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010400"/>
            <a:ext cx="304800" cy="304800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238750" y="684213"/>
            <a:ext cx="3162300" cy="1058862"/>
            <a:chOff x="3300" y="431"/>
            <a:chExt cx="1992" cy="66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00" y="431"/>
              <a:ext cx="1992" cy="667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3292" y="428"/>
              <a:ext cx="417" cy="619"/>
            </a:xfrm>
            <a:custGeom>
              <a:avLst/>
              <a:gdLst/>
              <a:ahLst/>
              <a:cxnLst>
                <a:cxn ang="0">
                  <a:pos x="135" y="60"/>
                </a:cxn>
                <a:cxn ang="0">
                  <a:pos x="69" y="96"/>
                </a:cxn>
                <a:cxn ang="0">
                  <a:pos x="55" y="239"/>
                </a:cxn>
                <a:cxn ang="0">
                  <a:pos x="25" y="243"/>
                </a:cxn>
                <a:cxn ang="0">
                  <a:pos x="4" y="240"/>
                </a:cxn>
                <a:cxn ang="0">
                  <a:pos x="9" y="216"/>
                </a:cxn>
                <a:cxn ang="0">
                  <a:pos x="19" y="153"/>
                </a:cxn>
                <a:cxn ang="0">
                  <a:pos x="2" y="69"/>
                </a:cxn>
                <a:cxn ang="0">
                  <a:pos x="25" y="5"/>
                </a:cxn>
                <a:cxn ang="0">
                  <a:pos x="164" y="1"/>
                </a:cxn>
                <a:cxn ang="0">
                  <a:pos x="157" y="59"/>
                </a:cxn>
                <a:cxn ang="0">
                  <a:pos x="9" y="60"/>
                </a:cxn>
                <a:cxn ang="0">
                  <a:pos x="45" y="65"/>
                </a:cxn>
                <a:cxn ang="0">
                  <a:pos x="39" y="118"/>
                </a:cxn>
                <a:cxn ang="0">
                  <a:pos x="37" y="127"/>
                </a:cxn>
                <a:cxn ang="0">
                  <a:pos x="25" y="232"/>
                </a:cxn>
                <a:cxn ang="0">
                  <a:pos x="49" y="208"/>
                </a:cxn>
                <a:cxn ang="0">
                  <a:pos x="54" y="160"/>
                </a:cxn>
                <a:cxn ang="0">
                  <a:pos x="67" y="69"/>
                </a:cxn>
                <a:cxn ang="0">
                  <a:pos x="151" y="52"/>
                </a:cxn>
                <a:cxn ang="0">
                  <a:pos x="158" y="7"/>
                </a:cxn>
                <a:cxn ang="0">
                  <a:pos x="35" y="67"/>
                </a:cxn>
                <a:cxn ang="0">
                  <a:pos x="41" y="59"/>
                </a:cxn>
                <a:cxn ang="0">
                  <a:pos x="35" y="67"/>
                </a:cxn>
                <a:cxn ang="0">
                  <a:pos x="37" y="79"/>
                </a:cxn>
                <a:cxn ang="0">
                  <a:pos x="34" y="74"/>
                </a:cxn>
                <a:cxn ang="0">
                  <a:pos x="32" y="89"/>
                </a:cxn>
                <a:cxn ang="0">
                  <a:pos x="32" y="86"/>
                </a:cxn>
                <a:cxn ang="0">
                  <a:pos x="31" y="100"/>
                </a:cxn>
                <a:cxn ang="0">
                  <a:pos x="35" y="97"/>
                </a:cxn>
                <a:cxn ang="0">
                  <a:pos x="31" y="100"/>
                </a:cxn>
                <a:cxn ang="0">
                  <a:pos x="33" y="111"/>
                </a:cxn>
                <a:cxn ang="0">
                  <a:pos x="29" y="107"/>
                </a:cxn>
                <a:cxn ang="0">
                  <a:pos x="29" y="123"/>
                </a:cxn>
                <a:cxn ang="0">
                  <a:pos x="29" y="118"/>
                </a:cxn>
                <a:cxn ang="0">
                  <a:pos x="31" y="131"/>
                </a:cxn>
                <a:cxn ang="0">
                  <a:pos x="31" y="131"/>
                </a:cxn>
                <a:cxn ang="0">
                  <a:pos x="26" y="139"/>
                </a:cxn>
                <a:cxn ang="0">
                  <a:pos x="27" y="158"/>
                </a:cxn>
                <a:cxn ang="0">
                  <a:pos x="27" y="158"/>
                </a:cxn>
                <a:cxn ang="0">
                  <a:pos x="24" y="165"/>
                </a:cxn>
                <a:cxn ang="0">
                  <a:pos x="19" y="200"/>
                </a:cxn>
                <a:cxn ang="0">
                  <a:pos x="19" y="200"/>
                </a:cxn>
                <a:cxn ang="0">
                  <a:pos x="20" y="207"/>
                </a:cxn>
                <a:cxn ang="0">
                  <a:pos x="19" y="215"/>
                </a:cxn>
              </a:cxnLst>
              <a:rect l="0" t="0" r="r" b="b"/>
              <a:pathLst>
                <a:path w="165" h="245">
                  <a:moveTo>
                    <a:pt x="157" y="59"/>
                  </a:moveTo>
                  <a:cubicBezTo>
                    <a:pt x="151" y="61"/>
                    <a:pt x="143" y="60"/>
                    <a:pt x="135" y="60"/>
                  </a:cubicBezTo>
                  <a:cubicBezTo>
                    <a:pt x="115" y="61"/>
                    <a:pt x="93" y="65"/>
                    <a:pt x="75" y="63"/>
                  </a:cubicBezTo>
                  <a:cubicBezTo>
                    <a:pt x="70" y="73"/>
                    <a:pt x="71" y="84"/>
                    <a:pt x="69" y="96"/>
                  </a:cubicBezTo>
                  <a:cubicBezTo>
                    <a:pt x="65" y="123"/>
                    <a:pt x="59" y="152"/>
                    <a:pt x="57" y="181"/>
                  </a:cubicBezTo>
                  <a:cubicBezTo>
                    <a:pt x="55" y="200"/>
                    <a:pt x="59" y="219"/>
                    <a:pt x="55" y="239"/>
                  </a:cubicBezTo>
                  <a:cubicBezTo>
                    <a:pt x="47" y="239"/>
                    <a:pt x="38" y="238"/>
                    <a:pt x="30" y="240"/>
                  </a:cubicBezTo>
                  <a:cubicBezTo>
                    <a:pt x="28" y="240"/>
                    <a:pt x="27" y="242"/>
                    <a:pt x="25" y="243"/>
                  </a:cubicBezTo>
                  <a:cubicBezTo>
                    <a:pt x="23" y="243"/>
                    <a:pt x="19" y="241"/>
                    <a:pt x="20" y="244"/>
                  </a:cubicBezTo>
                  <a:cubicBezTo>
                    <a:pt x="15" y="243"/>
                    <a:pt x="6" y="245"/>
                    <a:pt x="4" y="240"/>
                  </a:cubicBezTo>
                  <a:cubicBezTo>
                    <a:pt x="4" y="235"/>
                    <a:pt x="6" y="228"/>
                    <a:pt x="10" y="222"/>
                  </a:cubicBezTo>
                  <a:cubicBezTo>
                    <a:pt x="10" y="219"/>
                    <a:pt x="8" y="219"/>
                    <a:pt x="9" y="216"/>
                  </a:cubicBezTo>
                  <a:cubicBezTo>
                    <a:pt x="12" y="209"/>
                    <a:pt x="14" y="197"/>
                    <a:pt x="12" y="189"/>
                  </a:cubicBezTo>
                  <a:cubicBezTo>
                    <a:pt x="16" y="182"/>
                    <a:pt x="18" y="165"/>
                    <a:pt x="19" y="153"/>
                  </a:cubicBezTo>
                  <a:cubicBezTo>
                    <a:pt x="22" y="125"/>
                    <a:pt x="23" y="92"/>
                    <a:pt x="29" y="62"/>
                  </a:cubicBezTo>
                  <a:cubicBezTo>
                    <a:pt x="21" y="62"/>
                    <a:pt x="12" y="68"/>
                    <a:pt x="2" y="69"/>
                  </a:cubicBezTo>
                  <a:cubicBezTo>
                    <a:pt x="0" y="56"/>
                    <a:pt x="7" y="44"/>
                    <a:pt x="12" y="35"/>
                  </a:cubicBezTo>
                  <a:cubicBezTo>
                    <a:pt x="15" y="23"/>
                    <a:pt x="18" y="13"/>
                    <a:pt x="25" y="5"/>
                  </a:cubicBezTo>
                  <a:cubicBezTo>
                    <a:pt x="70" y="8"/>
                    <a:pt x="117" y="10"/>
                    <a:pt x="162" y="0"/>
                  </a:cubicBezTo>
                  <a:cubicBezTo>
                    <a:pt x="163" y="0"/>
                    <a:pt x="163" y="1"/>
                    <a:pt x="164" y="1"/>
                  </a:cubicBezTo>
                  <a:cubicBezTo>
                    <a:pt x="165" y="14"/>
                    <a:pt x="156" y="31"/>
                    <a:pt x="156" y="47"/>
                  </a:cubicBezTo>
                  <a:cubicBezTo>
                    <a:pt x="156" y="51"/>
                    <a:pt x="159" y="55"/>
                    <a:pt x="157" y="59"/>
                  </a:cubicBezTo>
                  <a:close/>
                  <a:moveTo>
                    <a:pt x="24" y="11"/>
                  </a:moveTo>
                  <a:cubicBezTo>
                    <a:pt x="20" y="28"/>
                    <a:pt x="13" y="43"/>
                    <a:pt x="9" y="60"/>
                  </a:cubicBezTo>
                  <a:cubicBezTo>
                    <a:pt x="25" y="58"/>
                    <a:pt x="35" y="50"/>
                    <a:pt x="49" y="51"/>
                  </a:cubicBezTo>
                  <a:cubicBezTo>
                    <a:pt x="51" y="56"/>
                    <a:pt x="46" y="60"/>
                    <a:pt x="45" y="65"/>
                  </a:cubicBezTo>
                  <a:cubicBezTo>
                    <a:pt x="41" y="80"/>
                    <a:pt x="42" y="96"/>
                    <a:pt x="38" y="111"/>
                  </a:cubicBezTo>
                  <a:cubicBezTo>
                    <a:pt x="36" y="113"/>
                    <a:pt x="41" y="114"/>
                    <a:pt x="39" y="118"/>
                  </a:cubicBezTo>
                  <a:cubicBezTo>
                    <a:pt x="39" y="120"/>
                    <a:pt x="36" y="119"/>
                    <a:pt x="36" y="122"/>
                  </a:cubicBezTo>
                  <a:cubicBezTo>
                    <a:pt x="35" y="125"/>
                    <a:pt x="40" y="125"/>
                    <a:pt x="37" y="127"/>
                  </a:cubicBezTo>
                  <a:cubicBezTo>
                    <a:pt x="33" y="137"/>
                    <a:pt x="33" y="151"/>
                    <a:pt x="32" y="164"/>
                  </a:cubicBezTo>
                  <a:cubicBezTo>
                    <a:pt x="29" y="188"/>
                    <a:pt x="26" y="210"/>
                    <a:pt x="25" y="232"/>
                  </a:cubicBezTo>
                  <a:cubicBezTo>
                    <a:pt x="35" y="232"/>
                    <a:pt x="42" y="230"/>
                    <a:pt x="50" y="230"/>
                  </a:cubicBezTo>
                  <a:cubicBezTo>
                    <a:pt x="50" y="223"/>
                    <a:pt x="53" y="215"/>
                    <a:pt x="49" y="208"/>
                  </a:cubicBezTo>
                  <a:cubicBezTo>
                    <a:pt x="52" y="197"/>
                    <a:pt x="50" y="183"/>
                    <a:pt x="52" y="170"/>
                  </a:cubicBezTo>
                  <a:cubicBezTo>
                    <a:pt x="52" y="166"/>
                    <a:pt x="53" y="163"/>
                    <a:pt x="54" y="160"/>
                  </a:cubicBezTo>
                  <a:cubicBezTo>
                    <a:pt x="56" y="134"/>
                    <a:pt x="62" y="115"/>
                    <a:pt x="64" y="92"/>
                  </a:cubicBezTo>
                  <a:cubicBezTo>
                    <a:pt x="65" y="82"/>
                    <a:pt x="66" y="76"/>
                    <a:pt x="67" y="69"/>
                  </a:cubicBezTo>
                  <a:cubicBezTo>
                    <a:pt x="68" y="64"/>
                    <a:pt x="68" y="58"/>
                    <a:pt x="71" y="54"/>
                  </a:cubicBezTo>
                  <a:cubicBezTo>
                    <a:pt x="94" y="61"/>
                    <a:pt x="125" y="56"/>
                    <a:pt x="151" y="52"/>
                  </a:cubicBezTo>
                  <a:cubicBezTo>
                    <a:pt x="149" y="41"/>
                    <a:pt x="158" y="24"/>
                    <a:pt x="155" y="13"/>
                  </a:cubicBezTo>
                  <a:cubicBezTo>
                    <a:pt x="156" y="12"/>
                    <a:pt x="158" y="10"/>
                    <a:pt x="158" y="7"/>
                  </a:cubicBezTo>
                  <a:cubicBezTo>
                    <a:pt x="121" y="13"/>
                    <a:pt x="66" y="16"/>
                    <a:pt x="24" y="11"/>
                  </a:cubicBezTo>
                  <a:close/>
                  <a:moveTo>
                    <a:pt x="35" y="67"/>
                  </a:moveTo>
                  <a:cubicBezTo>
                    <a:pt x="36" y="67"/>
                    <a:pt x="38" y="67"/>
                    <a:pt x="39" y="67"/>
                  </a:cubicBezTo>
                  <a:cubicBezTo>
                    <a:pt x="41" y="65"/>
                    <a:pt x="39" y="61"/>
                    <a:pt x="41" y="59"/>
                  </a:cubicBezTo>
                  <a:cubicBezTo>
                    <a:pt x="40" y="59"/>
                    <a:pt x="38" y="59"/>
                    <a:pt x="36" y="59"/>
                  </a:cubicBezTo>
                  <a:cubicBezTo>
                    <a:pt x="35" y="61"/>
                    <a:pt x="36" y="65"/>
                    <a:pt x="35" y="67"/>
                  </a:cubicBezTo>
                  <a:close/>
                  <a:moveTo>
                    <a:pt x="32" y="78"/>
                  </a:moveTo>
                  <a:cubicBezTo>
                    <a:pt x="35" y="78"/>
                    <a:pt x="34" y="80"/>
                    <a:pt x="37" y="79"/>
                  </a:cubicBezTo>
                  <a:cubicBezTo>
                    <a:pt x="37" y="76"/>
                    <a:pt x="38" y="76"/>
                    <a:pt x="38" y="74"/>
                  </a:cubicBezTo>
                  <a:cubicBezTo>
                    <a:pt x="37" y="74"/>
                    <a:pt x="35" y="74"/>
                    <a:pt x="34" y="74"/>
                  </a:cubicBezTo>
                  <a:cubicBezTo>
                    <a:pt x="33" y="75"/>
                    <a:pt x="33" y="77"/>
                    <a:pt x="32" y="78"/>
                  </a:cubicBezTo>
                  <a:close/>
                  <a:moveTo>
                    <a:pt x="32" y="89"/>
                  </a:moveTo>
                  <a:cubicBezTo>
                    <a:pt x="33" y="89"/>
                    <a:pt x="35" y="89"/>
                    <a:pt x="35" y="88"/>
                  </a:cubicBezTo>
                  <a:cubicBezTo>
                    <a:pt x="34" y="88"/>
                    <a:pt x="34" y="85"/>
                    <a:pt x="32" y="86"/>
                  </a:cubicBezTo>
                  <a:cubicBezTo>
                    <a:pt x="32" y="87"/>
                    <a:pt x="32" y="88"/>
                    <a:pt x="32" y="89"/>
                  </a:cubicBezTo>
                  <a:close/>
                  <a:moveTo>
                    <a:pt x="31" y="100"/>
                  </a:moveTo>
                  <a:cubicBezTo>
                    <a:pt x="31" y="99"/>
                    <a:pt x="33" y="100"/>
                    <a:pt x="35" y="100"/>
                  </a:cubicBezTo>
                  <a:cubicBezTo>
                    <a:pt x="34" y="98"/>
                    <a:pt x="35" y="97"/>
                    <a:pt x="35" y="97"/>
                  </a:cubicBezTo>
                  <a:cubicBezTo>
                    <a:pt x="34" y="97"/>
                    <a:pt x="33" y="96"/>
                    <a:pt x="32" y="96"/>
                  </a:cubicBezTo>
                  <a:cubicBezTo>
                    <a:pt x="32" y="97"/>
                    <a:pt x="28" y="100"/>
                    <a:pt x="31" y="100"/>
                  </a:cubicBezTo>
                  <a:close/>
                  <a:moveTo>
                    <a:pt x="30" y="112"/>
                  </a:moveTo>
                  <a:cubicBezTo>
                    <a:pt x="30" y="111"/>
                    <a:pt x="31" y="111"/>
                    <a:pt x="33" y="111"/>
                  </a:cubicBezTo>
                  <a:cubicBezTo>
                    <a:pt x="33" y="110"/>
                    <a:pt x="33" y="108"/>
                    <a:pt x="33" y="107"/>
                  </a:cubicBezTo>
                  <a:cubicBezTo>
                    <a:pt x="31" y="107"/>
                    <a:pt x="30" y="107"/>
                    <a:pt x="29" y="107"/>
                  </a:cubicBezTo>
                  <a:cubicBezTo>
                    <a:pt x="29" y="109"/>
                    <a:pt x="28" y="112"/>
                    <a:pt x="30" y="112"/>
                  </a:cubicBezTo>
                  <a:close/>
                  <a:moveTo>
                    <a:pt x="29" y="123"/>
                  </a:moveTo>
                  <a:cubicBezTo>
                    <a:pt x="29" y="121"/>
                    <a:pt x="32" y="122"/>
                    <a:pt x="32" y="119"/>
                  </a:cubicBezTo>
                  <a:cubicBezTo>
                    <a:pt x="30" y="119"/>
                    <a:pt x="30" y="117"/>
                    <a:pt x="29" y="118"/>
                  </a:cubicBezTo>
                  <a:cubicBezTo>
                    <a:pt x="30" y="120"/>
                    <a:pt x="26" y="122"/>
                    <a:pt x="29" y="123"/>
                  </a:cubicBezTo>
                  <a:close/>
                  <a:moveTo>
                    <a:pt x="31" y="131"/>
                  </a:moveTo>
                  <a:cubicBezTo>
                    <a:pt x="32" y="129"/>
                    <a:pt x="27" y="129"/>
                    <a:pt x="27" y="130"/>
                  </a:cubicBezTo>
                  <a:cubicBezTo>
                    <a:pt x="28" y="131"/>
                    <a:pt x="29" y="132"/>
                    <a:pt x="31" y="131"/>
                  </a:cubicBezTo>
                  <a:close/>
                  <a:moveTo>
                    <a:pt x="28" y="145"/>
                  </a:moveTo>
                  <a:cubicBezTo>
                    <a:pt x="30" y="144"/>
                    <a:pt x="29" y="138"/>
                    <a:pt x="26" y="139"/>
                  </a:cubicBezTo>
                  <a:cubicBezTo>
                    <a:pt x="26" y="141"/>
                    <a:pt x="24" y="146"/>
                    <a:pt x="28" y="145"/>
                  </a:cubicBezTo>
                  <a:close/>
                  <a:moveTo>
                    <a:pt x="27" y="158"/>
                  </a:moveTo>
                  <a:cubicBezTo>
                    <a:pt x="26" y="156"/>
                    <a:pt x="28" y="151"/>
                    <a:pt x="25" y="152"/>
                  </a:cubicBezTo>
                  <a:cubicBezTo>
                    <a:pt x="25" y="155"/>
                    <a:pt x="22" y="158"/>
                    <a:pt x="27" y="158"/>
                  </a:cubicBezTo>
                  <a:close/>
                  <a:moveTo>
                    <a:pt x="23" y="184"/>
                  </a:moveTo>
                  <a:cubicBezTo>
                    <a:pt x="23" y="178"/>
                    <a:pt x="27" y="167"/>
                    <a:pt x="24" y="165"/>
                  </a:cubicBezTo>
                  <a:cubicBezTo>
                    <a:pt x="23" y="170"/>
                    <a:pt x="19" y="180"/>
                    <a:pt x="23" y="184"/>
                  </a:cubicBezTo>
                  <a:close/>
                  <a:moveTo>
                    <a:pt x="19" y="200"/>
                  </a:moveTo>
                  <a:cubicBezTo>
                    <a:pt x="22" y="200"/>
                    <a:pt x="24" y="191"/>
                    <a:pt x="20" y="191"/>
                  </a:cubicBezTo>
                  <a:cubicBezTo>
                    <a:pt x="18" y="193"/>
                    <a:pt x="19" y="197"/>
                    <a:pt x="19" y="200"/>
                  </a:cubicBezTo>
                  <a:close/>
                  <a:moveTo>
                    <a:pt x="19" y="215"/>
                  </a:moveTo>
                  <a:cubicBezTo>
                    <a:pt x="21" y="213"/>
                    <a:pt x="19" y="210"/>
                    <a:pt x="20" y="207"/>
                  </a:cubicBezTo>
                  <a:cubicBezTo>
                    <a:pt x="19" y="207"/>
                    <a:pt x="18" y="207"/>
                    <a:pt x="17" y="207"/>
                  </a:cubicBezTo>
                  <a:cubicBezTo>
                    <a:pt x="18" y="209"/>
                    <a:pt x="15" y="215"/>
                    <a:pt x="19" y="21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46" y="439"/>
              <a:ext cx="402" cy="608"/>
            </a:xfrm>
            <a:custGeom>
              <a:avLst/>
              <a:gdLst/>
              <a:ahLst/>
              <a:cxnLst>
                <a:cxn ang="0">
                  <a:pos x="153" y="28"/>
                </a:cxn>
                <a:cxn ang="0">
                  <a:pos x="122" y="200"/>
                </a:cxn>
                <a:cxn ang="0">
                  <a:pos x="104" y="236"/>
                </a:cxn>
                <a:cxn ang="0">
                  <a:pos x="80" y="172"/>
                </a:cxn>
                <a:cxn ang="0">
                  <a:pos x="52" y="231"/>
                </a:cxn>
                <a:cxn ang="0">
                  <a:pos x="1" y="229"/>
                </a:cxn>
                <a:cxn ang="0">
                  <a:pos x="6" y="159"/>
                </a:cxn>
                <a:cxn ang="0">
                  <a:pos x="12" y="114"/>
                </a:cxn>
                <a:cxn ang="0">
                  <a:pos x="29" y="71"/>
                </a:cxn>
                <a:cxn ang="0">
                  <a:pos x="63" y="127"/>
                </a:cxn>
                <a:cxn ang="0">
                  <a:pos x="94" y="112"/>
                </a:cxn>
                <a:cxn ang="0">
                  <a:pos x="110" y="43"/>
                </a:cxn>
                <a:cxn ang="0">
                  <a:pos x="155" y="0"/>
                </a:cxn>
                <a:cxn ang="0">
                  <a:pos x="116" y="39"/>
                </a:cxn>
                <a:cxn ang="0">
                  <a:pos x="101" y="107"/>
                </a:cxn>
                <a:cxn ang="0">
                  <a:pos x="80" y="135"/>
                </a:cxn>
                <a:cxn ang="0">
                  <a:pos x="62" y="75"/>
                </a:cxn>
                <a:cxn ang="0">
                  <a:pos x="33" y="92"/>
                </a:cxn>
                <a:cxn ang="0">
                  <a:pos x="31" y="102"/>
                </a:cxn>
                <a:cxn ang="0">
                  <a:pos x="46" y="224"/>
                </a:cxn>
                <a:cxn ang="0">
                  <a:pos x="90" y="166"/>
                </a:cxn>
                <a:cxn ang="0">
                  <a:pos x="113" y="231"/>
                </a:cxn>
                <a:cxn ang="0">
                  <a:pos x="132" y="104"/>
                </a:cxn>
                <a:cxn ang="0">
                  <a:pos x="122" y="9"/>
                </a:cxn>
                <a:cxn ang="0">
                  <a:pos x="27" y="81"/>
                </a:cxn>
                <a:cxn ang="0">
                  <a:pos x="20" y="112"/>
                </a:cxn>
                <a:cxn ang="0">
                  <a:pos x="22" y="103"/>
                </a:cxn>
                <a:cxn ang="0">
                  <a:pos x="19" y="121"/>
                </a:cxn>
                <a:cxn ang="0">
                  <a:pos x="19" y="121"/>
                </a:cxn>
                <a:cxn ang="0">
                  <a:pos x="21" y="127"/>
                </a:cxn>
                <a:cxn ang="0">
                  <a:pos x="16" y="145"/>
                </a:cxn>
                <a:cxn ang="0">
                  <a:pos x="20" y="142"/>
                </a:cxn>
                <a:cxn ang="0">
                  <a:pos x="14" y="156"/>
                </a:cxn>
                <a:cxn ang="0">
                  <a:pos x="20" y="159"/>
                </a:cxn>
                <a:cxn ang="0">
                  <a:pos x="14" y="156"/>
                </a:cxn>
                <a:cxn ang="0">
                  <a:pos x="12" y="178"/>
                </a:cxn>
                <a:cxn ang="0">
                  <a:pos x="19" y="168"/>
                </a:cxn>
                <a:cxn ang="0">
                  <a:pos x="11" y="199"/>
                </a:cxn>
                <a:cxn ang="0">
                  <a:pos x="11" y="199"/>
                </a:cxn>
                <a:cxn ang="0">
                  <a:pos x="12" y="207"/>
                </a:cxn>
              </a:cxnLst>
              <a:rect l="0" t="0" r="r" b="b"/>
              <a:pathLst>
                <a:path w="159" h="241">
                  <a:moveTo>
                    <a:pt x="155" y="0"/>
                  </a:moveTo>
                  <a:cubicBezTo>
                    <a:pt x="159" y="9"/>
                    <a:pt x="155" y="19"/>
                    <a:pt x="153" y="28"/>
                  </a:cubicBezTo>
                  <a:cubicBezTo>
                    <a:pt x="149" y="46"/>
                    <a:pt x="143" y="64"/>
                    <a:pt x="141" y="84"/>
                  </a:cubicBezTo>
                  <a:cubicBezTo>
                    <a:pt x="136" y="122"/>
                    <a:pt x="129" y="163"/>
                    <a:pt x="122" y="200"/>
                  </a:cubicBezTo>
                  <a:cubicBezTo>
                    <a:pt x="120" y="213"/>
                    <a:pt x="118" y="225"/>
                    <a:pt x="118" y="239"/>
                  </a:cubicBezTo>
                  <a:cubicBezTo>
                    <a:pt x="113" y="241"/>
                    <a:pt x="109" y="237"/>
                    <a:pt x="104" y="236"/>
                  </a:cubicBezTo>
                  <a:cubicBezTo>
                    <a:pt x="96" y="234"/>
                    <a:pt x="88" y="237"/>
                    <a:pt x="80" y="235"/>
                  </a:cubicBezTo>
                  <a:cubicBezTo>
                    <a:pt x="74" y="217"/>
                    <a:pt x="80" y="192"/>
                    <a:pt x="80" y="172"/>
                  </a:cubicBezTo>
                  <a:cubicBezTo>
                    <a:pt x="78" y="168"/>
                    <a:pt x="69" y="168"/>
                    <a:pt x="64" y="169"/>
                  </a:cubicBezTo>
                  <a:cubicBezTo>
                    <a:pt x="54" y="184"/>
                    <a:pt x="57" y="211"/>
                    <a:pt x="52" y="231"/>
                  </a:cubicBezTo>
                  <a:cubicBezTo>
                    <a:pt x="41" y="233"/>
                    <a:pt x="23" y="225"/>
                    <a:pt x="15" y="233"/>
                  </a:cubicBezTo>
                  <a:cubicBezTo>
                    <a:pt x="11" y="231"/>
                    <a:pt x="6" y="230"/>
                    <a:pt x="1" y="229"/>
                  </a:cubicBezTo>
                  <a:cubicBezTo>
                    <a:pt x="0" y="214"/>
                    <a:pt x="5" y="195"/>
                    <a:pt x="6" y="174"/>
                  </a:cubicBezTo>
                  <a:cubicBezTo>
                    <a:pt x="6" y="169"/>
                    <a:pt x="6" y="164"/>
                    <a:pt x="6" y="159"/>
                  </a:cubicBezTo>
                  <a:cubicBezTo>
                    <a:pt x="7" y="150"/>
                    <a:pt x="10" y="140"/>
                    <a:pt x="11" y="130"/>
                  </a:cubicBezTo>
                  <a:cubicBezTo>
                    <a:pt x="12" y="124"/>
                    <a:pt x="11" y="119"/>
                    <a:pt x="12" y="114"/>
                  </a:cubicBezTo>
                  <a:cubicBezTo>
                    <a:pt x="13" y="109"/>
                    <a:pt x="15" y="105"/>
                    <a:pt x="16" y="101"/>
                  </a:cubicBezTo>
                  <a:cubicBezTo>
                    <a:pt x="18" y="88"/>
                    <a:pt x="19" y="75"/>
                    <a:pt x="29" y="71"/>
                  </a:cubicBezTo>
                  <a:cubicBezTo>
                    <a:pt x="42" y="72"/>
                    <a:pt x="56" y="67"/>
                    <a:pt x="69" y="69"/>
                  </a:cubicBezTo>
                  <a:cubicBezTo>
                    <a:pt x="70" y="86"/>
                    <a:pt x="62" y="106"/>
                    <a:pt x="63" y="127"/>
                  </a:cubicBezTo>
                  <a:cubicBezTo>
                    <a:pt x="72" y="130"/>
                    <a:pt x="81" y="120"/>
                    <a:pt x="90" y="123"/>
                  </a:cubicBezTo>
                  <a:cubicBezTo>
                    <a:pt x="93" y="121"/>
                    <a:pt x="93" y="116"/>
                    <a:pt x="94" y="112"/>
                  </a:cubicBezTo>
                  <a:cubicBezTo>
                    <a:pt x="98" y="97"/>
                    <a:pt x="100" y="78"/>
                    <a:pt x="105" y="60"/>
                  </a:cubicBezTo>
                  <a:cubicBezTo>
                    <a:pt x="107" y="54"/>
                    <a:pt x="109" y="48"/>
                    <a:pt x="110" y="43"/>
                  </a:cubicBezTo>
                  <a:cubicBezTo>
                    <a:pt x="113" y="29"/>
                    <a:pt x="117" y="16"/>
                    <a:pt x="115" y="2"/>
                  </a:cubicBezTo>
                  <a:cubicBezTo>
                    <a:pt x="125" y="0"/>
                    <a:pt x="140" y="3"/>
                    <a:pt x="155" y="0"/>
                  </a:cubicBezTo>
                  <a:close/>
                  <a:moveTo>
                    <a:pt x="122" y="9"/>
                  </a:moveTo>
                  <a:cubicBezTo>
                    <a:pt x="123" y="22"/>
                    <a:pt x="118" y="30"/>
                    <a:pt x="116" y="39"/>
                  </a:cubicBezTo>
                  <a:cubicBezTo>
                    <a:pt x="114" y="47"/>
                    <a:pt x="113" y="55"/>
                    <a:pt x="111" y="63"/>
                  </a:cubicBezTo>
                  <a:cubicBezTo>
                    <a:pt x="107" y="77"/>
                    <a:pt x="104" y="94"/>
                    <a:pt x="101" y="107"/>
                  </a:cubicBezTo>
                  <a:cubicBezTo>
                    <a:pt x="99" y="115"/>
                    <a:pt x="100" y="124"/>
                    <a:pt x="96" y="131"/>
                  </a:cubicBezTo>
                  <a:cubicBezTo>
                    <a:pt x="90" y="131"/>
                    <a:pt x="85" y="133"/>
                    <a:pt x="80" y="135"/>
                  </a:cubicBezTo>
                  <a:cubicBezTo>
                    <a:pt x="73" y="130"/>
                    <a:pt x="64" y="137"/>
                    <a:pt x="56" y="134"/>
                  </a:cubicBezTo>
                  <a:cubicBezTo>
                    <a:pt x="55" y="119"/>
                    <a:pt x="62" y="93"/>
                    <a:pt x="62" y="75"/>
                  </a:cubicBezTo>
                  <a:cubicBezTo>
                    <a:pt x="51" y="75"/>
                    <a:pt x="43" y="77"/>
                    <a:pt x="35" y="79"/>
                  </a:cubicBezTo>
                  <a:cubicBezTo>
                    <a:pt x="35" y="84"/>
                    <a:pt x="33" y="87"/>
                    <a:pt x="33" y="92"/>
                  </a:cubicBezTo>
                  <a:cubicBezTo>
                    <a:pt x="32" y="95"/>
                    <a:pt x="37" y="92"/>
                    <a:pt x="36" y="96"/>
                  </a:cubicBezTo>
                  <a:cubicBezTo>
                    <a:pt x="36" y="100"/>
                    <a:pt x="31" y="98"/>
                    <a:pt x="31" y="102"/>
                  </a:cubicBezTo>
                  <a:cubicBezTo>
                    <a:pt x="29" y="143"/>
                    <a:pt x="20" y="186"/>
                    <a:pt x="21" y="223"/>
                  </a:cubicBezTo>
                  <a:cubicBezTo>
                    <a:pt x="29" y="224"/>
                    <a:pt x="40" y="222"/>
                    <a:pt x="46" y="224"/>
                  </a:cubicBezTo>
                  <a:cubicBezTo>
                    <a:pt x="52" y="205"/>
                    <a:pt x="49" y="179"/>
                    <a:pt x="58" y="164"/>
                  </a:cubicBezTo>
                  <a:cubicBezTo>
                    <a:pt x="70" y="162"/>
                    <a:pt x="83" y="159"/>
                    <a:pt x="90" y="166"/>
                  </a:cubicBezTo>
                  <a:cubicBezTo>
                    <a:pt x="85" y="183"/>
                    <a:pt x="80" y="208"/>
                    <a:pt x="85" y="229"/>
                  </a:cubicBezTo>
                  <a:cubicBezTo>
                    <a:pt x="95" y="229"/>
                    <a:pt x="105" y="229"/>
                    <a:pt x="113" y="231"/>
                  </a:cubicBezTo>
                  <a:cubicBezTo>
                    <a:pt x="119" y="204"/>
                    <a:pt x="122" y="177"/>
                    <a:pt x="126" y="148"/>
                  </a:cubicBezTo>
                  <a:cubicBezTo>
                    <a:pt x="128" y="134"/>
                    <a:pt x="130" y="119"/>
                    <a:pt x="132" y="104"/>
                  </a:cubicBezTo>
                  <a:cubicBezTo>
                    <a:pt x="137" y="70"/>
                    <a:pt x="146" y="41"/>
                    <a:pt x="150" y="7"/>
                  </a:cubicBezTo>
                  <a:cubicBezTo>
                    <a:pt x="142" y="6"/>
                    <a:pt x="130" y="8"/>
                    <a:pt x="122" y="9"/>
                  </a:cubicBezTo>
                  <a:close/>
                  <a:moveTo>
                    <a:pt x="23" y="97"/>
                  </a:moveTo>
                  <a:cubicBezTo>
                    <a:pt x="27" y="95"/>
                    <a:pt x="29" y="85"/>
                    <a:pt x="27" y="81"/>
                  </a:cubicBezTo>
                  <a:cubicBezTo>
                    <a:pt x="26" y="86"/>
                    <a:pt x="23" y="94"/>
                    <a:pt x="23" y="97"/>
                  </a:cubicBezTo>
                  <a:close/>
                  <a:moveTo>
                    <a:pt x="20" y="112"/>
                  </a:moveTo>
                  <a:cubicBezTo>
                    <a:pt x="24" y="111"/>
                    <a:pt x="25" y="108"/>
                    <a:pt x="24" y="103"/>
                  </a:cubicBezTo>
                  <a:cubicBezTo>
                    <a:pt x="23" y="103"/>
                    <a:pt x="22" y="103"/>
                    <a:pt x="22" y="103"/>
                  </a:cubicBezTo>
                  <a:cubicBezTo>
                    <a:pt x="22" y="107"/>
                    <a:pt x="21" y="109"/>
                    <a:pt x="20" y="112"/>
                  </a:cubicBezTo>
                  <a:close/>
                  <a:moveTo>
                    <a:pt x="19" y="121"/>
                  </a:moveTo>
                  <a:cubicBezTo>
                    <a:pt x="21" y="121"/>
                    <a:pt x="22" y="120"/>
                    <a:pt x="23" y="119"/>
                  </a:cubicBezTo>
                  <a:cubicBezTo>
                    <a:pt x="21" y="119"/>
                    <a:pt x="19" y="119"/>
                    <a:pt x="19" y="121"/>
                  </a:cubicBezTo>
                  <a:close/>
                  <a:moveTo>
                    <a:pt x="18" y="136"/>
                  </a:moveTo>
                  <a:cubicBezTo>
                    <a:pt x="19" y="134"/>
                    <a:pt x="25" y="129"/>
                    <a:pt x="21" y="127"/>
                  </a:cubicBezTo>
                  <a:cubicBezTo>
                    <a:pt x="19" y="129"/>
                    <a:pt x="14" y="133"/>
                    <a:pt x="18" y="136"/>
                  </a:cubicBezTo>
                  <a:close/>
                  <a:moveTo>
                    <a:pt x="16" y="145"/>
                  </a:moveTo>
                  <a:cubicBezTo>
                    <a:pt x="16" y="147"/>
                    <a:pt x="18" y="146"/>
                    <a:pt x="20" y="146"/>
                  </a:cubicBezTo>
                  <a:cubicBezTo>
                    <a:pt x="20" y="146"/>
                    <a:pt x="22" y="142"/>
                    <a:pt x="20" y="142"/>
                  </a:cubicBezTo>
                  <a:cubicBezTo>
                    <a:pt x="20" y="145"/>
                    <a:pt x="15" y="142"/>
                    <a:pt x="16" y="145"/>
                  </a:cubicBezTo>
                  <a:close/>
                  <a:moveTo>
                    <a:pt x="14" y="156"/>
                  </a:moveTo>
                  <a:cubicBezTo>
                    <a:pt x="14" y="158"/>
                    <a:pt x="14" y="159"/>
                    <a:pt x="14" y="161"/>
                  </a:cubicBezTo>
                  <a:cubicBezTo>
                    <a:pt x="16" y="160"/>
                    <a:pt x="18" y="160"/>
                    <a:pt x="20" y="159"/>
                  </a:cubicBezTo>
                  <a:cubicBezTo>
                    <a:pt x="20" y="156"/>
                    <a:pt x="20" y="154"/>
                    <a:pt x="18" y="154"/>
                  </a:cubicBezTo>
                  <a:cubicBezTo>
                    <a:pt x="17" y="156"/>
                    <a:pt x="16" y="156"/>
                    <a:pt x="14" y="156"/>
                  </a:cubicBezTo>
                  <a:close/>
                  <a:moveTo>
                    <a:pt x="13" y="169"/>
                  </a:moveTo>
                  <a:cubicBezTo>
                    <a:pt x="13" y="172"/>
                    <a:pt x="14" y="176"/>
                    <a:pt x="12" y="178"/>
                  </a:cubicBezTo>
                  <a:cubicBezTo>
                    <a:pt x="15" y="178"/>
                    <a:pt x="16" y="176"/>
                    <a:pt x="18" y="175"/>
                  </a:cubicBezTo>
                  <a:cubicBezTo>
                    <a:pt x="17" y="172"/>
                    <a:pt x="18" y="170"/>
                    <a:pt x="19" y="168"/>
                  </a:cubicBezTo>
                  <a:cubicBezTo>
                    <a:pt x="16" y="167"/>
                    <a:pt x="16" y="170"/>
                    <a:pt x="13" y="169"/>
                  </a:cubicBezTo>
                  <a:close/>
                  <a:moveTo>
                    <a:pt x="11" y="199"/>
                  </a:moveTo>
                  <a:cubicBezTo>
                    <a:pt x="14" y="199"/>
                    <a:pt x="16" y="196"/>
                    <a:pt x="16" y="192"/>
                  </a:cubicBezTo>
                  <a:cubicBezTo>
                    <a:pt x="13" y="193"/>
                    <a:pt x="11" y="195"/>
                    <a:pt x="11" y="199"/>
                  </a:cubicBezTo>
                  <a:close/>
                  <a:moveTo>
                    <a:pt x="13" y="222"/>
                  </a:moveTo>
                  <a:cubicBezTo>
                    <a:pt x="13" y="217"/>
                    <a:pt x="17" y="211"/>
                    <a:pt x="12" y="207"/>
                  </a:cubicBezTo>
                  <a:cubicBezTo>
                    <a:pt x="9" y="210"/>
                    <a:pt x="6" y="220"/>
                    <a:pt x="13" y="2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3790" y="431"/>
              <a:ext cx="1189" cy="672"/>
            </a:xfrm>
            <a:custGeom>
              <a:avLst/>
              <a:gdLst/>
              <a:ahLst/>
              <a:cxnLst>
                <a:cxn ang="0">
                  <a:pos x="119" y="171"/>
                </a:cxn>
                <a:cxn ang="0">
                  <a:pos x="15" y="228"/>
                </a:cxn>
                <a:cxn ang="0">
                  <a:pos x="26" y="56"/>
                </a:cxn>
                <a:cxn ang="0">
                  <a:pos x="30" y="61"/>
                </a:cxn>
                <a:cxn ang="0">
                  <a:pos x="102" y="162"/>
                </a:cxn>
                <a:cxn ang="0">
                  <a:pos x="67" y="1"/>
                </a:cxn>
                <a:cxn ang="0">
                  <a:pos x="144" y="12"/>
                </a:cxn>
                <a:cxn ang="0">
                  <a:pos x="166" y="110"/>
                </a:cxn>
                <a:cxn ang="0">
                  <a:pos x="229" y="24"/>
                </a:cxn>
                <a:cxn ang="0">
                  <a:pos x="287" y="23"/>
                </a:cxn>
                <a:cxn ang="0">
                  <a:pos x="323" y="112"/>
                </a:cxn>
                <a:cxn ang="0">
                  <a:pos x="283" y="170"/>
                </a:cxn>
                <a:cxn ang="0">
                  <a:pos x="362" y="16"/>
                </a:cxn>
                <a:cxn ang="0">
                  <a:pos x="406" y="130"/>
                </a:cxn>
                <a:cxn ang="0">
                  <a:pos x="471" y="22"/>
                </a:cxn>
                <a:cxn ang="0">
                  <a:pos x="436" y="256"/>
                </a:cxn>
                <a:cxn ang="0">
                  <a:pos x="363" y="257"/>
                </a:cxn>
                <a:cxn ang="0">
                  <a:pos x="332" y="216"/>
                </a:cxn>
                <a:cxn ang="0">
                  <a:pos x="231" y="244"/>
                </a:cxn>
                <a:cxn ang="0">
                  <a:pos x="376" y="251"/>
                </a:cxn>
                <a:cxn ang="0">
                  <a:pos x="449" y="209"/>
                </a:cxn>
                <a:cxn ang="0">
                  <a:pos x="432" y="98"/>
                </a:cxn>
                <a:cxn ang="0">
                  <a:pos x="404" y="71"/>
                </a:cxn>
                <a:cxn ang="0">
                  <a:pos x="142" y="116"/>
                </a:cxn>
                <a:cxn ang="0">
                  <a:pos x="204" y="189"/>
                </a:cxn>
                <a:cxn ang="0">
                  <a:pos x="219" y="28"/>
                </a:cxn>
                <a:cxn ang="0">
                  <a:pos x="166" y="77"/>
                </a:cxn>
                <a:cxn ang="0">
                  <a:pos x="294" y="26"/>
                </a:cxn>
                <a:cxn ang="0">
                  <a:pos x="323" y="215"/>
                </a:cxn>
                <a:cxn ang="0">
                  <a:pos x="311" y="161"/>
                </a:cxn>
                <a:cxn ang="0">
                  <a:pos x="256" y="159"/>
                </a:cxn>
                <a:cxn ang="0">
                  <a:pos x="295" y="26"/>
                </a:cxn>
                <a:cxn ang="0">
                  <a:pos x="355" y="75"/>
                </a:cxn>
                <a:cxn ang="0">
                  <a:pos x="354" y="88"/>
                </a:cxn>
                <a:cxn ang="0">
                  <a:pos x="126" y="89"/>
                </a:cxn>
                <a:cxn ang="0">
                  <a:pos x="359" y="93"/>
                </a:cxn>
                <a:cxn ang="0">
                  <a:pos x="130" y="109"/>
                </a:cxn>
                <a:cxn ang="0">
                  <a:pos x="125" y="108"/>
                </a:cxn>
                <a:cxn ang="0">
                  <a:pos x="350" y="111"/>
                </a:cxn>
                <a:cxn ang="0">
                  <a:pos x="348" y="135"/>
                </a:cxn>
                <a:cxn ang="0">
                  <a:pos x="230" y="132"/>
                </a:cxn>
                <a:cxn ang="0">
                  <a:pos x="127" y="137"/>
                </a:cxn>
                <a:cxn ang="0">
                  <a:pos x="348" y="148"/>
                </a:cxn>
                <a:cxn ang="0">
                  <a:pos x="133" y="150"/>
                </a:cxn>
                <a:cxn ang="0">
                  <a:pos x="345" y="165"/>
                </a:cxn>
                <a:cxn ang="0">
                  <a:pos x="127" y="165"/>
                </a:cxn>
                <a:cxn ang="0">
                  <a:pos x="228" y="168"/>
                </a:cxn>
                <a:cxn ang="0">
                  <a:pos x="350" y="170"/>
                </a:cxn>
                <a:cxn ang="0">
                  <a:pos x="128" y="171"/>
                </a:cxn>
                <a:cxn ang="0">
                  <a:pos x="222" y="176"/>
                </a:cxn>
                <a:cxn ang="0">
                  <a:pos x="343" y="187"/>
                </a:cxn>
                <a:cxn ang="0">
                  <a:pos x="130" y="194"/>
                </a:cxn>
                <a:cxn ang="0">
                  <a:pos x="222" y="199"/>
                </a:cxn>
                <a:cxn ang="0">
                  <a:pos x="135" y="206"/>
                </a:cxn>
                <a:cxn ang="0">
                  <a:pos x="347" y="208"/>
                </a:cxn>
                <a:cxn ang="0">
                  <a:pos x="231" y="208"/>
                </a:cxn>
                <a:cxn ang="0">
                  <a:pos x="141" y="213"/>
                </a:cxn>
                <a:cxn ang="0">
                  <a:pos x="340" y="217"/>
                </a:cxn>
                <a:cxn ang="0">
                  <a:pos x="232" y="233"/>
                </a:cxn>
                <a:cxn ang="0">
                  <a:pos x="345" y="229"/>
                </a:cxn>
                <a:cxn ang="0">
                  <a:pos x="337" y="245"/>
                </a:cxn>
              </a:cxnLst>
              <a:rect l="0" t="0" r="r" b="b"/>
              <a:pathLst>
                <a:path w="471" h="266">
                  <a:moveTo>
                    <a:pt x="217" y="177"/>
                  </a:moveTo>
                  <a:cubicBezTo>
                    <a:pt x="208" y="200"/>
                    <a:pt x="199" y="224"/>
                    <a:pt x="180" y="237"/>
                  </a:cubicBezTo>
                  <a:cubicBezTo>
                    <a:pt x="168" y="234"/>
                    <a:pt x="156" y="233"/>
                    <a:pt x="147" y="228"/>
                  </a:cubicBezTo>
                  <a:cubicBezTo>
                    <a:pt x="138" y="224"/>
                    <a:pt x="134" y="215"/>
                    <a:pt x="127" y="210"/>
                  </a:cubicBezTo>
                  <a:cubicBezTo>
                    <a:pt x="123" y="198"/>
                    <a:pt x="123" y="182"/>
                    <a:pt x="119" y="171"/>
                  </a:cubicBezTo>
                  <a:cubicBezTo>
                    <a:pt x="122" y="157"/>
                    <a:pt x="120" y="136"/>
                    <a:pt x="123" y="123"/>
                  </a:cubicBezTo>
                  <a:cubicBezTo>
                    <a:pt x="120" y="139"/>
                    <a:pt x="111" y="158"/>
                    <a:pt x="102" y="176"/>
                  </a:cubicBezTo>
                  <a:cubicBezTo>
                    <a:pt x="93" y="197"/>
                    <a:pt x="81" y="216"/>
                    <a:pt x="65" y="228"/>
                  </a:cubicBezTo>
                  <a:cubicBezTo>
                    <a:pt x="58" y="233"/>
                    <a:pt x="47" y="239"/>
                    <a:pt x="36" y="238"/>
                  </a:cubicBezTo>
                  <a:cubicBezTo>
                    <a:pt x="27" y="237"/>
                    <a:pt x="23" y="232"/>
                    <a:pt x="15" y="228"/>
                  </a:cubicBezTo>
                  <a:cubicBezTo>
                    <a:pt x="4" y="210"/>
                    <a:pt x="0" y="180"/>
                    <a:pt x="3" y="155"/>
                  </a:cubicBezTo>
                  <a:cubicBezTo>
                    <a:pt x="4" y="139"/>
                    <a:pt x="4" y="124"/>
                    <a:pt x="7" y="108"/>
                  </a:cubicBezTo>
                  <a:cubicBezTo>
                    <a:pt x="8" y="104"/>
                    <a:pt x="11" y="100"/>
                    <a:pt x="12" y="95"/>
                  </a:cubicBezTo>
                  <a:cubicBezTo>
                    <a:pt x="14" y="90"/>
                    <a:pt x="14" y="85"/>
                    <a:pt x="15" y="80"/>
                  </a:cubicBezTo>
                  <a:cubicBezTo>
                    <a:pt x="18" y="72"/>
                    <a:pt x="23" y="64"/>
                    <a:pt x="26" y="56"/>
                  </a:cubicBezTo>
                  <a:cubicBezTo>
                    <a:pt x="28" y="49"/>
                    <a:pt x="29" y="42"/>
                    <a:pt x="31" y="35"/>
                  </a:cubicBezTo>
                  <a:cubicBezTo>
                    <a:pt x="32" y="33"/>
                    <a:pt x="34" y="31"/>
                    <a:pt x="34" y="29"/>
                  </a:cubicBezTo>
                  <a:cubicBezTo>
                    <a:pt x="38" y="21"/>
                    <a:pt x="41" y="12"/>
                    <a:pt x="50" y="10"/>
                  </a:cubicBezTo>
                  <a:cubicBezTo>
                    <a:pt x="49" y="21"/>
                    <a:pt x="41" y="28"/>
                    <a:pt x="37" y="38"/>
                  </a:cubicBezTo>
                  <a:cubicBezTo>
                    <a:pt x="34" y="45"/>
                    <a:pt x="33" y="53"/>
                    <a:pt x="30" y="61"/>
                  </a:cubicBezTo>
                  <a:cubicBezTo>
                    <a:pt x="28" y="68"/>
                    <a:pt x="24" y="74"/>
                    <a:pt x="22" y="81"/>
                  </a:cubicBezTo>
                  <a:cubicBezTo>
                    <a:pt x="14" y="104"/>
                    <a:pt x="10" y="127"/>
                    <a:pt x="8" y="156"/>
                  </a:cubicBezTo>
                  <a:cubicBezTo>
                    <a:pt x="7" y="188"/>
                    <a:pt x="12" y="238"/>
                    <a:pt x="47" y="229"/>
                  </a:cubicBezTo>
                  <a:cubicBezTo>
                    <a:pt x="55" y="227"/>
                    <a:pt x="64" y="220"/>
                    <a:pt x="71" y="213"/>
                  </a:cubicBezTo>
                  <a:cubicBezTo>
                    <a:pt x="83" y="200"/>
                    <a:pt x="94" y="181"/>
                    <a:pt x="102" y="162"/>
                  </a:cubicBezTo>
                  <a:cubicBezTo>
                    <a:pt x="110" y="146"/>
                    <a:pt x="117" y="125"/>
                    <a:pt x="120" y="101"/>
                  </a:cubicBezTo>
                  <a:cubicBezTo>
                    <a:pt x="123" y="71"/>
                    <a:pt x="115" y="42"/>
                    <a:pt x="102" y="23"/>
                  </a:cubicBezTo>
                  <a:cubicBezTo>
                    <a:pt x="96" y="14"/>
                    <a:pt x="82" y="3"/>
                    <a:pt x="67" y="7"/>
                  </a:cubicBezTo>
                  <a:cubicBezTo>
                    <a:pt x="58" y="10"/>
                    <a:pt x="58" y="18"/>
                    <a:pt x="48" y="23"/>
                  </a:cubicBezTo>
                  <a:cubicBezTo>
                    <a:pt x="50" y="12"/>
                    <a:pt x="57" y="3"/>
                    <a:pt x="67" y="1"/>
                  </a:cubicBezTo>
                  <a:cubicBezTo>
                    <a:pt x="72" y="0"/>
                    <a:pt x="89" y="2"/>
                    <a:pt x="95" y="4"/>
                  </a:cubicBezTo>
                  <a:cubicBezTo>
                    <a:pt x="107" y="10"/>
                    <a:pt x="122" y="42"/>
                    <a:pt x="125" y="60"/>
                  </a:cubicBezTo>
                  <a:cubicBezTo>
                    <a:pt x="126" y="69"/>
                    <a:pt x="124" y="77"/>
                    <a:pt x="126" y="84"/>
                  </a:cubicBezTo>
                  <a:cubicBezTo>
                    <a:pt x="131" y="67"/>
                    <a:pt x="131" y="41"/>
                    <a:pt x="138" y="24"/>
                  </a:cubicBezTo>
                  <a:cubicBezTo>
                    <a:pt x="140" y="19"/>
                    <a:pt x="142" y="14"/>
                    <a:pt x="144" y="12"/>
                  </a:cubicBezTo>
                  <a:cubicBezTo>
                    <a:pt x="145" y="11"/>
                    <a:pt x="150" y="12"/>
                    <a:pt x="149" y="8"/>
                  </a:cubicBezTo>
                  <a:cubicBezTo>
                    <a:pt x="153" y="20"/>
                    <a:pt x="173" y="17"/>
                    <a:pt x="182" y="24"/>
                  </a:cubicBezTo>
                  <a:cubicBezTo>
                    <a:pt x="184" y="35"/>
                    <a:pt x="181" y="47"/>
                    <a:pt x="178" y="59"/>
                  </a:cubicBezTo>
                  <a:cubicBezTo>
                    <a:pt x="176" y="70"/>
                    <a:pt x="170" y="80"/>
                    <a:pt x="168" y="90"/>
                  </a:cubicBezTo>
                  <a:cubicBezTo>
                    <a:pt x="166" y="97"/>
                    <a:pt x="165" y="104"/>
                    <a:pt x="166" y="110"/>
                  </a:cubicBezTo>
                  <a:cubicBezTo>
                    <a:pt x="167" y="116"/>
                    <a:pt x="174" y="125"/>
                    <a:pt x="181" y="123"/>
                  </a:cubicBezTo>
                  <a:cubicBezTo>
                    <a:pt x="188" y="120"/>
                    <a:pt x="191" y="101"/>
                    <a:pt x="194" y="88"/>
                  </a:cubicBezTo>
                  <a:cubicBezTo>
                    <a:pt x="196" y="73"/>
                    <a:pt x="199" y="57"/>
                    <a:pt x="199" y="48"/>
                  </a:cubicBezTo>
                  <a:cubicBezTo>
                    <a:pt x="200" y="36"/>
                    <a:pt x="201" y="29"/>
                    <a:pt x="208" y="24"/>
                  </a:cubicBezTo>
                  <a:cubicBezTo>
                    <a:pt x="217" y="23"/>
                    <a:pt x="222" y="21"/>
                    <a:pt x="229" y="24"/>
                  </a:cubicBezTo>
                  <a:cubicBezTo>
                    <a:pt x="231" y="29"/>
                    <a:pt x="234" y="33"/>
                    <a:pt x="237" y="37"/>
                  </a:cubicBezTo>
                  <a:cubicBezTo>
                    <a:pt x="240" y="61"/>
                    <a:pt x="235" y="85"/>
                    <a:pt x="231" y="107"/>
                  </a:cubicBezTo>
                  <a:cubicBezTo>
                    <a:pt x="234" y="106"/>
                    <a:pt x="234" y="103"/>
                    <a:pt x="235" y="100"/>
                  </a:cubicBezTo>
                  <a:cubicBezTo>
                    <a:pt x="242" y="86"/>
                    <a:pt x="251" y="72"/>
                    <a:pt x="260" y="58"/>
                  </a:cubicBezTo>
                  <a:cubicBezTo>
                    <a:pt x="269" y="45"/>
                    <a:pt x="274" y="33"/>
                    <a:pt x="287" y="23"/>
                  </a:cubicBezTo>
                  <a:cubicBezTo>
                    <a:pt x="291" y="19"/>
                    <a:pt x="297" y="15"/>
                    <a:pt x="302" y="13"/>
                  </a:cubicBezTo>
                  <a:cubicBezTo>
                    <a:pt x="307" y="20"/>
                    <a:pt x="304" y="26"/>
                    <a:pt x="304" y="34"/>
                  </a:cubicBezTo>
                  <a:cubicBezTo>
                    <a:pt x="304" y="41"/>
                    <a:pt x="307" y="47"/>
                    <a:pt x="309" y="54"/>
                  </a:cubicBezTo>
                  <a:cubicBezTo>
                    <a:pt x="310" y="61"/>
                    <a:pt x="312" y="68"/>
                    <a:pt x="314" y="75"/>
                  </a:cubicBezTo>
                  <a:cubicBezTo>
                    <a:pt x="318" y="87"/>
                    <a:pt x="323" y="100"/>
                    <a:pt x="323" y="112"/>
                  </a:cubicBezTo>
                  <a:cubicBezTo>
                    <a:pt x="321" y="115"/>
                    <a:pt x="316" y="114"/>
                    <a:pt x="313" y="115"/>
                  </a:cubicBezTo>
                  <a:cubicBezTo>
                    <a:pt x="298" y="118"/>
                    <a:pt x="276" y="121"/>
                    <a:pt x="268" y="135"/>
                  </a:cubicBezTo>
                  <a:cubicBezTo>
                    <a:pt x="258" y="151"/>
                    <a:pt x="263" y="176"/>
                    <a:pt x="276" y="182"/>
                  </a:cubicBezTo>
                  <a:cubicBezTo>
                    <a:pt x="289" y="188"/>
                    <a:pt x="316" y="186"/>
                    <a:pt x="312" y="169"/>
                  </a:cubicBezTo>
                  <a:cubicBezTo>
                    <a:pt x="305" y="168"/>
                    <a:pt x="291" y="177"/>
                    <a:pt x="283" y="170"/>
                  </a:cubicBezTo>
                  <a:cubicBezTo>
                    <a:pt x="279" y="162"/>
                    <a:pt x="283" y="154"/>
                    <a:pt x="282" y="144"/>
                  </a:cubicBezTo>
                  <a:cubicBezTo>
                    <a:pt x="301" y="139"/>
                    <a:pt x="324" y="140"/>
                    <a:pt x="341" y="147"/>
                  </a:cubicBezTo>
                  <a:cubicBezTo>
                    <a:pt x="345" y="114"/>
                    <a:pt x="346" y="79"/>
                    <a:pt x="353" y="46"/>
                  </a:cubicBezTo>
                  <a:cubicBezTo>
                    <a:pt x="354" y="41"/>
                    <a:pt x="356" y="38"/>
                    <a:pt x="357" y="33"/>
                  </a:cubicBezTo>
                  <a:cubicBezTo>
                    <a:pt x="358" y="28"/>
                    <a:pt x="355" y="19"/>
                    <a:pt x="362" y="16"/>
                  </a:cubicBezTo>
                  <a:cubicBezTo>
                    <a:pt x="364" y="29"/>
                    <a:pt x="360" y="43"/>
                    <a:pt x="358" y="54"/>
                  </a:cubicBezTo>
                  <a:cubicBezTo>
                    <a:pt x="364" y="54"/>
                    <a:pt x="362" y="45"/>
                    <a:pt x="363" y="40"/>
                  </a:cubicBezTo>
                  <a:cubicBezTo>
                    <a:pt x="364" y="29"/>
                    <a:pt x="365" y="17"/>
                    <a:pt x="365" y="11"/>
                  </a:cubicBezTo>
                  <a:cubicBezTo>
                    <a:pt x="382" y="8"/>
                    <a:pt x="399" y="7"/>
                    <a:pt x="418" y="9"/>
                  </a:cubicBezTo>
                  <a:cubicBezTo>
                    <a:pt x="414" y="51"/>
                    <a:pt x="406" y="87"/>
                    <a:pt x="406" y="130"/>
                  </a:cubicBezTo>
                  <a:cubicBezTo>
                    <a:pt x="409" y="134"/>
                    <a:pt x="416" y="132"/>
                    <a:pt x="420" y="134"/>
                  </a:cubicBezTo>
                  <a:cubicBezTo>
                    <a:pt x="425" y="127"/>
                    <a:pt x="423" y="119"/>
                    <a:pt x="424" y="111"/>
                  </a:cubicBezTo>
                  <a:cubicBezTo>
                    <a:pt x="425" y="97"/>
                    <a:pt x="429" y="79"/>
                    <a:pt x="431" y="63"/>
                  </a:cubicBezTo>
                  <a:cubicBezTo>
                    <a:pt x="433" y="48"/>
                    <a:pt x="436" y="35"/>
                    <a:pt x="436" y="21"/>
                  </a:cubicBezTo>
                  <a:cubicBezTo>
                    <a:pt x="446" y="17"/>
                    <a:pt x="457" y="25"/>
                    <a:pt x="471" y="22"/>
                  </a:cubicBezTo>
                  <a:cubicBezTo>
                    <a:pt x="471" y="59"/>
                    <a:pt x="457" y="91"/>
                    <a:pt x="455" y="126"/>
                  </a:cubicBezTo>
                  <a:cubicBezTo>
                    <a:pt x="454" y="135"/>
                    <a:pt x="454" y="144"/>
                    <a:pt x="454" y="152"/>
                  </a:cubicBezTo>
                  <a:cubicBezTo>
                    <a:pt x="454" y="174"/>
                    <a:pt x="453" y="198"/>
                    <a:pt x="456" y="219"/>
                  </a:cubicBezTo>
                  <a:cubicBezTo>
                    <a:pt x="457" y="230"/>
                    <a:pt x="461" y="241"/>
                    <a:pt x="460" y="251"/>
                  </a:cubicBezTo>
                  <a:cubicBezTo>
                    <a:pt x="454" y="256"/>
                    <a:pt x="443" y="252"/>
                    <a:pt x="436" y="256"/>
                  </a:cubicBezTo>
                  <a:cubicBezTo>
                    <a:pt x="430" y="255"/>
                    <a:pt x="425" y="253"/>
                    <a:pt x="419" y="255"/>
                  </a:cubicBezTo>
                  <a:cubicBezTo>
                    <a:pt x="406" y="239"/>
                    <a:pt x="414" y="212"/>
                    <a:pt x="414" y="188"/>
                  </a:cubicBezTo>
                  <a:cubicBezTo>
                    <a:pt x="411" y="184"/>
                    <a:pt x="404" y="183"/>
                    <a:pt x="399" y="180"/>
                  </a:cubicBezTo>
                  <a:cubicBezTo>
                    <a:pt x="386" y="198"/>
                    <a:pt x="386" y="235"/>
                    <a:pt x="382" y="259"/>
                  </a:cubicBezTo>
                  <a:cubicBezTo>
                    <a:pt x="374" y="259"/>
                    <a:pt x="369" y="256"/>
                    <a:pt x="363" y="257"/>
                  </a:cubicBezTo>
                  <a:cubicBezTo>
                    <a:pt x="358" y="257"/>
                    <a:pt x="354" y="261"/>
                    <a:pt x="349" y="263"/>
                  </a:cubicBezTo>
                  <a:cubicBezTo>
                    <a:pt x="348" y="263"/>
                    <a:pt x="347" y="262"/>
                    <a:pt x="344" y="262"/>
                  </a:cubicBezTo>
                  <a:cubicBezTo>
                    <a:pt x="342" y="262"/>
                    <a:pt x="338" y="266"/>
                    <a:pt x="335" y="263"/>
                  </a:cubicBezTo>
                  <a:cubicBezTo>
                    <a:pt x="327" y="260"/>
                    <a:pt x="329" y="250"/>
                    <a:pt x="326" y="243"/>
                  </a:cubicBezTo>
                  <a:cubicBezTo>
                    <a:pt x="332" y="236"/>
                    <a:pt x="330" y="227"/>
                    <a:pt x="332" y="216"/>
                  </a:cubicBezTo>
                  <a:cubicBezTo>
                    <a:pt x="332" y="215"/>
                    <a:pt x="333" y="215"/>
                    <a:pt x="333" y="214"/>
                  </a:cubicBezTo>
                  <a:cubicBezTo>
                    <a:pt x="320" y="226"/>
                    <a:pt x="312" y="237"/>
                    <a:pt x="292" y="243"/>
                  </a:cubicBezTo>
                  <a:cubicBezTo>
                    <a:pt x="287" y="244"/>
                    <a:pt x="281" y="244"/>
                    <a:pt x="275" y="245"/>
                  </a:cubicBezTo>
                  <a:cubicBezTo>
                    <a:pt x="272" y="246"/>
                    <a:pt x="269" y="249"/>
                    <a:pt x="266" y="250"/>
                  </a:cubicBezTo>
                  <a:cubicBezTo>
                    <a:pt x="257" y="252"/>
                    <a:pt x="237" y="248"/>
                    <a:pt x="231" y="244"/>
                  </a:cubicBezTo>
                  <a:cubicBezTo>
                    <a:pt x="231" y="244"/>
                    <a:pt x="225" y="239"/>
                    <a:pt x="224" y="238"/>
                  </a:cubicBezTo>
                  <a:cubicBezTo>
                    <a:pt x="214" y="223"/>
                    <a:pt x="215" y="198"/>
                    <a:pt x="217" y="177"/>
                  </a:cubicBezTo>
                  <a:close/>
                  <a:moveTo>
                    <a:pt x="370" y="18"/>
                  </a:moveTo>
                  <a:cubicBezTo>
                    <a:pt x="370" y="99"/>
                    <a:pt x="353" y="178"/>
                    <a:pt x="351" y="254"/>
                  </a:cubicBezTo>
                  <a:cubicBezTo>
                    <a:pt x="360" y="254"/>
                    <a:pt x="366" y="251"/>
                    <a:pt x="376" y="251"/>
                  </a:cubicBezTo>
                  <a:cubicBezTo>
                    <a:pt x="380" y="227"/>
                    <a:pt x="383" y="193"/>
                    <a:pt x="394" y="172"/>
                  </a:cubicBezTo>
                  <a:cubicBezTo>
                    <a:pt x="405" y="174"/>
                    <a:pt x="412" y="179"/>
                    <a:pt x="421" y="180"/>
                  </a:cubicBezTo>
                  <a:cubicBezTo>
                    <a:pt x="421" y="200"/>
                    <a:pt x="411" y="232"/>
                    <a:pt x="422" y="248"/>
                  </a:cubicBezTo>
                  <a:cubicBezTo>
                    <a:pt x="432" y="251"/>
                    <a:pt x="445" y="250"/>
                    <a:pt x="454" y="246"/>
                  </a:cubicBezTo>
                  <a:cubicBezTo>
                    <a:pt x="453" y="233"/>
                    <a:pt x="449" y="220"/>
                    <a:pt x="449" y="209"/>
                  </a:cubicBezTo>
                  <a:cubicBezTo>
                    <a:pt x="448" y="176"/>
                    <a:pt x="448" y="147"/>
                    <a:pt x="450" y="117"/>
                  </a:cubicBezTo>
                  <a:cubicBezTo>
                    <a:pt x="452" y="86"/>
                    <a:pt x="465" y="56"/>
                    <a:pt x="464" y="27"/>
                  </a:cubicBezTo>
                  <a:cubicBezTo>
                    <a:pt x="456" y="28"/>
                    <a:pt x="450" y="27"/>
                    <a:pt x="442" y="27"/>
                  </a:cubicBezTo>
                  <a:cubicBezTo>
                    <a:pt x="438" y="32"/>
                    <a:pt x="440" y="39"/>
                    <a:pt x="439" y="46"/>
                  </a:cubicBezTo>
                  <a:cubicBezTo>
                    <a:pt x="437" y="63"/>
                    <a:pt x="434" y="80"/>
                    <a:pt x="432" y="98"/>
                  </a:cubicBezTo>
                  <a:cubicBezTo>
                    <a:pt x="431" y="106"/>
                    <a:pt x="430" y="114"/>
                    <a:pt x="430" y="122"/>
                  </a:cubicBezTo>
                  <a:cubicBezTo>
                    <a:pt x="429" y="129"/>
                    <a:pt x="429" y="139"/>
                    <a:pt x="422" y="142"/>
                  </a:cubicBezTo>
                  <a:cubicBezTo>
                    <a:pt x="414" y="139"/>
                    <a:pt x="406" y="141"/>
                    <a:pt x="399" y="140"/>
                  </a:cubicBezTo>
                  <a:cubicBezTo>
                    <a:pt x="398" y="133"/>
                    <a:pt x="399" y="125"/>
                    <a:pt x="399" y="118"/>
                  </a:cubicBezTo>
                  <a:cubicBezTo>
                    <a:pt x="400" y="101"/>
                    <a:pt x="402" y="86"/>
                    <a:pt x="404" y="71"/>
                  </a:cubicBezTo>
                  <a:cubicBezTo>
                    <a:pt x="405" y="62"/>
                    <a:pt x="405" y="54"/>
                    <a:pt x="406" y="46"/>
                  </a:cubicBezTo>
                  <a:cubicBezTo>
                    <a:pt x="407" y="36"/>
                    <a:pt x="413" y="26"/>
                    <a:pt x="411" y="15"/>
                  </a:cubicBezTo>
                  <a:cubicBezTo>
                    <a:pt x="395" y="13"/>
                    <a:pt x="383" y="14"/>
                    <a:pt x="370" y="18"/>
                  </a:cubicBezTo>
                  <a:close/>
                  <a:moveTo>
                    <a:pt x="150" y="26"/>
                  </a:moveTo>
                  <a:cubicBezTo>
                    <a:pt x="149" y="53"/>
                    <a:pt x="136" y="85"/>
                    <a:pt x="142" y="116"/>
                  </a:cubicBezTo>
                  <a:cubicBezTo>
                    <a:pt x="139" y="120"/>
                    <a:pt x="140" y="129"/>
                    <a:pt x="140" y="134"/>
                  </a:cubicBezTo>
                  <a:cubicBezTo>
                    <a:pt x="141" y="154"/>
                    <a:pt x="141" y="186"/>
                    <a:pt x="150" y="205"/>
                  </a:cubicBezTo>
                  <a:cubicBezTo>
                    <a:pt x="154" y="215"/>
                    <a:pt x="167" y="230"/>
                    <a:pt x="178" y="228"/>
                  </a:cubicBezTo>
                  <a:cubicBezTo>
                    <a:pt x="187" y="227"/>
                    <a:pt x="200" y="205"/>
                    <a:pt x="203" y="195"/>
                  </a:cubicBezTo>
                  <a:cubicBezTo>
                    <a:pt x="204" y="193"/>
                    <a:pt x="204" y="191"/>
                    <a:pt x="204" y="189"/>
                  </a:cubicBezTo>
                  <a:cubicBezTo>
                    <a:pt x="205" y="187"/>
                    <a:pt x="207" y="185"/>
                    <a:pt x="207" y="184"/>
                  </a:cubicBezTo>
                  <a:cubicBezTo>
                    <a:pt x="213" y="167"/>
                    <a:pt x="218" y="153"/>
                    <a:pt x="222" y="134"/>
                  </a:cubicBezTo>
                  <a:cubicBezTo>
                    <a:pt x="223" y="123"/>
                    <a:pt x="224" y="108"/>
                    <a:pt x="226" y="96"/>
                  </a:cubicBezTo>
                  <a:cubicBezTo>
                    <a:pt x="229" y="80"/>
                    <a:pt x="234" y="58"/>
                    <a:pt x="230" y="43"/>
                  </a:cubicBezTo>
                  <a:cubicBezTo>
                    <a:pt x="229" y="37"/>
                    <a:pt x="223" y="29"/>
                    <a:pt x="219" y="28"/>
                  </a:cubicBezTo>
                  <a:cubicBezTo>
                    <a:pt x="205" y="27"/>
                    <a:pt x="205" y="51"/>
                    <a:pt x="203" y="65"/>
                  </a:cubicBezTo>
                  <a:cubicBezTo>
                    <a:pt x="201" y="83"/>
                    <a:pt x="199" y="99"/>
                    <a:pt x="196" y="111"/>
                  </a:cubicBezTo>
                  <a:cubicBezTo>
                    <a:pt x="194" y="117"/>
                    <a:pt x="188" y="129"/>
                    <a:pt x="183" y="130"/>
                  </a:cubicBezTo>
                  <a:cubicBezTo>
                    <a:pt x="178" y="131"/>
                    <a:pt x="169" y="128"/>
                    <a:pt x="167" y="126"/>
                  </a:cubicBezTo>
                  <a:cubicBezTo>
                    <a:pt x="152" y="117"/>
                    <a:pt x="162" y="90"/>
                    <a:pt x="166" y="77"/>
                  </a:cubicBezTo>
                  <a:cubicBezTo>
                    <a:pt x="167" y="72"/>
                    <a:pt x="169" y="66"/>
                    <a:pt x="171" y="61"/>
                  </a:cubicBezTo>
                  <a:cubicBezTo>
                    <a:pt x="174" y="49"/>
                    <a:pt x="179" y="33"/>
                    <a:pt x="174" y="27"/>
                  </a:cubicBezTo>
                  <a:cubicBezTo>
                    <a:pt x="169" y="23"/>
                    <a:pt x="156" y="26"/>
                    <a:pt x="150" y="23"/>
                  </a:cubicBezTo>
                  <a:cubicBezTo>
                    <a:pt x="150" y="24"/>
                    <a:pt x="150" y="25"/>
                    <a:pt x="150" y="26"/>
                  </a:cubicBezTo>
                  <a:close/>
                  <a:moveTo>
                    <a:pt x="294" y="26"/>
                  </a:moveTo>
                  <a:cubicBezTo>
                    <a:pt x="263" y="55"/>
                    <a:pt x="244" y="96"/>
                    <a:pt x="236" y="148"/>
                  </a:cubicBezTo>
                  <a:cubicBezTo>
                    <a:pt x="236" y="150"/>
                    <a:pt x="240" y="149"/>
                    <a:pt x="240" y="151"/>
                  </a:cubicBezTo>
                  <a:cubicBezTo>
                    <a:pt x="230" y="164"/>
                    <a:pt x="234" y="196"/>
                    <a:pt x="240" y="211"/>
                  </a:cubicBezTo>
                  <a:cubicBezTo>
                    <a:pt x="244" y="222"/>
                    <a:pt x="256" y="237"/>
                    <a:pt x="265" y="238"/>
                  </a:cubicBezTo>
                  <a:cubicBezTo>
                    <a:pt x="292" y="241"/>
                    <a:pt x="312" y="228"/>
                    <a:pt x="323" y="215"/>
                  </a:cubicBezTo>
                  <a:cubicBezTo>
                    <a:pt x="333" y="203"/>
                    <a:pt x="335" y="190"/>
                    <a:pt x="338" y="174"/>
                  </a:cubicBezTo>
                  <a:cubicBezTo>
                    <a:pt x="339" y="171"/>
                    <a:pt x="335" y="174"/>
                    <a:pt x="336" y="171"/>
                  </a:cubicBezTo>
                  <a:cubicBezTo>
                    <a:pt x="353" y="143"/>
                    <a:pt x="303" y="147"/>
                    <a:pt x="290" y="147"/>
                  </a:cubicBezTo>
                  <a:cubicBezTo>
                    <a:pt x="290" y="153"/>
                    <a:pt x="287" y="160"/>
                    <a:pt x="290" y="165"/>
                  </a:cubicBezTo>
                  <a:cubicBezTo>
                    <a:pt x="296" y="171"/>
                    <a:pt x="303" y="160"/>
                    <a:pt x="311" y="161"/>
                  </a:cubicBezTo>
                  <a:cubicBezTo>
                    <a:pt x="316" y="161"/>
                    <a:pt x="320" y="165"/>
                    <a:pt x="320" y="172"/>
                  </a:cubicBezTo>
                  <a:cubicBezTo>
                    <a:pt x="320" y="183"/>
                    <a:pt x="308" y="191"/>
                    <a:pt x="297" y="192"/>
                  </a:cubicBezTo>
                  <a:cubicBezTo>
                    <a:pt x="296" y="192"/>
                    <a:pt x="292" y="191"/>
                    <a:pt x="289" y="191"/>
                  </a:cubicBezTo>
                  <a:cubicBezTo>
                    <a:pt x="279" y="190"/>
                    <a:pt x="271" y="188"/>
                    <a:pt x="266" y="183"/>
                  </a:cubicBezTo>
                  <a:cubicBezTo>
                    <a:pt x="261" y="178"/>
                    <a:pt x="257" y="167"/>
                    <a:pt x="256" y="159"/>
                  </a:cubicBezTo>
                  <a:cubicBezTo>
                    <a:pt x="256" y="150"/>
                    <a:pt x="260" y="143"/>
                    <a:pt x="261" y="132"/>
                  </a:cubicBezTo>
                  <a:cubicBezTo>
                    <a:pt x="265" y="133"/>
                    <a:pt x="263" y="129"/>
                    <a:pt x="265" y="127"/>
                  </a:cubicBezTo>
                  <a:cubicBezTo>
                    <a:pt x="276" y="115"/>
                    <a:pt x="297" y="112"/>
                    <a:pt x="316" y="108"/>
                  </a:cubicBezTo>
                  <a:cubicBezTo>
                    <a:pt x="315" y="94"/>
                    <a:pt x="310" y="81"/>
                    <a:pt x="306" y="68"/>
                  </a:cubicBezTo>
                  <a:cubicBezTo>
                    <a:pt x="302" y="54"/>
                    <a:pt x="299" y="40"/>
                    <a:pt x="295" y="26"/>
                  </a:cubicBezTo>
                  <a:cubicBezTo>
                    <a:pt x="295" y="26"/>
                    <a:pt x="294" y="26"/>
                    <a:pt x="294" y="26"/>
                  </a:cubicBezTo>
                  <a:close/>
                  <a:moveTo>
                    <a:pt x="138" y="54"/>
                  </a:moveTo>
                  <a:cubicBezTo>
                    <a:pt x="139" y="50"/>
                    <a:pt x="143" y="44"/>
                    <a:pt x="140" y="39"/>
                  </a:cubicBezTo>
                  <a:cubicBezTo>
                    <a:pt x="140" y="45"/>
                    <a:pt x="137" y="48"/>
                    <a:pt x="138" y="54"/>
                  </a:cubicBezTo>
                  <a:close/>
                  <a:moveTo>
                    <a:pt x="355" y="75"/>
                  </a:moveTo>
                  <a:cubicBezTo>
                    <a:pt x="361" y="76"/>
                    <a:pt x="363" y="63"/>
                    <a:pt x="359" y="61"/>
                  </a:cubicBezTo>
                  <a:cubicBezTo>
                    <a:pt x="356" y="64"/>
                    <a:pt x="355" y="69"/>
                    <a:pt x="355" y="75"/>
                  </a:cubicBezTo>
                  <a:close/>
                  <a:moveTo>
                    <a:pt x="354" y="88"/>
                  </a:moveTo>
                  <a:cubicBezTo>
                    <a:pt x="357" y="87"/>
                    <a:pt x="361" y="86"/>
                    <a:pt x="360" y="80"/>
                  </a:cubicBezTo>
                  <a:cubicBezTo>
                    <a:pt x="355" y="80"/>
                    <a:pt x="353" y="83"/>
                    <a:pt x="354" y="88"/>
                  </a:cubicBezTo>
                  <a:close/>
                  <a:moveTo>
                    <a:pt x="132" y="90"/>
                  </a:moveTo>
                  <a:cubicBezTo>
                    <a:pt x="135" y="91"/>
                    <a:pt x="135" y="84"/>
                    <a:pt x="133" y="84"/>
                  </a:cubicBezTo>
                  <a:cubicBezTo>
                    <a:pt x="134" y="87"/>
                    <a:pt x="132" y="88"/>
                    <a:pt x="132" y="90"/>
                  </a:cubicBezTo>
                  <a:close/>
                  <a:moveTo>
                    <a:pt x="126" y="94"/>
                  </a:moveTo>
                  <a:cubicBezTo>
                    <a:pt x="126" y="92"/>
                    <a:pt x="127" y="86"/>
                    <a:pt x="126" y="89"/>
                  </a:cubicBezTo>
                  <a:cubicBezTo>
                    <a:pt x="126" y="90"/>
                    <a:pt x="125" y="97"/>
                    <a:pt x="126" y="94"/>
                  </a:cubicBezTo>
                  <a:close/>
                  <a:moveTo>
                    <a:pt x="353" y="95"/>
                  </a:moveTo>
                  <a:cubicBezTo>
                    <a:pt x="354" y="98"/>
                    <a:pt x="350" y="101"/>
                    <a:pt x="353" y="103"/>
                  </a:cubicBezTo>
                  <a:cubicBezTo>
                    <a:pt x="353" y="101"/>
                    <a:pt x="355" y="101"/>
                    <a:pt x="358" y="101"/>
                  </a:cubicBezTo>
                  <a:cubicBezTo>
                    <a:pt x="357" y="97"/>
                    <a:pt x="359" y="96"/>
                    <a:pt x="359" y="93"/>
                  </a:cubicBezTo>
                  <a:cubicBezTo>
                    <a:pt x="356" y="92"/>
                    <a:pt x="357" y="96"/>
                    <a:pt x="353" y="95"/>
                  </a:cubicBezTo>
                  <a:close/>
                  <a:moveTo>
                    <a:pt x="126" y="102"/>
                  </a:moveTo>
                  <a:cubicBezTo>
                    <a:pt x="126" y="101"/>
                    <a:pt x="126" y="95"/>
                    <a:pt x="125" y="99"/>
                  </a:cubicBezTo>
                  <a:cubicBezTo>
                    <a:pt x="124" y="100"/>
                    <a:pt x="124" y="105"/>
                    <a:pt x="126" y="102"/>
                  </a:cubicBezTo>
                  <a:close/>
                  <a:moveTo>
                    <a:pt x="130" y="109"/>
                  </a:moveTo>
                  <a:cubicBezTo>
                    <a:pt x="134" y="107"/>
                    <a:pt x="133" y="101"/>
                    <a:pt x="131" y="98"/>
                  </a:cubicBezTo>
                  <a:cubicBezTo>
                    <a:pt x="132" y="102"/>
                    <a:pt x="131" y="106"/>
                    <a:pt x="130" y="109"/>
                  </a:cubicBezTo>
                  <a:close/>
                  <a:moveTo>
                    <a:pt x="125" y="108"/>
                  </a:moveTo>
                  <a:cubicBezTo>
                    <a:pt x="125" y="107"/>
                    <a:pt x="124" y="104"/>
                    <a:pt x="124" y="106"/>
                  </a:cubicBezTo>
                  <a:cubicBezTo>
                    <a:pt x="123" y="108"/>
                    <a:pt x="124" y="110"/>
                    <a:pt x="125" y="108"/>
                  </a:cubicBezTo>
                  <a:close/>
                  <a:moveTo>
                    <a:pt x="350" y="111"/>
                  </a:moveTo>
                  <a:cubicBezTo>
                    <a:pt x="350" y="115"/>
                    <a:pt x="350" y="118"/>
                    <a:pt x="349" y="121"/>
                  </a:cubicBezTo>
                  <a:cubicBezTo>
                    <a:pt x="352" y="121"/>
                    <a:pt x="352" y="118"/>
                    <a:pt x="356" y="119"/>
                  </a:cubicBezTo>
                  <a:cubicBezTo>
                    <a:pt x="358" y="116"/>
                    <a:pt x="356" y="110"/>
                    <a:pt x="358" y="108"/>
                  </a:cubicBezTo>
                  <a:cubicBezTo>
                    <a:pt x="354" y="108"/>
                    <a:pt x="353" y="110"/>
                    <a:pt x="350" y="111"/>
                  </a:cubicBezTo>
                  <a:close/>
                  <a:moveTo>
                    <a:pt x="131" y="125"/>
                  </a:moveTo>
                  <a:cubicBezTo>
                    <a:pt x="131" y="122"/>
                    <a:pt x="131" y="119"/>
                    <a:pt x="132" y="117"/>
                  </a:cubicBezTo>
                  <a:cubicBezTo>
                    <a:pt x="131" y="117"/>
                    <a:pt x="130" y="117"/>
                    <a:pt x="129" y="117"/>
                  </a:cubicBezTo>
                  <a:cubicBezTo>
                    <a:pt x="130" y="119"/>
                    <a:pt x="127" y="126"/>
                    <a:pt x="131" y="125"/>
                  </a:cubicBezTo>
                  <a:close/>
                  <a:moveTo>
                    <a:pt x="348" y="135"/>
                  </a:moveTo>
                  <a:cubicBezTo>
                    <a:pt x="351" y="134"/>
                    <a:pt x="352" y="132"/>
                    <a:pt x="355" y="132"/>
                  </a:cubicBezTo>
                  <a:cubicBezTo>
                    <a:pt x="355" y="130"/>
                    <a:pt x="355" y="128"/>
                    <a:pt x="355" y="126"/>
                  </a:cubicBezTo>
                  <a:cubicBezTo>
                    <a:pt x="349" y="126"/>
                    <a:pt x="349" y="130"/>
                    <a:pt x="348" y="135"/>
                  </a:cubicBezTo>
                  <a:close/>
                  <a:moveTo>
                    <a:pt x="231" y="134"/>
                  </a:moveTo>
                  <a:cubicBezTo>
                    <a:pt x="231" y="133"/>
                    <a:pt x="231" y="130"/>
                    <a:pt x="230" y="132"/>
                  </a:cubicBezTo>
                  <a:cubicBezTo>
                    <a:pt x="230" y="133"/>
                    <a:pt x="231" y="136"/>
                    <a:pt x="231" y="134"/>
                  </a:cubicBezTo>
                  <a:close/>
                  <a:moveTo>
                    <a:pt x="127" y="137"/>
                  </a:moveTo>
                  <a:cubicBezTo>
                    <a:pt x="129" y="138"/>
                    <a:pt x="131" y="138"/>
                    <a:pt x="133" y="138"/>
                  </a:cubicBezTo>
                  <a:cubicBezTo>
                    <a:pt x="132" y="135"/>
                    <a:pt x="133" y="136"/>
                    <a:pt x="133" y="132"/>
                  </a:cubicBezTo>
                  <a:cubicBezTo>
                    <a:pt x="130" y="132"/>
                    <a:pt x="127" y="133"/>
                    <a:pt x="127" y="137"/>
                  </a:cubicBezTo>
                  <a:close/>
                  <a:moveTo>
                    <a:pt x="226" y="152"/>
                  </a:moveTo>
                  <a:cubicBezTo>
                    <a:pt x="232" y="151"/>
                    <a:pt x="230" y="137"/>
                    <a:pt x="229" y="137"/>
                  </a:cubicBezTo>
                  <a:cubicBezTo>
                    <a:pt x="229" y="143"/>
                    <a:pt x="226" y="146"/>
                    <a:pt x="226" y="152"/>
                  </a:cubicBezTo>
                  <a:close/>
                  <a:moveTo>
                    <a:pt x="347" y="142"/>
                  </a:moveTo>
                  <a:cubicBezTo>
                    <a:pt x="348" y="144"/>
                    <a:pt x="346" y="148"/>
                    <a:pt x="348" y="148"/>
                  </a:cubicBezTo>
                  <a:cubicBezTo>
                    <a:pt x="349" y="146"/>
                    <a:pt x="352" y="147"/>
                    <a:pt x="354" y="146"/>
                  </a:cubicBezTo>
                  <a:cubicBezTo>
                    <a:pt x="353" y="144"/>
                    <a:pt x="355" y="139"/>
                    <a:pt x="353" y="139"/>
                  </a:cubicBezTo>
                  <a:cubicBezTo>
                    <a:pt x="352" y="141"/>
                    <a:pt x="349" y="141"/>
                    <a:pt x="347" y="142"/>
                  </a:cubicBezTo>
                  <a:close/>
                  <a:moveTo>
                    <a:pt x="127" y="151"/>
                  </a:moveTo>
                  <a:cubicBezTo>
                    <a:pt x="129" y="151"/>
                    <a:pt x="133" y="152"/>
                    <a:pt x="133" y="150"/>
                  </a:cubicBezTo>
                  <a:cubicBezTo>
                    <a:pt x="132" y="150"/>
                    <a:pt x="134" y="146"/>
                    <a:pt x="133" y="144"/>
                  </a:cubicBezTo>
                  <a:cubicBezTo>
                    <a:pt x="132" y="144"/>
                    <a:pt x="130" y="144"/>
                    <a:pt x="128" y="144"/>
                  </a:cubicBezTo>
                  <a:cubicBezTo>
                    <a:pt x="127" y="145"/>
                    <a:pt x="128" y="149"/>
                    <a:pt x="127" y="151"/>
                  </a:cubicBezTo>
                  <a:close/>
                  <a:moveTo>
                    <a:pt x="346" y="156"/>
                  </a:moveTo>
                  <a:cubicBezTo>
                    <a:pt x="346" y="159"/>
                    <a:pt x="345" y="161"/>
                    <a:pt x="345" y="165"/>
                  </a:cubicBezTo>
                  <a:cubicBezTo>
                    <a:pt x="348" y="165"/>
                    <a:pt x="350" y="165"/>
                    <a:pt x="352" y="165"/>
                  </a:cubicBezTo>
                  <a:cubicBezTo>
                    <a:pt x="351" y="161"/>
                    <a:pt x="355" y="156"/>
                    <a:pt x="352" y="153"/>
                  </a:cubicBezTo>
                  <a:cubicBezTo>
                    <a:pt x="350" y="154"/>
                    <a:pt x="350" y="156"/>
                    <a:pt x="346" y="156"/>
                  </a:cubicBezTo>
                  <a:close/>
                  <a:moveTo>
                    <a:pt x="127" y="159"/>
                  </a:moveTo>
                  <a:cubicBezTo>
                    <a:pt x="127" y="161"/>
                    <a:pt x="127" y="163"/>
                    <a:pt x="127" y="165"/>
                  </a:cubicBezTo>
                  <a:cubicBezTo>
                    <a:pt x="130" y="164"/>
                    <a:pt x="131" y="164"/>
                    <a:pt x="134" y="165"/>
                  </a:cubicBezTo>
                  <a:cubicBezTo>
                    <a:pt x="134" y="163"/>
                    <a:pt x="133" y="161"/>
                    <a:pt x="133" y="158"/>
                  </a:cubicBezTo>
                  <a:cubicBezTo>
                    <a:pt x="129" y="159"/>
                    <a:pt x="130" y="158"/>
                    <a:pt x="127" y="159"/>
                  </a:cubicBezTo>
                  <a:close/>
                  <a:moveTo>
                    <a:pt x="224" y="169"/>
                  </a:moveTo>
                  <a:cubicBezTo>
                    <a:pt x="226" y="169"/>
                    <a:pt x="227" y="168"/>
                    <a:pt x="228" y="168"/>
                  </a:cubicBezTo>
                  <a:cubicBezTo>
                    <a:pt x="227" y="164"/>
                    <a:pt x="231" y="161"/>
                    <a:pt x="227" y="160"/>
                  </a:cubicBezTo>
                  <a:cubicBezTo>
                    <a:pt x="224" y="161"/>
                    <a:pt x="224" y="164"/>
                    <a:pt x="224" y="169"/>
                  </a:cubicBezTo>
                  <a:close/>
                  <a:moveTo>
                    <a:pt x="344" y="180"/>
                  </a:moveTo>
                  <a:cubicBezTo>
                    <a:pt x="346" y="180"/>
                    <a:pt x="348" y="180"/>
                    <a:pt x="350" y="180"/>
                  </a:cubicBezTo>
                  <a:cubicBezTo>
                    <a:pt x="349" y="176"/>
                    <a:pt x="354" y="170"/>
                    <a:pt x="350" y="170"/>
                  </a:cubicBezTo>
                  <a:cubicBezTo>
                    <a:pt x="346" y="170"/>
                    <a:pt x="345" y="176"/>
                    <a:pt x="344" y="180"/>
                  </a:cubicBezTo>
                  <a:close/>
                  <a:moveTo>
                    <a:pt x="128" y="180"/>
                  </a:moveTo>
                  <a:cubicBezTo>
                    <a:pt x="131" y="180"/>
                    <a:pt x="133" y="180"/>
                    <a:pt x="135" y="180"/>
                  </a:cubicBezTo>
                  <a:cubicBezTo>
                    <a:pt x="135" y="176"/>
                    <a:pt x="135" y="173"/>
                    <a:pt x="134" y="171"/>
                  </a:cubicBezTo>
                  <a:cubicBezTo>
                    <a:pt x="132" y="171"/>
                    <a:pt x="130" y="171"/>
                    <a:pt x="128" y="171"/>
                  </a:cubicBezTo>
                  <a:cubicBezTo>
                    <a:pt x="128" y="174"/>
                    <a:pt x="128" y="177"/>
                    <a:pt x="128" y="180"/>
                  </a:cubicBezTo>
                  <a:close/>
                  <a:moveTo>
                    <a:pt x="222" y="176"/>
                  </a:moveTo>
                  <a:cubicBezTo>
                    <a:pt x="223" y="178"/>
                    <a:pt x="221" y="181"/>
                    <a:pt x="223" y="181"/>
                  </a:cubicBezTo>
                  <a:cubicBezTo>
                    <a:pt x="224" y="179"/>
                    <a:pt x="231" y="176"/>
                    <a:pt x="226" y="174"/>
                  </a:cubicBezTo>
                  <a:cubicBezTo>
                    <a:pt x="226" y="176"/>
                    <a:pt x="224" y="176"/>
                    <a:pt x="222" y="176"/>
                  </a:cubicBezTo>
                  <a:close/>
                  <a:moveTo>
                    <a:pt x="222" y="192"/>
                  </a:moveTo>
                  <a:cubicBezTo>
                    <a:pt x="225" y="191"/>
                    <a:pt x="228" y="191"/>
                    <a:pt x="228" y="188"/>
                  </a:cubicBezTo>
                  <a:cubicBezTo>
                    <a:pt x="228" y="186"/>
                    <a:pt x="226" y="186"/>
                    <a:pt x="223" y="186"/>
                  </a:cubicBezTo>
                  <a:cubicBezTo>
                    <a:pt x="222" y="187"/>
                    <a:pt x="222" y="189"/>
                    <a:pt x="222" y="192"/>
                  </a:cubicBezTo>
                  <a:close/>
                  <a:moveTo>
                    <a:pt x="343" y="187"/>
                  </a:moveTo>
                  <a:cubicBezTo>
                    <a:pt x="342" y="190"/>
                    <a:pt x="342" y="195"/>
                    <a:pt x="341" y="198"/>
                  </a:cubicBezTo>
                  <a:cubicBezTo>
                    <a:pt x="344" y="198"/>
                    <a:pt x="347" y="197"/>
                    <a:pt x="349" y="195"/>
                  </a:cubicBezTo>
                  <a:cubicBezTo>
                    <a:pt x="349" y="192"/>
                    <a:pt x="349" y="188"/>
                    <a:pt x="350" y="186"/>
                  </a:cubicBezTo>
                  <a:cubicBezTo>
                    <a:pt x="347" y="185"/>
                    <a:pt x="346" y="187"/>
                    <a:pt x="343" y="187"/>
                  </a:cubicBezTo>
                  <a:close/>
                  <a:moveTo>
                    <a:pt x="130" y="194"/>
                  </a:moveTo>
                  <a:cubicBezTo>
                    <a:pt x="133" y="194"/>
                    <a:pt x="135" y="194"/>
                    <a:pt x="137" y="194"/>
                  </a:cubicBezTo>
                  <a:cubicBezTo>
                    <a:pt x="137" y="192"/>
                    <a:pt x="137" y="190"/>
                    <a:pt x="137" y="188"/>
                  </a:cubicBezTo>
                  <a:cubicBezTo>
                    <a:pt x="135" y="188"/>
                    <a:pt x="133" y="188"/>
                    <a:pt x="130" y="188"/>
                  </a:cubicBezTo>
                  <a:cubicBezTo>
                    <a:pt x="130" y="190"/>
                    <a:pt x="130" y="192"/>
                    <a:pt x="130" y="194"/>
                  </a:cubicBezTo>
                  <a:close/>
                  <a:moveTo>
                    <a:pt x="222" y="199"/>
                  </a:moveTo>
                  <a:cubicBezTo>
                    <a:pt x="223" y="202"/>
                    <a:pt x="223" y="204"/>
                    <a:pt x="224" y="205"/>
                  </a:cubicBezTo>
                  <a:cubicBezTo>
                    <a:pt x="225" y="203"/>
                    <a:pt x="227" y="202"/>
                    <a:pt x="229" y="201"/>
                  </a:cubicBezTo>
                  <a:cubicBezTo>
                    <a:pt x="229" y="199"/>
                    <a:pt x="229" y="197"/>
                    <a:pt x="227" y="196"/>
                  </a:cubicBezTo>
                  <a:cubicBezTo>
                    <a:pt x="226" y="198"/>
                    <a:pt x="224" y="198"/>
                    <a:pt x="222" y="199"/>
                  </a:cubicBezTo>
                  <a:close/>
                  <a:moveTo>
                    <a:pt x="135" y="206"/>
                  </a:moveTo>
                  <a:cubicBezTo>
                    <a:pt x="138" y="205"/>
                    <a:pt x="142" y="206"/>
                    <a:pt x="141" y="201"/>
                  </a:cubicBezTo>
                  <a:cubicBezTo>
                    <a:pt x="138" y="202"/>
                    <a:pt x="135" y="201"/>
                    <a:pt x="133" y="200"/>
                  </a:cubicBezTo>
                  <a:cubicBezTo>
                    <a:pt x="133" y="203"/>
                    <a:pt x="135" y="204"/>
                    <a:pt x="135" y="206"/>
                  </a:cubicBezTo>
                  <a:close/>
                  <a:moveTo>
                    <a:pt x="342" y="210"/>
                  </a:moveTo>
                  <a:cubicBezTo>
                    <a:pt x="342" y="207"/>
                    <a:pt x="345" y="208"/>
                    <a:pt x="347" y="208"/>
                  </a:cubicBezTo>
                  <a:cubicBezTo>
                    <a:pt x="347" y="206"/>
                    <a:pt x="347" y="205"/>
                    <a:pt x="347" y="203"/>
                  </a:cubicBezTo>
                  <a:cubicBezTo>
                    <a:pt x="344" y="203"/>
                    <a:pt x="339" y="207"/>
                    <a:pt x="342" y="210"/>
                  </a:cubicBezTo>
                  <a:close/>
                  <a:moveTo>
                    <a:pt x="223" y="209"/>
                  </a:moveTo>
                  <a:cubicBezTo>
                    <a:pt x="224" y="211"/>
                    <a:pt x="225" y="213"/>
                    <a:pt x="224" y="217"/>
                  </a:cubicBezTo>
                  <a:cubicBezTo>
                    <a:pt x="228" y="215"/>
                    <a:pt x="232" y="214"/>
                    <a:pt x="231" y="208"/>
                  </a:cubicBezTo>
                  <a:cubicBezTo>
                    <a:pt x="227" y="208"/>
                    <a:pt x="227" y="211"/>
                    <a:pt x="223" y="209"/>
                  </a:cubicBezTo>
                  <a:close/>
                  <a:moveTo>
                    <a:pt x="141" y="213"/>
                  </a:moveTo>
                  <a:cubicBezTo>
                    <a:pt x="143" y="217"/>
                    <a:pt x="147" y="219"/>
                    <a:pt x="150" y="221"/>
                  </a:cubicBezTo>
                  <a:cubicBezTo>
                    <a:pt x="150" y="217"/>
                    <a:pt x="146" y="216"/>
                    <a:pt x="146" y="212"/>
                  </a:cubicBezTo>
                  <a:cubicBezTo>
                    <a:pt x="143" y="211"/>
                    <a:pt x="143" y="213"/>
                    <a:pt x="141" y="213"/>
                  </a:cubicBezTo>
                  <a:close/>
                  <a:moveTo>
                    <a:pt x="340" y="217"/>
                  </a:moveTo>
                  <a:cubicBezTo>
                    <a:pt x="340" y="219"/>
                    <a:pt x="340" y="221"/>
                    <a:pt x="340" y="223"/>
                  </a:cubicBezTo>
                  <a:cubicBezTo>
                    <a:pt x="343" y="223"/>
                    <a:pt x="344" y="224"/>
                    <a:pt x="346" y="224"/>
                  </a:cubicBezTo>
                  <a:cubicBezTo>
                    <a:pt x="345" y="220"/>
                    <a:pt x="350" y="215"/>
                    <a:pt x="345" y="214"/>
                  </a:cubicBezTo>
                  <a:cubicBezTo>
                    <a:pt x="344" y="215"/>
                    <a:pt x="342" y="216"/>
                    <a:pt x="340" y="217"/>
                  </a:cubicBezTo>
                  <a:close/>
                  <a:moveTo>
                    <a:pt x="228" y="222"/>
                  </a:moveTo>
                  <a:cubicBezTo>
                    <a:pt x="229" y="219"/>
                    <a:pt x="235" y="222"/>
                    <a:pt x="235" y="219"/>
                  </a:cubicBezTo>
                  <a:cubicBezTo>
                    <a:pt x="233" y="219"/>
                    <a:pt x="226" y="220"/>
                    <a:pt x="228" y="222"/>
                  </a:cubicBezTo>
                  <a:close/>
                  <a:moveTo>
                    <a:pt x="230" y="227"/>
                  </a:moveTo>
                  <a:cubicBezTo>
                    <a:pt x="229" y="231"/>
                    <a:pt x="233" y="230"/>
                    <a:pt x="232" y="233"/>
                  </a:cubicBezTo>
                  <a:cubicBezTo>
                    <a:pt x="237" y="234"/>
                    <a:pt x="237" y="230"/>
                    <a:pt x="242" y="231"/>
                  </a:cubicBezTo>
                  <a:cubicBezTo>
                    <a:pt x="241" y="225"/>
                    <a:pt x="235" y="226"/>
                    <a:pt x="230" y="227"/>
                  </a:cubicBezTo>
                  <a:close/>
                  <a:moveTo>
                    <a:pt x="337" y="237"/>
                  </a:moveTo>
                  <a:cubicBezTo>
                    <a:pt x="339" y="236"/>
                    <a:pt x="344" y="238"/>
                    <a:pt x="345" y="236"/>
                  </a:cubicBezTo>
                  <a:cubicBezTo>
                    <a:pt x="344" y="236"/>
                    <a:pt x="346" y="232"/>
                    <a:pt x="345" y="229"/>
                  </a:cubicBezTo>
                  <a:cubicBezTo>
                    <a:pt x="340" y="229"/>
                    <a:pt x="338" y="233"/>
                    <a:pt x="337" y="237"/>
                  </a:cubicBezTo>
                  <a:close/>
                  <a:moveTo>
                    <a:pt x="242" y="240"/>
                  </a:moveTo>
                  <a:cubicBezTo>
                    <a:pt x="247" y="238"/>
                    <a:pt x="250" y="244"/>
                    <a:pt x="252" y="240"/>
                  </a:cubicBezTo>
                  <a:cubicBezTo>
                    <a:pt x="249" y="237"/>
                    <a:pt x="244" y="234"/>
                    <a:pt x="242" y="240"/>
                  </a:cubicBezTo>
                  <a:close/>
                  <a:moveTo>
                    <a:pt x="337" y="245"/>
                  </a:moveTo>
                  <a:cubicBezTo>
                    <a:pt x="337" y="250"/>
                    <a:pt x="337" y="255"/>
                    <a:pt x="342" y="255"/>
                  </a:cubicBezTo>
                  <a:cubicBezTo>
                    <a:pt x="343" y="251"/>
                    <a:pt x="344" y="246"/>
                    <a:pt x="342" y="242"/>
                  </a:cubicBezTo>
                  <a:cubicBezTo>
                    <a:pt x="343" y="245"/>
                    <a:pt x="338" y="244"/>
                    <a:pt x="337" y="24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3871" y="631"/>
              <a:ext cx="174" cy="232"/>
            </a:xfrm>
            <a:custGeom>
              <a:avLst/>
              <a:gdLst/>
              <a:ahLst/>
              <a:cxnLst>
                <a:cxn ang="0">
                  <a:pos x="38" y="84"/>
                </a:cxn>
                <a:cxn ang="0">
                  <a:pos x="28" y="87"/>
                </a:cxn>
                <a:cxn ang="0">
                  <a:pos x="22" y="17"/>
                </a:cxn>
                <a:cxn ang="0">
                  <a:pos x="51" y="1"/>
                </a:cxn>
                <a:cxn ang="0">
                  <a:pos x="33" y="16"/>
                </a:cxn>
                <a:cxn ang="0">
                  <a:pos x="32" y="12"/>
                </a:cxn>
                <a:cxn ang="0">
                  <a:pos x="48" y="12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53" y="22"/>
                </a:cxn>
                <a:cxn ang="0">
                  <a:pos x="28" y="33"/>
                </a:cxn>
                <a:cxn ang="0">
                  <a:pos x="33" y="25"/>
                </a:cxn>
                <a:cxn ang="0">
                  <a:pos x="33" y="38"/>
                </a:cxn>
                <a:cxn ang="0">
                  <a:pos x="41" y="36"/>
                </a:cxn>
                <a:cxn ang="0">
                  <a:pos x="33" y="38"/>
                </a:cxn>
                <a:cxn ang="0">
                  <a:pos x="51" y="38"/>
                </a:cxn>
                <a:cxn ang="0">
                  <a:pos x="54" y="35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30" y="45"/>
                </a:cxn>
                <a:cxn ang="0">
                  <a:pos x="25" y="49"/>
                </a:cxn>
                <a:cxn ang="0">
                  <a:pos x="46" y="50"/>
                </a:cxn>
                <a:cxn ang="0">
                  <a:pos x="39" y="48"/>
                </a:cxn>
                <a:cxn ang="0">
                  <a:pos x="22" y="56"/>
                </a:cxn>
                <a:cxn ang="0">
                  <a:pos x="17" y="57"/>
                </a:cxn>
                <a:cxn ang="0">
                  <a:pos x="33" y="60"/>
                </a:cxn>
                <a:cxn ang="0">
                  <a:pos x="31" y="54"/>
                </a:cxn>
                <a:cxn ang="0">
                  <a:pos x="42" y="68"/>
                </a:cxn>
                <a:cxn ang="0">
                  <a:pos x="41" y="63"/>
                </a:cxn>
                <a:cxn ang="0">
                  <a:pos x="28" y="66"/>
                </a:cxn>
                <a:cxn ang="0">
                  <a:pos x="26" y="68"/>
                </a:cxn>
                <a:cxn ang="0">
                  <a:pos x="20" y="73"/>
                </a:cxn>
                <a:cxn ang="0">
                  <a:pos x="17" y="73"/>
                </a:cxn>
                <a:cxn ang="0">
                  <a:pos x="36" y="78"/>
                </a:cxn>
                <a:cxn ang="0">
                  <a:pos x="29" y="75"/>
                </a:cxn>
              </a:cxnLst>
              <a:rect l="0" t="0" r="r" b="b"/>
              <a:pathLst>
                <a:path w="69" h="92">
                  <a:moveTo>
                    <a:pt x="51" y="1"/>
                  </a:moveTo>
                  <a:cubicBezTo>
                    <a:pt x="69" y="26"/>
                    <a:pt x="59" y="71"/>
                    <a:pt x="38" y="84"/>
                  </a:cubicBezTo>
                  <a:cubicBezTo>
                    <a:pt x="36" y="85"/>
                    <a:pt x="37" y="89"/>
                    <a:pt x="35" y="90"/>
                  </a:cubicBezTo>
                  <a:cubicBezTo>
                    <a:pt x="32" y="92"/>
                    <a:pt x="31" y="88"/>
                    <a:pt x="28" y="87"/>
                  </a:cubicBezTo>
                  <a:cubicBezTo>
                    <a:pt x="22" y="85"/>
                    <a:pt x="17" y="86"/>
                    <a:pt x="13" y="81"/>
                  </a:cubicBezTo>
                  <a:cubicBezTo>
                    <a:pt x="0" y="66"/>
                    <a:pt x="9" y="28"/>
                    <a:pt x="22" y="17"/>
                  </a:cubicBezTo>
                  <a:cubicBezTo>
                    <a:pt x="22" y="13"/>
                    <a:pt x="21" y="11"/>
                    <a:pt x="23" y="7"/>
                  </a:cubicBezTo>
                  <a:cubicBezTo>
                    <a:pt x="31" y="2"/>
                    <a:pt x="39" y="0"/>
                    <a:pt x="51" y="1"/>
                  </a:cubicBezTo>
                  <a:close/>
                  <a:moveTo>
                    <a:pt x="32" y="12"/>
                  </a:moveTo>
                  <a:cubicBezTo>
                    <a:pt x="32" y="14"/>
                    <a:pt x="33" y="14"/>
                    <a:pt x="33" y="16"/>
                  </a:cubicBezTo>
                  <a:cubicBezTo>
                    <a:pt x="36" y="14"/>
                    <a:pt x="39" y="11"/>
                    <a:pt x="41" y="8"/>
                  </a:cubicBezTo>
                  <a:cubicBezTo>
                    <a:pt x="37" y="8"/>
                    <a:pt x="36" y="11"/>
                    <a:pt x="32" y="12"/>
                  </a:cubicBezTo>
                  <a:close/>
                  <a:moveTo>
                    <a:pt x="39" y="22"/>
                  </a:moveTo>
                  <a:cubicBezTo>
                    <a:pt x="43" y="21"/>
                    <a:pt x="49" y="15"/>
                    <a:pt x="48" y="12"/>
                  </a:cubicBezTo>
                  <a:cubicBezTo>
                    <a:pt x="46" y="16"/>
                    <a:pt x="40" y="17"/>
                    <a:pt x="39" y="22"/>
                  </a:cubicBezTo>
                  <a:close/>
                  <a:moveTo>
                    <a:pt x="23" y="24"/>
                  </a:moveTo>
                  <a:cubicBezTo>
                    <a:pt x="27" y="24"/>
                    <a:pt x="28" y="21"/>
                    <a:pt x="29" y="20"/>
                  </a:cubicBezTo>
                  <a:cubicBezTo>
                    <a:pt x="26" y="17"/>
                    <a:pt x="24" y="22"/>
                    <a:pt x="23" y="24"/>
                  </a:cubicBezTo>
                  <a:close/>
                  <a:moveTo>
                    <a:pt x="46" y="32"/>
                  </a:moveTo>
                  <a:cubicBezTo>
                    <a:pt x="49" y="29"/>
                    <a:pt x="52" y="27"/>
                    <a:pt x="53" y="22"/>
                  </a:cubicBezTo>
                  <a:cubicBezTo>
                    <a:pt x="49" y="23"/>
                    <a:pt x="43" y="27"/>
                    <a:pt x="46" y="32"/>
                  </a:cubicBezTo>
                  <a:close/>
                  <a:moveTo>
                    <a:pt x="28" y="33"/>
                  </a:moveTo>
                  <a:cubicBezTo>
                    <a:pt x="31" y="33"/>
                    <a:pt x="32" y="30"/>
                    <a:pt x="34" y="30"/>
                  </a:cubicBezTo>
                  <a:cubicBezTo>
                    <a:pt x="33" y="29"/>
                    <a:pt x="35" y="25"/>
                    <a:pt x="33" y="25"/>
                  </a:cubicBezTo>
                  <a:cubicBezTo>
                    <a:pt x="31" y="28"/>
                    <a:pt x="28" y="29"/>
                    <a:pt x="28" y="33"/>
                  </a:cubicBezTo>
                  <a:close/>
                  <a:moveTo>
                    <a:pt x="33" y="38"/>
                  </a:moveTo>
                  <a:cubicBezTo>
                    <a:pt x="33" y="40"/>
                    <a:pt x="34" y="41"/>
                    <a:pt x="37" y="42"/>
                  </a:cubicBezTo>
                  <a:cubicBezTo>
                    <a:pt x="37" y="38"/>
                    <a:pt x="41" y="40"/>
                    <a:pt x="41" y="36"/>
                  </a:cubicBezTo>
                  <a:cubicBezTo>
                    <a:pt x="40" y="34"/>
                    <a:pt x="39" y="33"/>
                    <a:pt x="38" y="33"/>
                  </a:cubicBezTo>
                  <a:cubicBezTo>
                    <a:pt x="37" y="35"/>
                    <a:pt x="36" y="37"/>
                    <a:pt x="33" y="38"/>
                  </a:cubicBezTo>
                  <a:close/>
                  <a:moveTo>
                    <a:pt x="51" y="36"/>
                  </a:moveTo>
                  <a:cubicBezTo>
                    <a:pt x="51" y="36"/>
                    <a:pt x="51" y="37"/>
                    <a:pt x="51" y="38"/>
                  </a:cubicBezTo>
                  <a:cubicBezTo>
                    <a:pt x="53" y="38"/>
                    <a:pt x="53" y="38"/>
                    <a:pt x="54" y="39"/>
                  </a:cubicBezTo>
                  <a:cubicBezTo>
                    <a:pt x="54" y="37"/>
                    <a:pt x="54" y="36"/>
                    <a:pt x="54" y="35"/>
                  </a:cubicBezTo>
                  <a:cubicBezTo>
                    <a:pt x="53" y="35"/>
                    <a:pt x="52" y="35"/>
                    <a:pt x="51" y="36"/>
                  </a:cubicBezTo>
                  <a:close/>
                  <a:moveTo>
                    <a:pt x="21" y="40"/>
                  </a:moveTo>
                  <a:cubicBezTo>
                    <a:pt x="23" y="40"/>
                    <a:pt x="24" y="38"/>
                    <a:pt x="23" y="36"/>
                  </a:cubicBezTo>
                  <a:cubicBezTo>
                    <a:pt x="21" y="36"/>
                    <a:pt x="21" y="38"/>
                    <a:pt x="21" y="40"/>
                  </a:cubicBezTo>
                  <a:close/>
                  <a:moveTo>
                    <a:pt x="25" y="49"/>
                  </a:moveTo>
                  <a:cubicBezTo>
                    <a:pt x="28" y="50"/>
                    <a:pt x="30" y="48"/>
                    <a:pt x="30" y="45"/>
                  </a:cubicBezTo>
                  <a:cubicBezTo>
                    <a:pt x="29" y="45"/>
                    <a:pt x="29" y="43"/>
                    <a:pt x="27" y="44"/>
                  </a:cubicBezTo>
                  <a:cubicBezTo>
                    <a:pt x="26" y="45"/>
                    <a:pt x="25" y="46"/>
                    <a:pt x="25" y="49"/>
                  </a:cubicBezTo>
                  <a:close/>
                  <a:moveTo>
                    <a:pt x="39" y="48"/>
                  </a:moveTo>
                  <a:cubicBezTo>
                    <a:pt x="42" y="47"/>
                    <a:pt x="44" y="48"/>
                    <a:pt x="46" y="50"/>
                  </a:cubicBezTo>
                  <a:cubicBezTo>
                    <a:pt x="46" y="48"/>
                    <a:pt x="48" y="48"/>
                    <a:pt x="47" y="45"/>
                  </a:cubicBezTo>
                  <a:cubicBezTo>
                    <a:pt x="44" y="41"/>
                    <a:pt x="40" y="45"/>
                    <a:pt x="39" y="48"/>
                  </a:cubicBezTo>
                  <a:close/>
                  <a:moveTo>
                    <a:pt x="17" y="57"/>
                  </a:moveTo>
                  <a:cubicBezTo>
                    <a:pt x="19" y="59"/>
                    <a:pt x="19" y="56"/>
                    <a:pt x="22" y="56"/>
                  </a:cubicBezTo>
                  <a:cubicBezTo>
                    <a:pt x="21" y="54"/>
                    <a:pt x="21" y="51"/>
                    <a:pt x="19" y="51"/>
                  </a:cubicBezTo>
                  <a:cubicBezTo>
                    <a:pt x="18" y="53"/>
                    <a:pt x="17" y="55"/>
                    <a:pt x="17" y="57"/>
                  </a:cubicBezTo>
                  <a:close/>
                  <a:moveTo>
                    <a:pt x="31" y="54"/>
                  </a:moveTo>
                  <a:cubicBezTo>
                    <a:pt x="31" y="57"/>
                    <a:pt x="32" y="58"/>
                    <a:pt x="33" y="60"/>
                  </a:cubicBezTo>
                  <a:cubicBezTo>
                    <a:pt x="38" y="60"/>
                    <a:pt x="37" y="53"/>
                    <a:pt x="34" y="52"/>
                  </a:cubicBezTo>
                  <a:cubicBezTo>
                    <a:pt x="34" y="53"/>
                    <a:pt x="33" y="54"/>
                    <a:pt x="31" y="54"/>
                  </a:cubicBezTo>
                  <a:close/>
                  <a:moveTo>
                    <a:pt x="41" y="63"/>
                  </a:moveTo>
                  <a:cubicBezTo>
                    <a:pt x="40" y="66"/>
                    <a:pt x="42" y="66"/>
                    <a:pt x="42" y="68"/>
                  </a:cubicBezTo>
                  <a:cubicBezTo>
                    <a:pt x="46" y="67"/>
                    <a:pt x="50" y="59"/>
                    <a:pt x="49" y="55"/>
                  </a:cubicBezTo>
                  <a:cubicBezTo>
                    <a:pt x="47" y="58"/>
                    <a:pt x="46" y="63"/>
                    <a:pt x="41" y="63"/>
                  </a:cubicBezTo>
                  <a:close/>
                  <a:moveTo>
                    <a:pt x="26" y="68"/>
                  </a:moveTo>
                  <a:cubicBezTo>
                    <a:pt x="26" y="66"/>
                    <a:pt x="27" y="65"/>
                    <a:pt x="28" y="66"/>
                  </a:cubicBezTo>
                  <a:cubicBezTo>
                    <a:pt x="28" y="63"/>
                    <a:pt x="27" y="61"/>
                    <a:pt x="24" y="61"/>
                  </a:cubicBezTo>
                  <a:cubicBezTo>
                    <a:pt x="22" y="63"/>
                    <a:pt x="22" y="67"/>
                    <a:pt x="26" y="68"/>
                  </a:cubicBezTo>
                  <a:close/>
                  <a:moveTo>
                    <a:pt x="17" y="73"/>
                  </a:moveTo>
                  <a:cubicBezTo>
                    <a:pt x="18" y="73"/>
                    <a:pt x="19" y="73"/>
                    <a:pt x="20" y="73"/>
                  </a:cubicBezTo>
                  <a:cubicBezTo>
                    <a:pt x="20" y="71"/>
                    <a:pt x="19" y="69"/>
                    <a:pt x="17" y="69"/>
                  </a:cubicBezTo>
                  <a:cubicBezTo>
                    <a:pt x="17" y="71"/>
                    <a:pt x="17" y="72"/>
                    <a:pt x="17" y="73"/>
                  </a:cubicBezTo>
                  <a:close/>
                  <a:moveTo>
                    <a:pt x="29" y="75"/>
                  </a:moveTo>
                  <a:cubicBezTo>
                    <a:pt x="32" y="76"/>
                    <a:pt x="33" y="78"/>
                    <a:pt x="36" y="78"/>
                  </a:cubicBezTo>
                  <a:cubicBezTo>
                    <a:pt x="36" y="74"/>
                    <a:pt x="34" y="71"/>
                    <a:pt x="31" y="70"/>
                  </a:cubicBezTo>
                  <a:cubicBezTo>
                    <a:pt x="31" y="72"/>
                    <a:pt x="28" y="72"/>
                    <a:pt x="2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979" y="454"/>
              <a:ext cx="310" cy="641"/>
            </a:xfrm>
            <a:custGeom>
              <a:avLst/>
              <a:gdLst/>
              <a:ahLst/>
              <a:cxnLst>
                <a:cxn ang="0">
                  <a:pos x="118" y="68"/>
                </a:cxn>
                <a:cxn ang="0">
                  <a:pos x="75" y="70"/>
                </a:cxn>
                <a:cxn ang="0">
                  <a:pos x="61" y="183"/>
                </a:cxn>
                <a:cxn ang="0">
                  <a:pos x="9" y="248"/>
                </a:cxn>
                <a:cxn ang="0">
                  <a:pos x="11" y="221"/>
                </a:cxn>
                <a:cxn ang="0">
                  <a:pos x="11" y="207"/>
                </a:cxn>
                <a:cxn ang="0">
                  <a:pos x="16" y="173"/>
                </a:cxn>
                <a:cxn ang="0">
                  <a:pos x="21" y="152"/>
                </a:cxn>
                <a:cxn ang="0">
                  <a:pos x="32" y="70"/>
                </a:cxn>
                <a:cxn ang="0">
                  <a:pos x="10" y="19"/>
                </a:cxn>
                <a:cxn ang="0">
                  <a:pos x="9" y="16"/>
                </a:cxn>
                <a:cxn ang="0">
                  <a:pos x="23" y="0"/>
                </a:cxn>
                <a:cxn ang="0">
                  <a:pos x="106" y="11"/>
                </a:cxn>
                <a:cxn ang="0">
                  <a:pos x="10" y="68"/>
                </a:cxn>
                <a:cxn ang="0">
                  <a:pos x="52" y="59"/>
                </a:cxn>
                <a:cxn ang="0">
                  <a:pos x="26" y="241"/>
                </a:cxn>
                <a:cxn ang="0">
                  <a:pos x="54" y="191"/>
                </a:cxn>
                <a:cxn ang="0">
                  <a:pos x="68" y="65"/>
                </a:cxn>
                <a:cxn ang="0">
                  <a:pos x="112" y="17"/>
                </a:cxn>
                <a:cxn ang="0">
                  <a:pos x="10" y="68"/>
                </a:cxn>
                <a:cxn ang="0">
                  <a:pos x="42" y="76"/>
                </a:cxn>
                <a:cxn ang="0">
                  <a:pos x="39" y="69"/>
                </a:cxn>
                <a:cxn ang="0">
                  <a:pos x="36" y="88"/>
                </a:cxn>
                <a:cxn ang="0">
                  <a:pos x="40" y="82"/>
                </a:cxn>
                <a:cxn ang="0">
                  <a:pos x="36" y="88"/>
                </a:cxn>
                <a:cxn ang="0">
                  <a:pos x="38" y="93"/>
                </a:cxn>
                <a:cxn ang="0">
                  <a:pos x="32" y="111"/>
                </a:cxn>
                <a:cxn ang="0">
                  <a:pos x="35" y="110"/>
                </a:cxn>
                <a:cxn ang="0">
                  <a:pos x="30" y="127"/>
                </a:cxn>
                <a:cxn ang="0">
                  <a:pos x="34" y="126"/>
                </a:cxn>
                <a:cxn ang="0">
                  <a:pos x="28" y="152"/>
                </a:cxn>
                <a:cxn ang="0">
                  <a:pos x="28" y="152"/>
                </a:cxn>
                <a:cxn ang="0">
                  <a:pos x="27" y="159"/>
                </a:cxn>
                <a:cxn ang="0">
                  <a:pos x="24" y="184"/>
                </a:cxn>
                <a:cxn ang="0">
                  <a:pos x="24" y="184"/>
                </a:cxn>
              </a:cxnLst>
              <a:rect l="0" t="0" r="r" b="b"/>
              <a:pathLst>
                <a:path w="123" h="254">
                  <a:moveTo>
                    <a:pt x="123" y="12"/>
                  </a:moveTo>
                  <a:cubicBezTo>
                    <a:pt x="116" y="26"/>
                    <a:pt x="116" y="52"/>
                    <a:pt x="118" y="68"/>
                  </a:cubicBezTo>
                  <a:cubicBezTo>
                    <a:pt x="112" y="73"/>
                    <a:pt x="103" y="69"/>
                    <a:pt x="94" y="69"/>
                  </a:cubicBezTo>
                  <a:cubicBezTo>
                    <a:pt x="88" y="69"/>
                    <a:pt x="81" y="71"/>
                    <a:pt x="75" y="70"/>
                  </a:cubicBezTo>
                  <a:cubicBezTo>
                    <a:pt x="71" y="83"/>
                    <a:pt x="72" y="96"/>
                    <a:pt x="70" y="110"/>
                  </a:cubicBezTo>
                  <a:cubicBezTo>
                    <a:pt x="68" y="131"/>
                    <a:pt x="62" y="156"/>
                    <a:pt x="61" y="183"/>
                  </a:cubicBezTo>
                  <a:cubicBezTo>
                    <a:pt x="59" y="205"/>
                    <a:pt x="62" y="228"/>
                    <a:pt x="57" y="245"/>
                  </a:cubicBezTo>
                  <a:cubicBezTo>
                    <a:pt x="40" y="243"/>
                    <a:pt x="24" y="254"/>
                    <a:pt x="9" y="248"/>
                  </a:cubicBezTo>
                  <a:cubicBezTo>
                    <a:pt x="10" y="237"/>
                    <a:pt x="7" y="231"/>
                    <a:pt x="13" y="226"/>
                  </a:cubicBezTo>
                  <a:cubicBezTo>
                    <a:pt x="13" y="223"/>
                    <a:pt x="10" y="224"/>
                    <a:pt x="11" y="221"/>
                  </a:cubicBezTo>
                  <a:cubicBezTo>
                    <a:pt x="13" y="218"/>
                    <a:pt x="14" y="214"/>
                    <a:pt x="15" y="210"/>
                  </a:cubicBezTo>
                  <a:cubicBezTo>
                    <a:pt x="15" y="207"/>
                    <a:pt x="10" y="210"/>
                    <a:pt x="11" y="207"/>
                  </a:cubicBezTo>
                  <a:cubicBezTo>
                    <a:pt x="12" y="201"/>
                    <a:pt x="19" y="197"/>
                    <a:pt x="15" y="189"/>
                  </a:cubicBezTo>
                  <a:cubicBezTo>
                    <a:pt x="18" y="185"/>
                    <a:pt x="19" y="177"/>
                    <a:pt x="16" y="173"/>
                  </a:cubicBezTo>
                  <a:cubicBezTo>
                    <a:pt x="22" y="169"/>
                    <a:pt x="19" y="163"/>
                    <a:pt x="19" y="158"/>
                  </a:cubicBezTo>
                  <a:cubicBezTo>
                    <a:pt x="20" y="156"/>
                    <a:pt x="21" y="154"/>
                    <a:pt x="21" y="152"/>
                  </a:cubicBezTo>
                  <a:cubicBezTo>
                    <a:pt x="23" y="140"/>
                    <a:pt x="22" y="128"/>
                    <a:pt x="24" y="115"/>
                  </a:cubicBezTo>
                  <a:cubicBezTo>
                    <a:pt x="26" y="99"/>
                    <a:pt x="30" y="84"/>
                    <a:pt x="32" y="70"/>
                  </a:cubicBezTo>
                  <a:cubicBezTo>
                    <a:pt x="19" y="69"/>
                    <a:pt x="11" y="82"/>
                    <a:pt x="0" y="76"/>
                  </a:cubicBezTo>
                  <a:cubicBezTo>
                    <a:pt x="3" y="59"/>
                    <a:pt x="11" y="39"/>
                    <a:pt x="10" y="19"/>
                  </a:cubicBezTo>
                  <a:cubicBezTo>
                    <a:pt x="10" y="19"/>
                    <a:pt x="11" y="18"/>
                    <a:pt x="11" y="17"/>
                  </a:cubicBezTo>
                  <a:cubicBezTo>
                    <a:pt x="11" y="16"/>
                    <a:pt x="9" y="15"/>
                    <a:pt x="9" y="16"/>
                  </a:cubicBezTo>
                  <a:cubicBezTo>
                    <a:pt x="9" y="13"/>
                    <a:pt x="13" y="7"/>
                    <a:pt x="13" y="4"/>
                  </a:cubicBezTo>
                  <a:cubicBezTo>
                    <a:pt x="17" y="3"/>
                    <a:pt x="20" y="4"/>
                    <a:pt x="23" y="0"/>
                  </a:cubicBezTo>
                  <a:cubicBezTo>
                    <a:pt x="25" y="1"/>
                    <a:pt x="28" y="3"/>
                    <a:pt x="30" y="4"/>
                  </a:cubicBezTo>
                  <a:cubicBezTo>
                    <a:pt x="53" y="2"/>
                    <a:pt x="83" y="13"/>
                    <a:pt x="106" y="11"/>
                  </a:cubicBezTo>
                  <a:cubicBezTo>
                    <a:pt x="112" y="10"/>
                    <a:pt x="118" y="5"/>
                    <a:pt x="123" y="12"/>
                  </a:cubicBezTo>
                  <a:close/>
                  <a:moveTo>
                    <a:pt x="10" y="68"/>
                  </a:moveTo>
                  <a:cubicBezTo>
                    <a:pt x="18" y="70"/>
                    <a:pt x="24" y="62"/>
                    <a:pt x="36" y="63"/>
                  </a:cubicBezTo>
                  <a:cubicBezTo>
                    <a:pt x="40" y="60"/>
                    <a:pt x="46" y="56"/>
                    <a:pt x="52" y="59"/>
                  </a:cubicBezTo>
                  <a:cubicBezTo>
                    <a:pt x="45" y="98"/>
                    <a:pt x="38" y="136"/>
                    <a:pt x="35" y="176"/>
                  </a:cubicBezTo>
                  <a:cubicBezTo>
                    <a:pt x="33" y="198"/>
                    <a:pt x="24" y="219"/>
                    <a:pt x="26" y="241"/>
                  </a:cubicBezTo>
                  <a:cubicBezTo>
                    <a:pt x="36" y="241"/>
                    <a:pt x="41" y="237"/>
                    <a:pt x="51" y="238"/>
                  </a:cubicBezTo>
                  <a:cubicBezTo>
                    <a:pt x="57" y="223"/>
                    <a:pt x="53" y="207"/>
                    <a:pt x="54" y="191"/>
                  </a:cubicBezTo>
                  <a:cubicBezTo>
                    <a:pt x="55" y="179"/>
                    <a:pt x="57" y="164"/>
                    <a:pt x="59" y="150"/>
                  </a:cubicBezTo>
                  <a:cubicBezTo>
                    <a:pt x="62" y="120"/>
                    <a:pt x="68" y="90"/>
                    <a:pt x="68" y="65"/>
                  </a:cubicBezTo>
                  <a:cubicBezTo>
                    <a:pt x="82" y="65"/>
                    <a:pt x="93" y="65"/>
                    <a:pt x="110" y="65"/>
                  </a:cubicBezTo>
                  <a:cubicBezTo>
                    <a:pt x="108" y="48"/>
                    <a:pt x="113" y="32"/>
                    <a:pt x="112" y="17"/>
                  </a:cubicBezTo>
                  <a:cubicBezTo>
                    <a:pt x="77" y="15"/>
                    <a:pt x="53" y="10"/>
                    <a:pt x="17" y="10"/>
                  </a:cubicBezTo>
                  <a:cubicBezTo>
                    <a:pt x="19" y="34"/>
                    <a:pt x="12" y="47"/>
                    <a:pt x="10" y="68"/>
                  </a:cubicBezTo>
                  <a:close/>
                  <a:moveTo>
                    <a:pt x="39" y="74"/>
                  </a:moveTo>
                  <a:cubicBezTo>
                    <a:pt x="41" y="73"/>
                    <a:pt x="40" y="76"/>
                    <a:pt x="42" y="76"/>
                  </a:cubicBezTo>
                  <a:cubicBezTo>
                    <a:pt x="42" y="74"/>
                    <a:pt x="42" y="72"/>
                    <a:pt x="42" y="69"/>
                  </a:cubicBezTo>
                  <a:cubicBezTo>
                    <a:pt x="41" y="69"/>
                    <a:pt x="40" y="69"/>
                    <a:pt x="39" y="69"/>
                  </a:cubicBezTo>
                  <a:cubicBezTo>
                    <a:pt x="40" y="72"/>
                    <a:pt x="38" y="72"/>
                    <a:pt x="39" y="74"/>
                  </a:cubicBezTo>
                  <a:close/>
                  <a:moveTo>
                    <a:pt x="36" y="88"/>
                  </a:moveTo>
                  <a:cubicBezTo>
                    <a:pt x="38" y="88"/>
                    <a:pt x="38" y="86"/>
                    <a:pt x="40" y="87"/>
                  </a:cubicBezTo>
                  <a:cubicBezTo>
                    <a:pt x="40" y="85"/>
                    <a:pt x="40" y="83"/>
                    <a:pt x="40" y="82"/>
                  </a:cubicBezTo>
                  <a:cubicBezTo>
                    <a:pt x="39" y="82"/>
                    <a:pt x="38" y="82"/>
                    <a:pt x="37" y="82"/>
                  </a:cubicBezTo>
                  <a:cubicBezTo>
                    <a:pt x="37" y="85"/>
                    <a:pt x="36" y="85"/>
                    <a:pt x="36" y="88"/>
                  </a:cubicBezTo>
                  <a:close/>
                  <a:moveTo>
                    <a:pt x="36" y="104"/>
                  </a:moveTo>
                  <a:cubicBezTo>
                    <a:pt x="38" y="103"/>
                    <a:pt x="39" y="96"/>
                    <a:pt x="38" y="93"/>
                  </a:cubicBezTo>
                  <a:cubicBezTo>
                    <a:pt x="34" y="93"/>
                    <a:pt x="31" y="103"/>
                    <a:pt x="36" y="104"/>
                  </a:cubicBezTo>
                  <a:close/>
                  <a:moveTo>
                    <a:pt x="32" y="111"/>
                  </a:moveTo>
                  <a:cubicBezTo>
                    <a:pt x="32" y="114"/>
                    <a:pt x="32" y="118"/>
                    <a:pt x="31" y="119"/>
                  </a:cubicBezTo>
                  <a:cubicBezTo>
                    <a:pt x="35" y="120"/>
                    <a:pt x="37" y="112"/>
                    <a:pt x="35" y="110"/>
                  </a:cubicBezTo>
                  <a:cubicBezTo>
                    <a:pt x="35" y="111"/>
                    <a:pt x="33" y="111"/>
                    <a:pt x="32" y="111"/>
                  </a:cubicBezTo>
                  <a:close/>
                  <a:moveTo>
                    <a:pt x="30" y="127"/>
                  </a:moveTo>
                  <a:cubicBezTo>
                    <a:pt x="31" y="131"/>
                    <a:pt x="28" y="135"/>
                    <a:pt x="30" y="137"/>
                  </a:cubicBezTo>
                  <a:cubicBezTo>
                    <a:pt x="34" y="134"/>
                    <a:pt x="33" y="129"/>
                    <a:pt x="34" y="126"/>
                  </a:cubicBezTo>
                  <a:cubicBezTo>
                    <a:pt x="32" y="126"/>
                    <a:pt x="32" y="127"/>
                    <a:pt x="30" y="127"/>
                  </a:cubicBezTo>
                  <a:close/>
                  <a:moveTo>
                    <a:pt x="28" y="152"/>
                  </a:moveTo>
                  <a:cubicBezTo>
                    <a:pt x="31" y="152"/>
                    <a:pt x="32" y="145"/>
                    <a:pt x="30" y="143"/>
                  </a:cubicBezTo>
                  <a:cubicBezTo>
                    <a:pt x="27" y="144"/>
                    <a:pt x="28" y="148"/>
                    <a:pt x="28" y="152"/>
                  </a:cubicBezTo>
                  <a:close/>
                  <a:moveTo>
                    <a:pt x="26" y="168"/>
                  </a:moveTo>
                  <a:cubicBezTo>
                    <a:pt x="28" y="168"/>
                    <a:pt x="31" y="159"/>
                    <a:pt x="27" y="159"/>
                  </a:cubicBezTo>
                  <a:cubicBezTo>
                    <a:pt x="28" y="163"/>
                    <a:pt x="26" y="164"/>
                    <a:pt x="26" y="168"/>
                  </a:cubicBezTo>
                  <a:close/>
                  <a:moveTo>
                    <a:pt x="24" y="184"/>
                  </a:moveTo>
                  <a:cubicBezTo>
                    <a:pt x="27" y="184"/>
                    <a:pt x="27" y="176"/>
                    <a:pt x="26" y="176"/>
                  </a:cubicBezTo>
                  <a:cubicBezTo>
                    <a:pt x="24" y="177"/>
                    <a:pt x="24" y="180"/>
                    <a:pt x="24" y="18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8"/>
          <p:cNvGrpSpPr>
            <a:grpSpLocks noChangeAspect="1"/>
          </p:cNvGrpSpPr>
          <p:nvPr/>
        </p:nvGrpSpPr>
        <p:grpSpPr bwMode="auto">
          <a:xfrm rot="2077881">
            <a:off x="3884613" y="855660"/>
            <a:ext cx="898525" cy="1346200"/>
            <a:chOff x="2447" y="557"/>
            <a:chExt cx="566" cy="848"/>
          </a:xfrm>
        </p:grpSpPr>
        <p:sp>
          <p:nvSpPr>
            <p:cNvPr id="10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47" y="557"/>
              <a:ext cx="566" cy="8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2506" y="557"/>
              <a:ext cx="516" cy="721"/>
            </a:xfrm>
            <a:custGeom>
              <a:avLst/>
              <a:gdLst/>
              <a:ahLst/>
              <a:cxnLst>
                <a:cxn ang="0">
                  <a:pos x="173" y="2"/>
                </a:cxn>
                <a:cxn ang="0">
                  <a:pos x="164" y="16"/>
                </a:cxn>
                <a:cxn ang="0">
                  <a:pos x="135" y="60"/>
                </a:cxn>
                <a:cxn ang="0">
                  <a:pos x="95" y="118"/>
                </a:cxn>
                <a:cxn ang="0">
                  <a:pos x="35" y="204"/>
                </a:cxn>
                <a:cxn ang="0">
                  <a:pos x="24" y="218"/>
                </a:cxn>
                <a:cxn ang="0">
                  <a:pos x="15" y="232"/>
                </a:cxn>
                <a:cxn ang="0">
                  <a:pos x="4" y="244"/>
                </a:cxn>
                <a:cxn ang="0">
                  <a:pos x="6" y="237"/>
                </a:cxn>
                <a:cxn ang="0">
                  <a:pos x="27" y="206"/>
                </a:cxn>
                <a:cxn ang="0">
                  <a:pos x="63" y="154"/>
                </a:cxn>
                <a:cxn ang="0">
                  <a:pos x="95" y="109"/>
                </a:cxn>
                <a:cxn ang="0">
                  <a:pos x="167" y="3"/>
                </a:cxn>
                <a:cxn ang="0">
                  <a:pos x="170" y="1"/>
                </a:cxn>
                <a:cxn ang="0">
                  <a:pos x="171" y="2"/>
                </a:cxn>
                <a:cxn ang="0">
                  <a:pos x="173" y="2"/>
                </a:cxn>
              </a:cxnLst>
              <a:rect l="0" t="0" r="r" b="b"/>
              <a:pathLst>
                <a:path w="175" h="245">
                  <a:moveTo>
                    <a:pt x="173" y="2"/>
                  </a:moveTo>
                  <a:cubicBezTo>
                    <a:pt x="175" y="8"/>
                    <a:pt x="167" y="12"/>
                    <a:pt x="164" y="16"/>
                  </a:cubicBezTo>
                  <a:cubicBezTo>
                    <a:pt x="154" y="29"/>
                    <a:pt x="145" y="45"/>
                    <a:pt x="135" y="60"/>
                  </a:cubicBezTo>
                  <a:cubicBezTo>
                    <a:pt x="123" y="80"/>
                    <a:pt x="109" y="99"/>
                    <a:pt x="95" y="118"/>
                  </a:cubicBezTo>
                  <a:cubicBezTo>
                    <a:pt x="75" y="146"/>
                    <a:pt x="56" y="176"/>
                    <a:pt x="35" y="204"/>
                  </a:cubicBezTo>
                  <a:cubicBezTo>
                    <a:pt x="31" y="209"/>
                    <a:pt x="27" y="213"/>
                    <a:pt x="24" y="218"/>
                  </a:cubicBezTo>
                  <a:cubicBezTo>
                    <a:pt x="21" y="222"/>
                    <a:pt x="17" y="227"/>
                    <a:pt x="15" y="232"/>
                  </a:cubicBezTo>
                  <a:cubicBezTo>
                    <a:pt x="12" y="237"/>
                    <a:pt x="13" y="245"/>
                    <a:pt x="4" y="244"/>
                  </a:cubicBezTo>
                  <a:cubicBezTo>
                    <a:pt x="0" y="241"/>
                    <a:pt x="4" y="239"/>
                    <a:pt x="6" y="237"/>
                  </a:cubicBezTo>
                  <a:cubicBezTo>
                    <a:pt x="12" y="227"/>
                    <a:pt x="20" y="216"/>
                    <a:pt x="27" y="206"/>
                  </a:cubicBezTo>
                  <a:cubicBezTo>
                    <a:pt x="38" y="190"/>
                    <a:pt x="51" y="172"/>
                    <a:pt x="63" y="154"/>
                  </a:cubicBezTo>
                  <a:cubicBezTo>
                    <a:pt x="74" y="139"/>
                    <a:pt x="84" y="123"/>
                    <a:pt x="95" y="109"/>
                  </a:cubicBezTo>
                  <a:cubicBezTo>
                    <a:pt x="120" y="77"/>
                    <a:pt x="141" y="37"/>
                    <a:pt x="167" y="3"/>
                  </a:cubicBezTo>
                  <a:cubicBezTo>
                    <a:pt x="168" y="2"/>
                    <a:pt x="170" y="2"/>
                    <a:pt x="170" y="1"/>
                  </a:cubicBezTo>
                  <a:cubicBezTo>
                    <a:pt x="171" y="0"/>
                    <a:pt x="171" y="1"/>
                    <a:pt x="171" y="2"/>
                  </a:cubicBezTo>
                  <a:cubicBezTo>
                    <a:pt x="172" y="2"/>
                    <a:pt x="172" y="2"/>
                    <a:pt x="173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20"/>
            <p:cNvSpPr>
              <a:spLocks/>
            </p:cNvSpPr>
            <p:nvPr/>
          </p:nvSpPr>
          <p:spPr bwMode="auto">
            <a:xfrm>
              <a:off x="2438" y="1131"/>
              <a:ext cx="298" cy="28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1"/>
                </a:cxn>
                <a:cxn ang="0">
                  <a:pos x="13" y="47"/>
                </a:cxn>
                <a:cxn ang="0">
                  <a:pos x="9" y="84"/>
                </a:cxn>
                <a:cxn ang="0">
                  <a:pos x="67" y="48"/>
                </a:cxn>
                <a:cxn ang="0">
                  <a:pos x="87" y="37"/>
                </a:cxn>
                <a:cxn ang="0">
                  <a:pos x="100" y="31"/>
                </a:cxn>
                <a:cxn ang="0">
                  <a:pos x="89" y="41"/>
                </a:cxn>
                <a:cxn ang="0">
                  <a:pos x="28" y="79"/>
                </a:cxn>
                <a:cxn ang="0">
                  <a:pos x="16" y="88"/>
                </a:cxn>
                <a:cxn ang="0">
                  <a:pos x="11" y="92"/>
                </a:cxn>
                <a:cxn ang="0">
                  <a:pos x="4" y="93"/>
                </a:cxn>
                <a:cxn ang="0">
                  <a:pos x="3" y="8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7" y="0"/>
                </a:cxn>
              </a:cxnLst>
              <a:rect l="0" t="0" r="r" b="b"/>
              <a:pathLst>
                <a:path w="101" h="95">
                  <a:moveTo>
                    <a:pt x="17" y="0"/>
                  </a:moveTo>
                  <a:cubicBezTo>
                    <a:pt x="21" y="3"/>
                    <a:pt x="20" y="7"/>
                    <a:pt x="19" y="11"/>
                  </a:cubicBezTo>
                  <a:cubicBezTo>
                    <a:pt x="18" y="22"/>
                    <a:pt x="15" y="34"/>
                    <a:pt x="13" y="47"/>
                  </a:cubicBezTo>
                  <a:cubicBezTo>
                    <a:pt x="10" y="59"/>
                    <a:pt x="9" y="71"/>
                    <a:pt x="9" y="84"/>
                  </a:cubicBezTo>
                  <a:cubicBezTo>
                    <a:pt x="29" y="74"/>
                    <a:pt x="47" y="59"/>
                    <a:pt x="67" y="48"/>
                  </a:cubicBezTo>
                  <a:cubicBezTo>
                    <a:pt x="74" y="44"/>
                    <a:pt x="82" y="41"/>
                    <a:pt x="87" y="37"/>
                  </a:cubicBezTo>
                  <a:cubicBezTo>
                    <a:pt x="91" y="34"/>
                    <a:pt x="93" y="27"/>
                    <a:pt x="100" y="31"/>
                  </a:cubicBezTo>
                  <a:cubicBezTo>
                    <a:pt x="101" y="38"/>
                    <a:pt x="93" y="39"/>
                    <a:pt x="89" y="41"/>
                  </a:cubicBezTo>
                  <a:cubicBezTo>
                    <a:pt x="69" y="52"/>
                    <a:pt x="47" y="65"/>
                    <a:pt x="28" y="79"/>
                  </a:cubicBezTo>
                  <a:cubicBezTo>
                    <a:pt x="24" y="82"/>
                    <a:pt x="20" y="85"/>
                    <a:pt x="16" y="88"/>
                  </a:cubicBezTo>
                  <a:cubicBezTo>
                    <a:pt x="15" y="89"/>
                    <a:pt x="13" y="91"/>
                    <a:pt x="11" y="92"/>
                  </a:cubicBezTo>
                  <a:cubicBezTo>
                    <a:pt x="9" y="93"/>
                    <a:pt x="6" y="95"/>
                    <a:pt x="4" y="93"/>
                  </a:cubicBezTo>
                  <a:cubicBezTo>
                    <a:pt x="0" y="90"/>
                    <a:pt x="3" y="85"/>
                    <a:pt x="3" y="82"/>
                  </a:cubicBezTo>
                  <a:cubicBezTo>
                    <a:pt x="4" y="54"/>
                    <a:pt x="14" y="29"/>
                    <a:pt x="12" y="2"/>
                  </a:cubicBezTo>
                  <a:cubicBezTo>
                    <a:pt x="12" y="2"/>
                    <a:pt x="14" y="2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-9525" y="1552575"/>
            <a:ext cx="4895850" cy="5610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3162299" y="1574122"/>
            <a:ext cx="7225769" cy="3683678"/>
            <a:chOff x="-3162299" y="1574122"/>
            <a:chExt cx="7225769" cy="3683678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3162299" y="2600326"/>
              <a:ext cx="4229100" cy="26574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13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000">
              <a:off x="-108480" y="1574122"/>
              <a:ext cx="4171950" cy="180975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6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712" y="1834777"/>
            <a:ext cx="2048959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121" y="1834777"/>
            <a:ext cx="4685898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163" y="3271699"/>
            <a:ext cx="2185214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206" y="3271699"/>
            <a:ext cx="1834155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296" y="3271699"/>
            <a:ext cx="2488181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ING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1.94444E-6 0.2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69 L -0.00191 0.21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utoUpdateAnimBg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40-41 So Consid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137400"/>
            <a:ext cx="304800" cy="30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9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833"/>
            <a:ext cx="9144000" cy="57150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9"/>
          <a:stretch/>
        </p:blipFill>
        <p:spPr bwMode="auto">
          <a:xfrm>
            <a:off x="3165" y="0"/>
            <a:ext cx="9169409" cy="80356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1"/>
          <a:stretch/>
        </p:blipFill>
        <p:spPr bwMode="auto">
          <a:xfrm>
            <a:off x="8044873" y="0"/>
            <a:ext cx="1175327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000" y="0"/>
            <a:ext cx="250834" cy="6858000"/>
          </a:xfrm>
          <a:prstGeom prst="rect">
            <a:avLst/>
          </a:prstGeom>
        </p:spPr>
      </p:pic>
      <p:pic>
        <p:nvPicPr>
          <p:cNvPr id="13" name="42 Sometimes Moving Imag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39314" y="7166429"/>
            <a:ext cx="304800" cy="304800"/>
          </a:xfrm>
          <a:prstGeom prst="rect">
            <a:avLst/>
          </a:prstGeom>
        </p:spPr>
      </p:pic>
      <p:pic>
        <p:nvPicPr>
          <p:cNvPr id="14" name="43-44 Slow Moving Animati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7195457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5" y="-12700"/>
            <a:ext cx="1127125" cy="68834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-9525" y="6032500"/>
            <a:ext cx="9153525" cy="8382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0"/>
            <a:ext cx="212734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5300" y="0"/>
            <a:ext cx="10287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3429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7300" fill="hold"/>
                                        <p:tgtEl>
                                          <p:spTgt spid="2"/>
                                        </p:tgtEl>
                                      </p:cBhvr>
                                      <p:by x="117000" y="117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">
                                      <p:cBhvr>
                                        <p:cTn id="10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 L -0.02396 0.0125 " pathEditMode="relative" rAng="0" ptsTypes="AA">
                                      <p:cBhvr>
                                        <p:cTn id="12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numSld="999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45-46 A Sequential Bui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50316"/>
            <a:ext cx="304800" cy="304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1669146" y="135935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59621" y="1644451"/>
            <a:ext cx="3738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</a:t>
            </a:r>
            <a:endParaRPr lang="en-US" sz="55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31096" y="2512833"/>
            <a:ext cx="14590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HAS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75292" y="2512833"/>
            <a:ext cx="72006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15207" y="3019425"/>
            <a:ext cx="2149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ALL?</a:t>
            </a:r>
            <a:endParaRPr lang="en-US" sz="6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2968" y="1461329"/>
            <a:ext cx="3907082" cy="388662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8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133" y="2646183"/>
            <a:ext cx="2190750" cy="30956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9133" y="2646183"/>
            <a:ext cx="2190750" cy="30956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933950"/>
            <a:ext cx="6858000" cy="1066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2" grpId="0"/>
      <p:bldP spid="43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4" name="Video_U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" y="1500188"/>
            <a:ext cx="6858000" cy="38576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6" name="47-49 A Thought Provok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42248" y="7051722"/>
            <a:ext cx="301752" cy="301752"/>
          </a:xfrm>
          <a:prstGeom prst="rect">
            <a:avLst/>
          </a:prstGeom>
        </p:spPr>
      </p:pic>
    </p:spTree>
  </p:cSld>
  <p:clrMapOvr>
    <a:masterClrMapping/>
  </p:clrMapOvr>
  <p:transition spd="slow" advClick="0" advTm="8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99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7264" y="2399121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HELP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0159" y="2719529"/>
            <a:ext cx="3238387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5817" y="42757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341" y="427572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209" y="4671358"/>
            <a:ext cx="397095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589" y="2399121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616" y="427572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ARE</a:t>
            </a:r>
          </a:p>
        </p:txBody>
      </p:sp>
      <p:sp>
        <p:nvSpPr>
          <p:cNvPr id="15" name="Oval 14"/>
          <p:cNvSpPr/>
          <p:nvPr/>
        </p:nvSpPr>
        <p:spPr>
          <a:xfrm>
            <a:off x="14011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68642" y="214248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8" name="50_Rul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1506538" y="2159000"/>
            <a:ext cx="1755775" cy="1754188"/>
            <a:chOff x="1265381" y="2235198"/>
            <a:chExt cx="1754909" cy="1754909"/>
          </a:xfrm>
        </p:grpSpPr>
        <p:sp>
          <p:nvSpPr>
            <p:cNvPr id="21" name="Oval 20"/>
            <p:cNvSpPr/>
            <p:nvPr/>
          </p:nvSpPr>
          <p:spPr>
            <a:xfrm>
              <a:off x="1265381" y="2235198"/>
              <a:ext cx="1754909" cy="175490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1755112" y="2399144"/>
              <a:ext cx="804632" cy="1431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7" y="928687"/>
            <a:ext cx="2771775" cy="2943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" y="1433512"/>
            <a:ext cx="1552575" cy="16287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2252662"/>
            <a:ext cx="1790700" cy="15144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"/>
                            </p:stCondLst>
                            <p:childTnLst>
                              <p:par>
                                <p:cTn id="34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"/>
                            </p:stCondLst>
                            <p:childTnLst>
                              <p:par>
                                <p:cTn id="50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pic>
        <p:nvPicPr>
          <p:cNvPr id="7" name="51-52_Half of Your Audi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1600" y="72390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"/>
    </mc:Choice>
    <mc:Fallback xmlns="">
      <p:transition spd="slow" advClick="0" advTm="44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accel="20000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9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0000" fill="hold" nodeType="withEffect" p14:presetBounceEnd="8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6" presetID="2" presetClass="entr" presetSubtype="4" accel="20000" fill="hold" nodeType="afterEffect" p14:presetBounceEnd="33333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8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9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1" presetID="2" presetClass="entr" presetSubtype="4" accel="20000" fill="hold" nodeType="afterEffect" p14:presetBounceEnd="3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3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4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6" presetID="2" presetClass="entr" presetSubtype="4" accel="2000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1" presetID="2" presetClass="entr" presetSubtype="4" accel="2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grpSp>
        <p:nvGrpSpPr>
          <p:cNvPr id="71" name="Group 70"/>
          <p:cNvGrpSpPr/>
          <p:nvPr/>
        </p:nvGrpSpPr>
        <p:grpSpPr>
          <a:xfrm>
            <a:off x="1143000" y="3581400"/>
            <a:ext cx="1143000" cy="2109787"/>
            <a:chOff x="989013" y="3357563"/>
            <a:chExt cx="1143000" cy="2109787"/>
          </a:xfrm>
        </p:grpSpPr>
        <p:grpSp>
          <p:nvGrpSpPr>
            <p:cNvPr id="72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74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76" name="Picture 2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75" name="Picture 2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73" name="Rectangle 72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flipH="1">
            <a:off x="2971800" y="3200400"/>
            <a:ext cx="1143000" cy="2109787"/>
            <a:chOff x="989013" y="3357563"/>
            <a:chExt cx="1143000" cy="2109787"/>
          </a:xfrm>
        </p:grpSpPr>
        <p:grpSp>
          <p:nvGrpSpPr>
            <p:cNvPr id="79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1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83" name="Picture 2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84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2" name="Picture 2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0" name="Rectangle 79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010400" y="3505200"/>
            <a:ext cx="1905000" cy="2466975"/>
            <a:chOff x="7010400" y="3124200"/>
            <a:chExt cx="1905000" cy="2466975"/>
          </a:xfrm>
        </p:grpSpPr>
        <p:grpSp>
          <p:nvGrpSpPr>
            <p:cNvPr id="128" name="Group 44"/>
            <p:cNvGrpSpPr>
              <a:grpSpLocks/>
            </p:cNvGrpSpPr>
            <p:nvPr/>
          </p:nvGrpSpPr>
          <p:grpSpPr bwMode="auto">
            <a:xfrm rot="515175" flipH="1">
              <a:off x="7708900" y="3124200"/>
              <a:ext cx="1206500" cy="1295400"/>
              <a:chOff x="144" y="864"/>
              <a:chExt cx="1296" cy="1392"/>
            </a:xfrm>
          </p:grpSpPr>
          <p:grpSp>
            <p:nvGrpSpPr>
              <p:cNvPr id="130" name="Group 45"/>
              <p:cNvGrpSpPr>
                <a:grpSpLocks/>
              </p:cNvGrpSpPr>
              <p:nvPr/>
            </p:nvGrpSpPr>
            <p:grpSpPr bwMode="auto">
              <a:xfrm>
                <a:off x="144" y="864"/>
                <a:ext cx="1296" cy="1392"/>
                <a:chOff x="144" y="864"/>
                <a:chExt cx="1296" cy="1392"/>
              </a:xfrm>
            </p:grpSpPr>
            <p:pic>
              <p:nvPicPr>
                <p:cNvPr id="132" name="Picture 46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" y="864"/>
                  <a:ext cx="1296" cy="1392"/>
                </a:xfrm>
                <a:prstGeom prst="rect">
                  <a:avLst/>
                </a:prstGeom>
              </p:spPr>
            </p:pic>
            <p:sp>
              <p:nvSpPr>
                <p:cNvPr id="133" name="Oval 47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0" cy="480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1" name="Picture 48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248"/>
                <a:ext cx="465" cy="434"/>
              </a:xfrm>
              <a:prstGeom prst="rect">
                <a:avLst/>
              </a:prstGeom>
            </p:spPr>
          </p:pic>
        </p:grpSp>
        <p:sp>
          <p:nvSpPr>
            <p:cNvPr id="129" name="Rectangle 128"/>
            <p:cNvSpPr/>
            <p:nvPr/>
          </p:nvSpPr>
          <p:spPr>
            <a:xfrm>
              <a:off x="7010400" y="4286250"/>
              <a:ext cx="1066800" cy="13049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4" name="53-54_Combining Minimal Tex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91600" y="71628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704850"/>
            <a:ext cx="1590675" cy="5905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752725"/>
            <a:ext cx="3657600" cy="4476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grpSp>
        <p:nvGrpSpPr>
          <p:cNvPr id="85" name="Group 84"/>
          <p:cNvGrpSpPr/>
          <p:nvPr/>
        </p:nvGrpSpPr>
        <p:grpSpPr>
          <a:xfrm flipH="1">
            <a:off x="360363" y="2352675"/>
            <a:ext cx="1143000" cy="2109787"/>
            <a:chOff x="989013" y="3357563"/>
            <a:chExt cx="1143000" cy="2109787"/>
          </a:xfrm>
        </p:grpSpPr>
        <p:grpSp>
          <p:nvGrpSpPr>
            <p:cNvPr id="86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8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0" name="Picture 2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1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9" name="Picture 2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7" name="Rectangle 86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5703888" y="2290762"/>
            <a:ext cx="1143000" cy="2238375"/>
            <a:chOff x="989013" y="3357563"/>
            <a:chExt cx="1143000" cy="2109787"/>
          </a:xfrm>
        </p:grpSpPr>
        <p:grpSp>
          <p:nvGrpSpPr>
            <p:cNvPr id="100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102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04" name="Picture 26"/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05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03" name="Picture 2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01" name="Rectangle 100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05000" y="2435225"/>
            <a:ext cx="1905000" cy="2189162"/>
            <a:chOff x="1905000" y="1982788"/>
            <a:chExt cx="1905000" cy="2189162"/>
          </a:xfrm>
        </p:grpSpPr>
        <p:grpSp>
          <p:nvGrpSpPr>
            <p:cNvPr id="107" name="Group 2"/>
            <p:cNvGrpSpPr>
              <a:grpSpLocks/>
            </p:cNvGrpSpPr>
            <p:nvPr/>
          </p:nvGrpSpPr>
          <p:grpSpPr bwMode="auto">
            <a:xfrm>
              <a:off x="1905000" y="1982788"/>
              <a:ext cx="1371600" cy="1293812"/>
              <a:chOff x="1200" y="288"/>
              <a:chExt cx="1680" cy="1584"/>
            </a:xfrm>
          </p:grpSpPr>
          <p:grpSp>
            <p:nvGrpSpPr>
              <p:cNvPr id="109" name="Group 3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11" name="Picture 4"/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12" name="Oval 5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0" name="Picture 6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08" name="Rectangle 107"/>
            <p:cNvSpPr/>
            <p:nvPr/>
          </p:nvSpPr>
          <p:spPr>
            <a:xfrm>
              <a:off x="2333625" y="3048000"/>
              <a:ext cx="1476375" cy="11239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162800" y="2362200"/>
            <a:ext cx="1562100" cy="2400300"/>
            <a:chOff x="7162800" y="2057400"/>
            <a:chExt cx="1562100" cy="2400300"/>
          </a:xfrm>
        </p:grpSpPr>
        <p:grpSp>
          <p:nvGrpSpPr>
            <p:cNvPr id="114" name="Group 39"/>
            <p:cNvGrpSpPr>
              <a:grpSpLocks/>
            </p:cNvGrpSpPr>
            <p:nvPr/>
          </p:nvGrpSpPr>
          <p:grpSpPr bwMode="auto">
            <a:xfrm>
              <a:off x="7162800" y="2057400"/>
              <a:ext cx="1162050" cy="1295400"/>
              <a:chOff x="2784" y="576"/>
              <a:chExt cx="1248" cy="1392"/>
            </a:xfrm>
          </p:grpSpPr>
          <p:grpSp>
            <p:nvGrpSpPr>
              <p:cNvPr id="116" name="Group 40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18" name="Picture 41"/>
                <p:cNvPicPr>
                  <a:picLocks noChangeAspect="1" noChangeArrowheads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19" name="Rectangle 42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7" name="Picture 43"/>
              <p:cNvPicPr>
                <a:picLocks noChangeAspect="1" noChangeArrowheads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15" name="Rectangle 114"/>
            <p:cNvSpPr/>
            <p:nvPr/>
          </p:nvSpPr>
          <p:spPr>
            <a:xfrm>
              <a:off x="7686675" y="3162300"/>
              <a:ext cx="1038225" cy="12954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rot="328630" flipH="1">
            <a:off x="3808410" y="2189620"/>
            <a:ext cx="1287462" cy="2376440"/>
            <a:chOff x="989013" y="3357563"/>
            <a:chExt cx="1143000" cy="2109787"/>
          </a:xfrm>
        </p:grpSpPr>
        <p:grpSp>
          <p:nvGrpSpPr>
            <p:cNvPr id="93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95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7" name="Picture 26"/>
                <p:cNvPicPr>
                  <a:picLocks noChangeAspect="1" noChangeArrowheads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8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96" name="Picture 2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94" name="Rectangle 93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486275" y="2971800"/>
            <a:ext cx="1685925" cy="2260600"/>
            <a:chOff x="4486275" y="2816225"/>
            <a:chExt cx="1685925" cy="2260600"/>
          </a:xfrm>
        </p:grpSpPr>
        <p:grpSp>
          <p:nvGrpSpPr>
            <p:cNvPr id="121" name="Group 34"/>
            <p:cNvGrpSpPr>
              <a:grpSpLocks/>
            </p:cNvGrpSpPr>
            <p:nvPr/>
          </p:nvGrpSpPr>
          <p:grpSpPr bwMode="auto">
            <a:xfrm rot="20571055" flipH="1">
              <a:off x="4876800" y="2816225"/>
              <a:ext cx="1295400" cy="1222375"/>
              <a:chOff x="1200" y="288"/>
              <a:chExt cx="1680" cy="1584"/>
            </a:xfrm>
          </p:grpSpPr>
          <p:grpSp>
            <p:nvGrpSpPr>
              <p:cNvPr id="123" name="Group 35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25" name="Picture 36"/>
                <p:cNvPicPr>
                  <a:picLocks noChangeAspect="1" noChangeArrowheads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26" name="Oval 37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24" name="Picture 38"/>
              <p:cNvPicPr>
                <a:picLocks noChangeAspect="1" noChangeArrowheads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22" name="Rectangle 121"/>
            <p:cNvSpPr/>
            <p:nvPr/>
          </p:nvSpPr>
          <p:spPr>
            <a:xfrm>
              <a:off x="4486275" y="3962400"/>
              <a:ext cx="1200150" cy="11144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accel="40000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9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682424" y="1568863"/>
            <a:ext cx="4827018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57310" y="2111381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57314" y="2378091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Oval 9"/>
          <p:cNvSpPr/>
          <p:nvPr/>
        </p:nvSpPr>
        <p:spPr>
          <a:xfrm>
            <a:off x="1570354" y="2011877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1957314" y="2648669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957315" y="2924268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7310" y="3333598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957314" y="3600308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Oval 17"/>
          <p:cNvSpPr/>
          <p:nvPr/>
        </p:nvSpPr>
        <p:spPr>
          <a:xfrm>
            <a:off x="1570354" y="3227744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10800000" flipV="1">
            <a:off x="1957314" y="3870886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1957315" y="4146485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7310" y="4555815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1957314" y="4822525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Oval 23"/>
          <p:cNvSpPr/>
          <p:nvPr/>
        </p:nvSpPr>
        <p:spPr>
          <a:xfrm>
            <a:off x="1570354" y="4449961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1957314" y="5093103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957315" y="5368702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1" name="55-56 Brainstorm Graph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7137400"/>
            <a:ext cx="304800" cy="304800"/>
          </a:xfrm>
          <a:prstGeom prst="rect">
            <a:avLst/>
          </a:prstGeom>
        </p:spPr>
      </p:pic>
      <p:sp>
        <p:nvSpPr>
          <p:cNvPr id="27" name="Freeform 9"/>
          <p:cNvSpPr>
            <a:spLocks noEditPoints="1"/>
          </p:cNvSpPr>
          <p:nvPr/>
        </p:nvSpPr>
        <p:spPr bwMode="auto">
          <a:xfrm rot="318895">
            <a:off x="3219450" y="4307993"/>
            <a:ext cx="1609725" cy="1006957"/>
          </a:xfrm>
          <a:custGeom>
            <a:avLst/>
            <a:gdLst/>
            <a:ahLst/>
            <a:cxnLst>
              <a:cxn ang="0">
                <a:pos x="293" y="30"/>
              </a:cxn>
              <a:cxn ang="0">
                <a:pos x="254" y="18"/>
              </a:cxn>
              <a:cxn ang="0">
                <a:pos x="256" y="13"/>
              </a:cxn>
              <a:cxn ang="0">
                <a:pos x="193" y="7"/>
              </a:cxn>
              <a:cxn ang="0">
                <a:pos x="235" y="1"/>
              </a:cxn>
              <a:cxn ang="0">
                <a:pos x="287" y="14"/>
              </a:cxn>
              <a:cxn ang="0">
                <a:pos x="371" y="72"/>
              </a:cxn>
              <a:cxn ang="0">
                <a:pos x="387" y="139"/>
              </a:cxn>
              <a:cxn ang="0">
                <a:pos x="306" y="256"/>
              </a:cxn>
              <a:cxn ang="0">
                <a:pos x="176" y="304"/>
              </a:cxn>
              <a:cxn ang="0">
                <a:pos x="34" y="253"/>
              </a:cxn>
              <a:cxn ang="0">
                <a:pos x="5" y="157"/>
              </a:cxn>
              <a:cxn ang="0">
                <a:pos x="47" y="80"/>
              </a:cxn>
              <a:cxn ang="0">
                <a:pos x="293" y="30"/>
              </a:cxn>
              <a:cxn ang="0">
                <a:pos x="16" y="199"/>
              </a:cxn>
              <a:cxn ang="0">
                <a:pos x="202" y="289"/>
              </a:cxn>
              <a:cxn ang="0">
                <a:pos x="64" y="258"/>
              </a:cxn>
              <a:cxn ang="0">
                <a:pos x="39" y="226"/>
              </a:cxn>
              <a:cxn ang="0">
                <a:pos x="20" y="201"/>
              </a:cxn>
              <a:cxn ang="0">
                <a:pos x="16" y="197"/>
              </a:cxn>
              <a:cxn ang="0">
                <a:pos x="16" y="199"/>
              </a:cxn>
              <a:cxn ang="0">
                <a:pos x="51" y="228"/>
              </a:cxn>
              <a:cxn ang="0">
                <a:pos x="80" y="256"/>
              </a:cxn>
              <a:cxn ang="0">
                <a:pos x="216" y="281"/>
              </a:cxn>
              <a:cxn ang="0">
                <a:pos x="306" y="235"/>
              </a:cxn>
              <a:cxn ang="0">
                <a:pos x="346" y="183"/>
              </a:cxn>
              <a:cxn ang="0">
                <a:pos x="308" y="41"/>
              </a:cxn>
              <a:cxn ang="0">
                <a:pos x="154" y="34"/>
              </a:cxn>
              <a:cxn ang="0">
                <a:pos x="93" y="64"/>
              </a:cxn>
              <a:cxn ang="0">
                <a:pos x="26" y="178"/>
              </a:cxn>
              <a:cxn ang="0">
                <a:pos x="51" y="228"/>
              </a:cxn>
              <a:cxn ang="0">
                <a:pos x="377" y="155"/>
              </a:cxn>
              <a:cxn ang="0">
                <a:pos x="360" y="68"/>
              </a:cxn>
              <a:cxn ang="0">
                <a:pos x="302" y="28"/>
              </a:cxn>
              <a:cxn ang="0">
                <a:pos x="360" y="178"/>
              </a:cxn>
              <a:cxn ang="0">
                <a:pos x="329" y="228"/>
              </a:cxn>
              <a:cxn ang="0">
                <a:pos x="377" y="155"/>
              </a:cxn>
            </a:cxnLst>
            <a:rect l="0" t="0" r="r" b="b"/>
            <a:pathLst>
              <a:path w="392" h="316">
                <a:moveTo>
                  <a:pt x="293" y="30"/>
                </a:moveTo>
                <a:cubicBezTo>
                  <a:pt x="284" y="22"/>
                  <a:pt x="272" y="17"/>
                  <a:pt x="254" y="18"/>
                </a:cubicBezTo>
                <a:cubicBezTo>
                  <a:pt x="251" y="13"/>
                  <a:pt x="263" y="15"/>
                  <a:pt x="256" y="13"/>
                </a:cubicBezTo>
                <a:cubicBezTo>
                  <a:pt x="241" y="5"/>
                  <a:pt x="210" y="7"/>
                  <a:pt x="193" y="7"/>
                </a:cubicBezTo>
                <a:cubicBezTo>
                  <a:pt x="206" y="0"/>
                  <a:pt x="221" y="0"/>
                  <a:pt x="235" y="1"/>
                </a:cubicBezTo>
                <a:cubicBezTo>
                  <a:pt x="254" y="2"/>
                  <a:pt x="270" y="10"/>
                  <a:pt x="287" y="14"/>
                </a:cubicBezTo>
                <a:cubicBezTo>
                  <a:pt x="323" y="25"/>
                  <a:pt x="357" y="39"/>
                  <a:pt x="371" y="72"/>
                </a:cubicBezTo>
                <a:cubicBezTo>
                  <a:pt x="378" y="87"/>
                  <a:pt x="385" y="120"/>
                  <a:pt x="387" y="139"/>
                </a:cubicBezTo>
                <a:cubicBezTo>
                  <a:pt x="392" y="192"/>
                  <a:pt x="343" y="232"/>
                  <a:pt x="306" y="256"/>
                </a:cubicBezTo>
                <a:cubicBezTo>
                  <a:pt x="268" y="282"/>
                  <a:pt x="217" y="300"/>
                  <a:pt x="176" y="304"/>
                </a:cubicBezTo>
                <a:cubicBezTo>
                  <a:pt x="112" y="310"/>
                  <a:pt x="60" y="286"/>
                  <a:pt x="34" y="253"/>
                </a:cubicBezTo>
                <a:cubicBezTo>
                  <a:pt x="16" y="231"/>
                  <a:pt x="0" y="196"/>
                  <a:pt x="5" y="157"/>
                </a:cubicBezTo>
                <a:cubicBezTo>
                  <a:pt x="8" y="128"/>
                  <a:pt x="28" y="99"/>
                  <a:pt x="47" y="80"/>
                </a:cubicBezTo>
                <a:cubicBezTo>
                  <a:pt x="99" y="28"/>
                  <a:pt x="201" y="3"/>
                  <a:pt x="293" y="30"/>
                </a:cubicBezTo>
                <a:close/>
                <a:moveTo>
                  <a:pt x="16" y="199"/>
                </a:moveTo>
                <a:cubicBezTo>
                  <a:pt x="32" y="271"/>
                  <a:pt x="120" y="316"/>
                  <a:pt x="202" y="289"/>
                </a:cubicBezTo>
                <a:cubicBezTo>
                  <a:pt x="148" y="289"/>
                  <a:pt x="93" y="282"/>
                  <a:pt x="64" y="258"/>
                </a:cubicBezTo>
                <a:cubicBezTo>
                  <a:pt x="55" y="251"/>
                  <a:pt x="47" y="236"/>
                  <a:pt x="39" y="226"/>
                </a:cubicBezTo>
                <a:cubicBezTo>
                  <a:pt x="33" y="217"/>
                  <a:pt x="25" y="209"/>
                  <a:pt x="20" y="201"/>
                </a:cubicBezTo>
                <a:cubicBezTo>
                  <a:pt x="21" y="202"/>
                  <a:pt x="19" y="190"/>
                  <a:pt x="16" y="197"/>
                </a:cubicBezTo>
                <a:cubicBezTo>
                  <a:pt x="16" y="197"/>
                  <a:pt x="16" y="198"/>
                  <a:pt x="16" y="199"/>
                </a:cubicBezTo>
                <a:close/>
                <a:moveTo>
                  <a:pt x="51" y="228"/>
                </a:moveTo>
                <a:cubicBezTo>
                  <a:pt x="61" y="241"/>
                  <a:pt x="71" y="251"/>
                  <a:pt x="80" y="256"/>
                </a:cubicBezTo>
                <a:cubicBezTo>
                  <a:pt x="107" y="274"/>
                  <a:pt x="163" y="286"/>
                  <a:pt x="216" y="281"/>
                </a:cubicBezTo>
                <a:cubicBezTo>
                  <a:pt x="255" y="277"/>
                  <a:pt x="282" y="257"/>
                  <a:pt x="306" y="235"/>
                </a:cubicBezTo>
                <a:cubicBezTo>
                  <a:pt x="322" y="220"/>
                  <a:pt x="340" y="199"/>
                  <a:pt x="346" y="183"/>
                </a:cubicBezTo>
                <a:cubicBezTo>
                  <a:pt x="370" y="131"/>
                  <a:pt x="344" y="62"/>
                  <a:pt x="308" y="41"/>
                </a:cubicBezTo>
                <a:cubicBezTo>
                  <a:pt x="272" y="21"/>
                  <a:pt x="196" y="23"/>
                  <a:pt x="154" y="34"/>
                </a:cubicBezTo>
                <a:cubicBezTo>
                  <a:pt x="127" y="41"/>
                  <a:pt x="112" y="50"/>
                  <a:pt x="93" y="64"/>
                </a:cubicBezTo>
                <a:cubicBezTo>
                  <a:pt x="54" y="93"/>
                  <a:pt x="17" y="117"/>
                  <a:pt x="26" y="178"/>
                </a:cubicBezTo>
                <a:cubicBezTo>
                  <a:pt x="29" y="201"/>
                  <a:pt x="39" y="211"/>
                  <a:pt x="51" y="228"/>
                </a:cubicBezTo>
                <a:close/>
                <a:moveTo>
                  <a:pt x="377" y="155"/>
                </a:moveTo>
                <a:cubicBezTo>
                  <a:pt x="380" y="132"/>
                  <a:pt x="370" y="89"/>
                  <a:pt x="360" y="68"/>
                </a:cubicBezTo>
                <a:cubicBezTo>
                  <a:pt x="351" y="49"/>
                  <a:pt x="319" y="32"/>
                  <a:pt x="302" y="28"/>
                </a:cubicBezTo>
                <a:cubicBezTo>
                  <a:pt x="342" y="52"/>
                  <a:pt x="381" y="116"/>
                  <a:pt x="360" y="178"/>
                </a:cubicBezTo>
                <a:cubicBezTo>
                  <a:pt x="353" y="198"/>
                  <a:pt x="336" y="211"/>
                  <a:pt x="329" y="228"/>
                </a:cubicBezTo>
                <a:cubicBezTo>
                  <a:pt x="346" y="206"/>
                  <a:pt x="374" y="189"/>
                  <a:pt x="377" y="1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5229225" y="3152774"/>
            <a:ext cx="1402573" cy="587375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9"/>
          <p:cNvSpPr>
            <a:spLocks noEditPoints="1"/>
          </p:cNvSpPr>
          <p:nvPr/>
        </p:nvSpPr>
        <p:spPr bwMode="auto">
          <a:xfrm>
            <a:off x="2743201" y="1735428"/>
            <a:ext cx="1743074" cy="1009922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7" grpId="0" animBg="1" autoUpdateAnimBg="0"/>
      <p:bldP spid="32" grpId="0" animBg="1" autoUpdateAnimBg="0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02_Presentations_Are_A_Powerful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4934" y="338365"/>
            <a:ext cx="3401300" cy="49381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 rot="10800000">
            <a:off x="848180" y="775152"/>
            <a:ext cx="4405990" cy="7309305"/>
            <a:chOff x="848181" y="775152"/>
            <a:chExt cx="4405990" cy="7309305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 rot="21411500">
              <a:off x="848181" y="775152"/>
              <a:ext cx="2838830" cy="368194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322286" y="3686629"/>
              <a:ext cx="2931885" cy="4397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2311400" y="1465490"/>
            <a:ext cx="6832600" cy="5824310"/>
            <a:chOff x="2311400" y="1465490"/>
            <a:chExt cx="6832600" cy="582431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71362" y="1465490"/>
              <a:ext cx="3672638" cy="2804521"/>
            </a:xfrm>
            <a:prstGeom prst="rect">
              <a:avLst/>
            </a:prstGeom>
            <a:effectLst>
              <a:outerShdw blurRad="165100" dist="279400" dir="21594000" algn="ctr" rotWithShape="0">
                <a:schemeClr val="tx1">
                  <a:alpha val="54000"/>
                </a:scheme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2311400" y="4305300"/>
              <a:ext cx="3848100" cy="298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52222" r="833" b="8888"/>
          <a:stretch>
            <a:fillRect/>
          </a:stretch>
        </p:blipFill>
        <p:spPr bwMode="auto">
          <a:xfrm rot="21429537">
            <a:off x="803124" y="3466434"/>
            <a:ext cx="8234680" cy="29003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2960914"/>
            <a:ext cx="1384300" cy="3909785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 bwMode="auto">
          <a:xfrm>
            <a:off x="-9525" y="5720444"/>
            <a:ext cx="9173029" cy="113755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24650"/>
            <a:ext cx="9144000" cy="13334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715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27500" fill="hold" nodeType="withEffect" p14:presetBounceEnd="81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667">
                                          <p:cBhvr additive="base">
                                            <p:cTn id="26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667">
                                          <p:cBhvr additive="base">
                                            <p:cTn id="27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9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275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7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66" name="Rectangle 65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rot="10800000">
              <a:off x="1682424" y="1568863"/>
              <a:ext cx="4827018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957310" y="2111381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1957314" y="2378091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1570354" y="2011877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0800000" flipV="1">
              <a:off x="1957314" y="2648669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1957315" y="2924268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957310" y="3333598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 flipV="1">
              <a:off x="1957314" y="3600308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1570354" y="3227744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10800000" flipV="1">
              <a:off x="1957314" y="3870886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0800000">
              <a:off x="1957315" y="4146485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957310" y="4555815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 flipV="1">
              <a:off x="1957314" y="4822525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570354" y="4449961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10800000" flipV="1">
              <a:off x="1957314" y="5093103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957315" y="5368702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Freeform 9"/>
            <p:cNvSpPr>
              <a:spLocks noEditPoints="1"/>
            </p:cNvSpPr>
            <p:nvPr/>
          </p:nvSpPr>
          <p:spPr bwMode="auto">
            <a:xfrm rot="318895">
              <a:off x="3219450" y="4307993"/>
              <a:ext cx="1609725" cy="1006957"/>
            </a:xfrm>
            <a:custGeom>
              <a:avLst/>
              <a:gdLst/>
              <a:ahLst/>
              <a:cxnLst>
                <a:cxn ang="0">
                  <a:pos x="293" y="30"/>
                </a:cxn>
                <a:cxn ang="0">
                  <a:pos x="254" y="18"/>
                </a:cxn>
                <a:cxn ang="0">
                  <a:pos x="256" y="13"/>
                </a:cxn>
                <a:cxn ang="0">
                  <a:pos x="193" y="7"/>
                </a:cxn>
                <a:cxn ang="0">
                  <a:pos x="235" y="1"/>
                </a:cxn>
                <a:cxn ang="0">
                  <a:pos x="287" y="14"/>
                </a:cxn>
                <a:cxn ang="0">
                  <a:pos x="371" y="72"/>
                </a:cxn>
                <a:cxn ang="0">
                  <a:pos x="387" y="139"/>
                </a:cxn>
                <a:cxn ang="0">
                  <a:pos x="306" y="256"/>
                </a:cxn>
                <a:cxn ang="0">
                  <a:pos x="176" y="304"/>
                </a:cxn>
                <a:cxn ang="0">
                  <a:pos x="34" y="253"/>
                </a:cxn>
                <a:cxn ang="0">
                  <a:pos x="5" y="157"/>
                </a:cxn>
                <a:cxn ang="0">
                  <a:pos x="47" y="80"/>
                </a:cxn>
                <a:cxn ang="0">
                  <a:pos x="293" y="30"/>
                </a:cxn>
                <a:cxn ang="0">
                  <a:pos x="16" y="199"/>
                </a:cxn>
                <a:cxn ang="0">
                  <a:pos x="202" y="289"/>
                </a:cxn>
                <a:cxn ang="0">
                  <a:pos x="64" y="258"/>
                </a:cxn>
                <a:cxn ang="0">
                  <a:pos x="39" y="226"/>
                </a:cxn>
                <a:cxn ang="0">
                  <a:pos x="20" y="201"/>
                </a:cxn>
                <a:cxn ang="0">
                  <a:pos x="16" y="197"/>
                </a:cxn>
                <a:cxn ang="0">
                  <a:pos x="16" y="199"/>
                </a:cxn>
                <a:cxn ang="0">
                  <a:pos x="51" y="228"/>
                </a:cxn>
                <a:cxn ang="0">
                  <a:pos x="80" y="256"/>
                </a:cxn>
                <a:cxn ang="0">
                  <a:pos x="216" y="281"/>
                </a:cxn>
                <a:cxn ang="0">
                  <a:pos x="306" y="235"/>
                </a:cxn>
                <a:cxn ang="0">
                  <a:pos x="346" y="183"/>
                </a:cxn>
                <a:cxn ang="0">
                  <a:pos x="308" y="41"/>
                </a:cxn>
                <a:cxn ang="0">
                  <a:pos x="154" y="34"/>
                </a:cxn>
                <a:cxn ang="0">
                  <a:pos x="93" y="64"/>
                </a:cxn>
                <a:cxn ang="0">
                  <a:pos x="26" y="178"/>
                </a:cxn>
                <a:cxn ang="0">
                  <a:pos x="51" y="228"/>
                </a:cxn>
                <a:cxn ang="0">
                  <a:pos x="377" y="155"/>
                </a:cxn>
                <a:cxn ang="0">
                  <a:pos x="360" y="68"/>
                </a:cxn>
                <a:cxn ang="0">
                  <a:pos x="302" y="28"/>
                </a:cxn>
                <a:cxn ang="0">
                  <a:pos x="360" y="178"/>
                </a:cxn>
                <a:cxn ang="0">
                  <a:pos x="329" y="228"/>
                </a:cxn>
                <a:cxn ang="0">
                  <a:pos x="377" y="155"/>
                </a:cxn>
              </a:cxnLst>
              <a:rect l="0" t="0" r="r" b="b"/>
              <a:pathLst>
                <a:path w="392" h="316">
                  <a:moveTo>
                    <a:pt x="293" y="30"/>
                  </a:moveTo>
                  <a:cubicBezTo>
                    <a:pt x="284" y="22"/>
                    <a:pt x="272" y="17"/>
                    <a:pt x="254" y="18"/>
                  </a:cubicBezTo>
                  <a:cubicBezTo>
                    <a:pt x="251" y="13"/>
                    <a:pt x="263" y="15"/>
                    <a:pt x="256" y="13"/>
                  </a:cubicBezTo>
                  <a:cubicBezTo>
                    <a:pt x="241" y="5"/>
                    <a:pt x="210" y="7"/>
                    <a:pt x="193" y="7"/>
                  </a:cubicBezTo>
                  <a:cubicBezTo>
                    <a:pt x="206" y="0"/>
                    <a:pt x="221" y="0"/>
                    <a:pt x="235" y="1"/>
                  </a:cubicBezTo>
                  <a:cubicBezTo>
                    <a:pt x="254" y="2"/>
                    <a:pt x="270" y="10"/>
                    <a:pt x="287" y="14"/>
                  </a:cubicBezTo>
                  <a:cubicBezTo>
                    <a:pt x="323" y="25"/>
                    <a:pt x="357" y="39"/>
                    <a:pt x="371" y="72"/>
                  </a:cubicBezTo>
                  <a:cubicBezTo>
                    <a:pt x="378" y="87"/>
                    <a:pt x="385" y="120"/>
                    <a:pt x="387" y="139"/>
                  </a:cubicBezTo>
                  <a:cubicBezTo>
                    <a:pt x="392" y="192"/>
                    <a:pt x="343" y="232"/>
                    <a:pt x="306" y="256"/>
                  </a:cubicBezTo>
                  <a:cubicBezTo>
                    <a:pt x="268" y="282"/>
                    <a:pt x="217" y="300"/>
                    <a:pt x="176" y="304"/>
                  </a:cubicBezTo>
                  <a:cubicBezTo>
                    <a:pt x="112" y="310"/>
                    <a:pt x="60" y="286"/>
                    <a:pt x="34" y="253"/>
                  </a:cubicBezTo>
                  <a:cubicBezTo>
                    <a:pt x="16" y="231"/>
                    <a:pt x="0" y="196"/>
                    <a:pt x="5" y="157"/>
                  </a:cubicBezTo>
                  <a:cubicBezTo>
                    <a:pt x="8" y="128"/>
                    <a:pt x="28" y="99"/>
                    <a:pt x="47" y="80"/>
                  </a:cubicBezTo>
                  <a:cubicBezTo>
                    <a:pt x="99" y="28"/>
                    <a:pt x="201" y="3"/>
                    <a:pt x="293" y="30"/>
                  </a:cubicBezTo>
                  <a:close/>
                  <a:moveTo>
                    <a:pt x="16" y="199"/>
                  </a:moveTo>
                  <a:cubicBezTo>
                    <a:pt x="32" y="271"/>
                    <a:pt x="120" y="316"/>
                    <a:pt x="202" y="289"/>
                  </a:cubicBezTo>
                  <a:cubicBezTo>
                    <a:pt x="148" y="289"/>
                    <a:pt x="93" y="282"/>
                    <a:pt x="64" y="258"/>
                  </a:cubicBezTo>
                  <a:cubicBezTo>
                    <a:pt x="55" y="251"/>
                    <a:pt x="47" y="236"/>
                    <a:pt x="39" y="226"/>
                  </a:cubicBezTo>
                  <a:cubicBezTo>
                    <a:pt x="33" y="217"/>
                    <a:pt x="25" y="209"/>
                    <a:pt x="20" y="201"/>
                  </a:cubicBezTo>
                  <a:cubicBezTo>
                    <a:pt x="21" y="202"/>
                    <a:pt x="19" y="190"/>
                    <a:pt x="16" y="197"/>
                  </a:cubicBezTo>
                  <a:cubicBezTo>
                    <a:pt x="16" y="197"/>
                    <a:pt x="16" y="198"/>
                    <a:pt x="16" y="199"/>
                  </a:cubicBezTo>
                  <a:close/>
                  <a:moveTo>
                    <a:pt x="51" y="228"/>
                  </a:moveTo>
                  <a:cubicBezTo>
                    <a:pt x="61" y="241"/>
                    <a:pt x="71" y="251"/>
                    <a:pt x="80" y="256"/>
                  </a:cubicBezTo>
                  <a:cubicBezTo>
                    <a:pt x="107" y="274"/>
                    <a:pt x="163" y="286"/>
                    <a:pt x="216" y="281"/>
                  </a:cubicBezTo>
                  <a:cubicBezTo>
                    <a:pt x="255" y="277"/>
                    <a:pt x="282" y="257"/>
                    <a:pt x="306" y="235"/>
                  </a:cubicBezTo>
                  <a:cubicBezTo>
                    <a:pt x="322" y="220"/>
                    <a:pt x="340" y="199"/>
                    <a:pt x="346" y="183"/>
                  </a:cubicBezTo>
                  <a:cubicBezTo>
                    <a:pt x="370" y="131"/>
                    <a:pt x="344" y="62"/>
                    <a:pt x="308" y="41"/>
                  </a:cubicBezTo>
                  <a:cubicBezTo>
                    <a:pt x="272" y="21"/>
                    <a:pt x="196" y="23"/>
                    <a:pt x="154" y="34"/>
                  </a:cubicBezTo>
                  <a:cubicBezTo>
                    <a:pt x="127" y="41"/>
                    <a:pt x="112" y="50"/>
                    <a:pt x="93" y="64"/>
                  </a:cubicBezTo>
                  <a:cubicBezTo>
                    <a:pt x="54" y="93"/>
                    <a:pt x="17" y="117"/>
                    <a:pt x="26" y="178"/>
                  </a:cubicBezTo>
                  <a:cubicBezTo>
                    <a:pt x="29" y="201"/>
                    <a:pt x="39" y="211"/>
                    <a:pt x="51" y="228"/>
                  </a:cubicBezTo>
                  <a:close/>
                  <a:moveTo>
                    <a:pt x="377" y="155"/>
                  </a:moveTo>
                  <a:cubicBezTo>
                    <a:pt x="380" y="132"/>
                    <a:pt x="370" y="89"/>
                    <a:pt x="360" y="68"/>
                  </a:cubicBezTo>
                  <a:cubicBezTo>
                    <a:pt x="351" y="49"/>
                    <a:pt x="319" y="32"/>
                    <a:pt x="302" y="28"/>
                  </a:cubicBezTo>
                  <a:cubicBezTo>
                    <a:pt x="342" y="52"/>
                    <a:pt x="381" y="116"/>
                    <a:pt x="360" y="178"/>
                  </a:cubicBezTo>
                  <a:cubicBezTo>
                    <a:pt x="353" y="198"/>
                    <a:pt x="336" y="211"/>
                    <a:pt x="329" y="228"/>
                  </a:cubicBezTo>
                  <a:cubicBezTo>
                    <a:pt x="346" y="206"/>
                    <a:pt x="374" y="189"/>
                    <a:pt x="377" y="15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9225" y="3152774"/>
              <a:ext cx="1402573" cy="587375"/>
            </a:xfrm>
            <a:custGeom>
              <a:avLst/>
              <a:gdLst/>
              <a:ahLst/>
              <a:cxnLst>
                <a:cxn ang="0">
                  <a:pos x="2" y="102"/>
                </a:cxn>
                <a:cxn ang="0">
                  <a:pos x="45" y="40"/>
                </a:cxn>
                <a:cxn ang="0">
                  <a:pos x="250" y="2"/>
                </a:cxn>
                <a:cxn ang="0">
                  <a:pos x="411" y="39"/>
                </a:cxn>
                <a:cxn ang="0">
                  <a:pos x="446" y="87"/>
                </a:cxn>
                <a:cxn ang="0">
                  <a:pos x="323" y="163"/>
                </a:cxn>
                <a:cxn ang="0">
                  <a:pos x="144" y="183"/>
                </a:cxn>
                <a:cxn ang="0">
                  <a:pos x="66" y="163"/>
                </a:cxn>
                <a:cxn ang="0">
                  <a:pos x="2" y="102"/>
                </a:cxn>
                <a:cxn ang="0">
                  <a:pos x="198" y="14"/>
                </a:cxn>
                <a:cxn ang="0">
                  <a:pos x="43" y="52"/>
                </a:cxn>
                <a:cxn ang="0">
                  <a:pos x="16" y="88"/>
                </a:cxn>
                <a:cxn ang="0">
                  <a:pos x="198" y="14"/>
                </a:cxn>
                <a:cxn ang="0">
                  <a:pos x="119" y="44"/>
                </a:cxn>
                <a:cxn ang="0">
                  <a:pos x="25" y="90"/>
                </a:cxn>
                <a:cxn ang="0">
                  <a:pos x="50" y="142"/>
                </a:cxn>
                <a:cxn ang="0">
                  <a:pos x="173" y="175"/>
                </a:cxn>
                <a:cxn ang="0">
                  <a:pos x="384" y="136"/>
                </a:cxn>
                <a:cxn ang="0">
                  <a:pos x="436" y="81"/>
                </a:cxn>
                <a:cxn ang="0">
                  <a:pos x="350" y="19"/>
                </a:cxn>
                <a:cxn ang="0">
                  <a:pos x="354" y="35"/>
                </a:cxn>
                <a:cxn ang="0">
                  <a:pos x="119" y="44"/>
                </a:cxn>
              </a:cxnLst>
              <a:rect l="0" t="0" r="r" b="b"/>
              <a:pathLst>
                <a:path w="446" h="187">
                  <a:moveTo>
                    <a:pt x="2" y="102"/>
                  </a:moveTo>
                  <a:cubicBezTo>
                    <a:pt x="0" y="77"/>
                    <a:pt x="21" y="53"/>
                    <a:pt x="45" y="40"/>
                  </a:cubicBezTo>
                  <a:cubicBezTo>
                    <a:pt x="86" y="18"/>
                    <a:pt x="182" y="3"/>
                    <a:pt x="250" y="2"/>
                  </a:cubicBezTo>
                  <a:cubicBezTo>
                    <a:pt x="308" y="1"/>
                    <a:pt x="374" y="13"/>
                    <a:pt x="411" y="39"/>
                  </a:cubicBezTo>
                  <a:cubicBezTo>
                    <a:pt x="430" y="52"/>
                    <a:pt x="446" y="70"/>
                    <a:pt x="446" y="87"/>
                  </a:cubicBezTo>
                  <a:cubicBezTo>
                    <a:pt x="445" y="129"/>
                    <a:pt x="362" y="153"/>
                    <a:pt x="323" y="163"/>
                  </a:cubicBezTo>
                  <a:cubicBezTo>
                    <a:pt x="278" y="176"/>
                    <a:pt x="209" y="187"/>
                    <a:pt x="144" y="183"/>
                  </a:cubicBezTo>
                  <a:cubicBezTo>
                    <a:pt x="111" y="181"/>
                    <a:pt x="89" y="173"/>
                    <a:pt x="66" y="163"/>
                  </a:cubicBezTo>
                  <a:cubicBezTo>
                    <a:pt x="36" y="151"/>
                    <a:pt x="6" y="140"/>
                    <a:pt x="2" y="102"/>
                  </a:cubicBezTo>
                  <a:close/>
                  <a:moveTo>
                    <a:pt x="198" y="14"/>
                  </a:moveTo>
                  <a:cubicBezTo>
                    <a:pt x="143" y="20"/>
                    <a:pt x="80" y="28"/>
                    <a:pt x="43" y="52"/>
                  </a:cubicBezTo>
                  <a:cubicBezTo>
                    <a:pt x="31" y="60"/>
                    <a:pt x="18" y="74"/>
                    <a:pt x="16" y="88"/>
                  </a:cubicBezTo>
                  <a:cubicBezTo>
                    <a:pt x="60" y="47"/>
                    <a:pt x="131" y="32"/>
                    <a:pt x="198" y="14"/>
                  </a:cubicBezTo>
                  <a:close/>
                  <a:moveTo>
                    <a:pt x="119" y="44"/>
                  </a:moveTo>
                  <a:cubicBezTo>
                    <a:pt x="87" y="56"/>
                    <a:pt x="39" y="75"/>
                    <a:pt x="25" y="90"/>
                  </a:cubicBezTo>
                  <a:cubicBezTo>
                    <a:pt x="3" y="115"/>
                    <a:pt x="31" y="133"/>
                    <a:pt x="50" y="142"/>
                  </a:cubicBezTo>
                  <a:cubicBezTo>
                    <a:pt x="83" y="158"/>
                    <a:pt x="133" y="172"/>
                    <a:pt x="173" y="175"/>
                  </a:cubicBezTo>
                  <a:cubicBezTo>
                    <a:pt x="252" y="181"/>
                    <a:pt x="332" y="162"/>
                    <a:pt x="384" y="136"/>
                  </a:cubicBezTo>
                  <a:cubicBezTo>
                    <a:pt x="407" y="125"/>
                    <a:pt x="441" y="108"/>
                    <a:pt x="436" y="81"/>
                  </a:cubicBezTo>
                  <a:cubicBezTo>
                    <a:pt x="430" y="46"/>
                    <a:pt x="380" y="33"/>
                    <a:pt x="350" y="19"/>
                  </a:cubicBezTo>
                  <a:cubicBezTo>
                    <a:pt x="339" y="21"/>
                    <a:pt x="363" y="28"/>
                    <a:pt x="354" y="35"/>
                  </a:cubicBezTo>
                  <a:cubicBezTo>
                    <a:pt x="289" y="0"/>
                    <a:pt x="184" y="22"/>
                    <a:pt x="119" y="4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/>
            <p:cNvSpPr>
              <a:spLocks noEditPoints="1"/>
            </p:cNvSpPr>
            <p:nvPr/>
          </p:nvSpPr>
          <p:spPr bwMode="auto">
            <a:xfrm>
              <a:off x="2743201" y="1735428"/>
              <a:ext cx="1743074" cy="1009922"/>
            </a:xfrm>
            <a:custGeom>
              <a:avLst/>
              <a:gdLst/>
              <a:ahLst/>
              <a:cxnLst>
                <a:cxn ang="0">
                  <a:pos x="5" y="185"/>
                </a:cxn>
                <a:cxn ang="0">
                  <a:pos x="58" y="81"/>
                </a:cxn>
                <a:cxn ang="0">
                  <a:pos x="285" y="20"/>
                </a:cxn>
                <a:cxn ang="0">
                  <a:pos x="316" y="31"/>
                </a:cxn>
                <a:cxn ang="0">
                  <a:pos x="416" y="85"/>
                </a:cxn>
                <a:cxn ang="0">
                  <a:pos x="441" y="200"/>
                </a:cxn>
                <a:cxn ang="0">
                  <a:pos x="130" y="283"/>
                </a:cxn>
                <a:cxn ang="0">
                  <a:pos x="47" y="252"/>
                </a:cxn>
                <a:cxn ang="0">
                  <a:pos x="5" y="185"/>
                </a:cxn>
                <a:cxn ang="0">
                  <a:pos x="304" y="37"/>
                </a:cxn>
                <a:cxn ang="0">
                  <a:pos x="266" y="31"/>
                </a:cxn>
                <a:cxn ang="0">
                  <a:pos x="250" y="25"/>
                </a:cxn>
                <a:cxn ang="0">
                  <a:pos x="189" y="29"/>
                </a:cxn>
                <a:cxn ang="0">
                  <a:pos x="68" y="97"/>
                </a:cxn>
                <a:cxn ang="0">
                  <a:pos x="51" y="108"/>
                </a:cxn>
                <a:cxn ang="0">
                  <a:pos x="45" y="120"/>
                </a:cxn>
                <a:cxn ang="0">
                  <a:pos x="22" y="148"/>
                </a:cxn>
                <a:cxn ang="0">
                  <a:pos x="45" y="229"/>
                </a:cxn>
                <a:cxn ang="0">
                  <a:pos x="191" y="273"/>
                </a:cxn>
                <a:cxn ang="0">
                  <a:pos x="345" y="242"/>
                </a:cxn>
                <a:cxn ang="0">
                  <a:pos x="425" y="185"/>
                </a:cxn>
                <a:cxn ang="0">
                  <a:pos x="444" y="131"/>
                </a:cxn>
                <a:cxn ang="0">
                  <a:pos x="394" y="79"/>
                </a:cxn>
                <a:cxn ang="0">
                  <a:pos x="329" y="43"/>
                </a:cxn>
                <a:cxn ang="0">
                  <a:pos x="339" y="58"/>
                </a:cxn>
                <a:cxn ang="0">
                  <a:pos x="304" y="37"/>
                </a:cxn>
                <a:cxn ang="0">
                  <a:pos x="337" y="258"/>
                </a:cxn>
                <a:cxn ang="0">
                  <a:pos x="448" y="166"/>
                </a:cxn>
                <a:cxn ang="0">
                  <a:pos x="450" y="162"/>
                </a:cxn>
                <a:cxn ang="0">
                  <a:pos x="398" y="217"/>
                </a:cxn>
                <a:cxn ang="0">
                  <a:pos x="371" y="239"/>
                </a:cxn>
                <a:cxn ang="0">
                  <a:pos x="164" y="281"/>
                </a:cxn>
                <a:cxn ang="0">
                  <a:pos x="337" y="258"/>
                </a:cxn>
              </a:cxnLst>
              <a:rect l="0" t="0" r="r" b="b"/>
              <a:pathLst>
                <a:path w="475" h="311">
                  <a:moveTo>
                    <a:pt x="5" y="185"/>
                  </a:moveTo>
                  <a:cubicBezTo>
                    <a:pt x="0" y="145"/>
                    <a:pt x="32" y="103"/>
                    <a:pt x="58" y="81"/>
                  </a:cubicBezTo>
                  <a:cubicBezTo>
                    <a:pt x="107" y="42"/>
                    <a:pt x="190" y="0"/>
                    <a:pt x="285" y="20"/>
                  </a:cubicBezTo>
                  <a:cubicBezTo>
                    <a:pt x="295" y="22"/>
                    <a:pt x="305" y="27"/>
                    <a:pt x="316" y="31"/>
                  </a:cubicBezTo>
                  <a:cubicBezTo>
                    <a:pt x="354" y="45"/>
                    <a:pt x="383" y="58"/>
                    <a:pt x="416" y="85"/>
                  </a:cubicBezTo>
                  <a:cubicBezTo>
                    <a:pt x="453" y="115"/>
                    <a:pt x="475" y="154"/>
                    <a:pt x="441" y="200"/>
                  </a:cubicBezTo>
                  <a:cubicBezTo>
                    <a:pt x="389" y="268"/>
                    <a:pt x="248" y="311"/>
                    <a:pt x="130" y="283"/>
                  </a:cubicBezTo>
                  <a:cubicBezTo>
                    <a:pt x="99" y="275"/>
                    <a:pt x="66" y="265"/>
                    <a:pt x="47" y="252"/>
                  </a:cubicBezTo>
                  <a:cubicBezTo>
                    <a:pt x="28" y="240"/>
                    <a:pt x="8" y="214"/>
                    <a:pt x="5" y="185"/>
                  </a:cubicBezTo>
                  <a:close/>
                  <a:moveTo>
                    <a:pt x="304" y="37"/>
                  </a:moveTo>
                  <a:cubicBezTo>
                    <a:pt x="294" y="33"/>
                    <a:pt x="279" y="34"/>
                    <a:pt x="266" y="31"/>
                  </a:cubicBezTo>
                  <a:cubicBezTo>
                    <a:pt x="260" y="30"/>
                    <a:pt x="256" y="26"/>
                    <a:pt x="250" y="25"/>
                  </a:cubicBezTo>
                  <a:cubicBezTo>
                    <a:pt x="234" y="23"/>
                    <a:pt x="206" y="25"/>
                    <a:pt x="189" y="29"/>
                  </a:cubicBezTo>
                  <a:cubicBezTo>
                    <a:pt x="149" y="39"/>
                    <a:pt x="97" y="72"/>
                    <a:pt x="68" y="97"/>
                  </a:cubicBezTo>
                  <a:cubicBezTo>
                    <a:pt x="63" y="101"/>
                    <a:pt x="54" y="105"/>
                    <a:pt x="51" y="108"/>
                  </a:cubicBezTo>
                  <a:cubicBezTo>
                    <a:pt x="49" y="110"/>
                    <a:pt x="48" y="116"/>
                    <a:pt x="45" y="120"/>
                  </a:cubicBezTo>
                  <a:cubicBezTo>
                    <a:pt x="38" y="128"/>
                    <a:pt x="24" y="142"/>
                    <a:pt x="22" y="148"/>
                  </a:cubicBezTo>
                  <a:cubicBezTo>
                    <a:pt x="12" y="181"/>
                    <a:pt x="31" y="213"/>
                    <a:pt x="45" y="229"/>
                  </a:cubicBezTo>
                  <a:cubicBezTo>
                    <a:pt x="76" y="265"/>
                    <a:pt x="132" y="273"/>
                    <a:pt x="191" y="273"/>
                  </a:cubicBezTo>
                  <a:cubicBezTo>
                    <a:pt x="249" y="273"/>
                    <a:pt x="296" y="264"/>
                    <a:pt x="345" y="242"/>
                  </a:cubicBezTo>
                  <a:cubicBezTo>
                    <a:pt x="371" y="230"/>
                    <a:pt x="410" y="203"/>
                    <a:pt x="425" y="185"/>
                  </a:cubicBezTo>
                  <a:cubicBezTo>
                    <a:pt x="434" y="174"/>
                    <a:pt x="447" y="146"/>
                    <a:pt x="444" y="131"/>
                  </a:cubicBezTo>
                  <a:cubicBezTo>
                    <a:pt x="441" y="111"/>
                    <a:pt x="410" y="91"/>
                    <a:pt x="394" y="79"/>
                  </a:cubicBezTo>
                  <a:cubicBezTo>
                    <a:pt x="373" y="63"/>
                    <a:pt x="353" y="52"/>
                    <a:pt x="329" y="43"/>
                  </a:cubicBezTo>
                  <a:cubicBezTo>
                    <a:pt x="330" y="50"/>
                    <a:pt x="344" y="52"/>
                    <a:pt x="339" y="58"/>
                  </a:cubicBezTo>
                  <a:cubicBezTo>
                    <a:pt x="322" y="55"/>
                    <a:pt x="319" y="43"/>
                    <a:pt x="304" y="37"/>
                  </a:cubicBezTo>
                  <a:close/>
                  <a:moveTo>
                    <a:pt x="337" y="258"/>
                  </a:moveTo>
                  <a:cubicBezTo>
                    <a:pt x="390" y="237"/>
                    <a:pt x="431" y="215"/>
                    <a:pt x="448" y="166"/>
                  </a:cubicBezTo>
                  <a:cubicBezTo>
                    <a:pt x="450" y="165"/>
                    <a:pt x="450" y="164"/>
                    <a:pt x="450" y="162"/>
                  </a:cubicBezTo>
                  <a:cubicBezTo>
                    <a:pt x="440" y="186"/>
                    <a:pt x="420" y="201"/>
                    <a:pt x="398" y="217"/>
                  </a:cubicBezTo>
                  <a:cubicBezTo>
                    <a:pt x="389" y="225"/>
                    <a:pt x="381" y="233"/>
                    <a:pt x="371" y="239"/>
                  </a:cubicBezTo>
                  <a:cubicBezTo>
                    <a:pt x="317" y="270"/>
                    <a:pt x="242" y="281"/>
                    <a:pt x="164" y="281"/>
                  </a:cubicBezTo>
                  <a:cubicBezTo>
                    <a:pt x="234" y="288"/>
                    <a:pt x="287" y="277"/>
                    <a:pt x="337" y="25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 rot="547923">
            <a:off x="1964899" y="4701555"/>
            <a:ext cx="2371086" cy="1781248"/>
            <a:chOff x="2311401" y="1731962"/>
            <a:chExt cx="4492624" cy="3375026"/>
          </a:xfrm>
          <a:solidFill>
            <a:schemeClr val="bg1"/>
          </a:solidFill>
        </p:grpSpPr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2311401" y="1731962"/>
              <a:ext cx="4492624" cy="3375026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26" y="13"/>
                </a:cxn>
                <a:cxn ang="0">
                  <a:pos x="41" y="15"/>
                </a:cxn>
                <a:cxn ang="0">
                  <a:pos x="130" y="15"/>
                </a:cxn>
                <a:cxn ang="0">
                  <a:pos x="182" y="15"/>
                </a:cxn>
                <a:cxn ang="0">
                  <a:pos x="304" y="9"/>
                </a:cxn>
                <a:cxn ang="0">
                  <a:pos x="673" y="15"/>
                </a:cxn>
                <a:cxn ang="0">
                  <a:pos x="1165" y="13"/>
                </a:cxn>
                <a:cxn ang="0">
                  <a:pos x="1159" y="27"/>
                </a:cxn>
                <a:cxn ang="0">
                  <a:pos x="1161" y="190"/>
                </a:cxn>
                <a:cxn ang="0">
                  <a:pos x="1163" y="551"/>
                </a:cxn>
                <a:cxn ang="0">
                  <a:pos x="1174" y="718"/>
                </a:cxn>
                <a:cxn ang="0">
                  <a:pos x="1172" y="872"/>
                </a:cxn>
                <a:cxn ang="0">
                  <a:pos x="1197" y="885"/>
                </a:cxn>
                <a:cxn ang="0">
                  <a:pos x="1174" y="889"/>
                </a:cxn>
                <a:cxn ang="0">
                  <a:pos x="1109" y="879"/>
                </a:cxn>
                <a:cxn ang="0">
                  <a:pos x="890" y="881"/>
                </a:cxn>
                <a:cxn ang="0">
                  <a:pos x="781" y="885"/>
                </a:cxn>
                <a:cxn ang="0">
                  <a:pos x="675" y="887"/>
                </a:cxn>
                <a:cxn ang="0">
                  <a:pos x="466" y="883"/>
                </a:cxn>
                <a:cxn ang="0">
                  <a:pos x="316" y="891"/>
                </a:cxn>
                <a:cxn ang="0">
                  <a:pos x="164" y="900"/>
                </a:cxn>
                <a:cxn ang="0">
                  <a:pos x="47" y="893"/>
                </a:cxn>
                <a:cxn ang="0">
                  <a:pos x="28" y="887"/>
                </a:cxn>
                <a:cxn ang="0">
                  <a:pos x="13" y="877"/>
                </a:cxn>
                <a:cxn ang="0">
                  <a:pos x="9" y="388"/>
                </a:cxn>
                <a:cxn ang="0">
                  <a:pos x="16" y="305"/>
                </a:cxn>
                <a:cxn ang="0">
                  <a:pos x="16" y="219"/>
                </a:cxn>
                <a:cxn ang="0">
                  <a:pos x="15" y="6"/>
                </a:cxn>
                <a:cxn ang="0">
                  <a:pos x="28" y="311"/>
                </a:cxn>
                <a:cxn ang="0">
                  <a:pos x="22" y="605"/>
                </a:cxn>
                <a:cxn ang="0">
                  <a:pos x="24" y="873"/>
                </a:cxn>
                <a:cxn ang="0">
                  <a:pos x="212" y="883"/>
                </a:cxn>
                <a:cxn ang="0">
                  <a:pos x="268" y="883"/>
                </a:cxn>
                <a:cxn ang="0">
                  <a:pos x="316" y="877"/>
                </a:cxn>
                <a:cxn ang="0">
                  <a:pos x="688" y="875"/>
                </a:cxn>
                <a:cxn ang="0">
                  <a:pos x="902" y="868"/>
                </a:cxn>
                <a:cxn ang="0">
                  <a:pos x="1161" y="873"/>
                </a:cxn>
                <a:cxn ang="0">
                  <a:pos x="1163" y="662"/>
                </a:cxn>
                <a:cxn ang="0">
                  <a:pos x="1153" y="560"/>
                </a:cxn>
                <a:cxn ang="0">
                  <a:pos x="1149" y="453"/>
                </a:cxn>
                <a:cxn ang="0">
                  <a:pos x="1143" y="347"/>
                </a:cxn>
                <a:cxn ang="0">
                  <a:pos x="1149" y="242"/>
                </a:cxn>
                <a:cxn ang="0">
                  <a:pos x="1147" y="25"/>
                </a:cxn>
                <a:cxn ang="0">
                  <a:pos x="909" y="32"/>
                </a:cxn>
                <a:cxn ang="0">
                  <a:pos x="784" y="32"/>
                </a:cxn>
                <a:cxn ang="0">
                  <a:pos x="667" y="25"/>
                </a:cxn>
                <a:cxn ang="0">
                  <a:pos x="423" y="23"/>
                </a:cxn>
                <a:cxn ang="0">
                  <a:pos x="241" y="21"/>
                </a:cxn>
                <a:cxn ang="0">
                  <a:pos x="183" y="27"/>
                </a:cxn>
                <a:cxn ang="0">
                  <a:pos x="26" y="25"/>
                </a:cxn>
                <a:cxn ang="0">
                  <a:pos x="28" y="311"/>
                </a:cxn>
              </a:cxnLst>
              <a:rect l="0" t="0" r="r" b="b"/>
              <a:pathLst>
                <a:path w="1198" h="900">
                  <a:moveTo>
                    <a:pt x="15" y="6"/>
                  </a:moveTo>
                  <a:cubicBezTo>
                    <a:pt x="22" y="0"/>
                    <a:pt x="22" y="11"/>
                    <a:pt x="26" y="13"/>
                  </a:cubicBezTo>
                  <a:cubicBezTo>
                    <a:pt x="30" y="15"/>
                    <a:pt x="37" y="14"/>
                    <a:pt x="41" y="15"/>
                  </a:cubicBezTo>
                  <a:cubicBezTo>
                    <a:pt x="69" y="20"/>
                    <a:pt x="99" y="18"/>
                    <a:pt x="130" y="15"/>
                  </a:cubicBezTo>
                  <a:cubicBezTo>
                    <a:pt x="148" y="14"/>
                    <a:pt x="164" y="15"/>
                    <a:pt x="182" y="15"/>
                  </a:cubicBezTo>
                  <a:cubicBezTo>
                    <a:pt x="222" y="15"/>
                    <a:pt x="263" y="8"/>
                    <a:pt x="304" y="9"/>
                  </a:cubicBezTo>
                  <a:cubicBezTo>
                    <a:pt x="432" y="12"/>
                    <a:pt x="550" y="7"/>
                    <a:pt x="673" y="15"/>
                  </a:cubicBezTo>
                  <a:cubicBezTo>
                    <a:pt x="838" y="27"/>
                    <a:pt x="1003" y="17"/>
                    <a:pt x="1165" y="13"/>
                  </a:cubicBezTo>
                  <a:cubicBezTo>
                    <a:pt x="1169" y="23"/>
                    <a:pt x="1152" y="21"/>
                    <a:pt x="1159" y="27"/>
                  </a:cubicBezTo>
                  <a:cubicBezTo>
                    <a:pt x="1155" y="81"/>
                    <a:pt x="1163" y="135"/>
                    <a:pt x="1161" y="190"/>
                  </a:cubicBezTo>
                  <a:cubicBezTo>
                    <a:pt x="1156" y="314"/>
                    <a:pt x="1156" y="424"/>
                    <a:pt x="1163" y="551"/>
                  </a:cubicBezTo>
                  <a:cubicBezTo>
                    <a:pt x="1166" y="608"/>
                    <a:pt x="1176" y="663"/>
                    <a:pt x="1174" y="718"/>
                  </a:cubicBezTo>
                  <a:cubicBezTo>
                    <a:pt x="1172" y="770"/>
                    <a:pt x="1169" y="821"/>
                    <a:pt x="1172" y="872"/>
                  </a:cubicBezTo>
                  <a:cubicBezTo>
                    <a:pt x="1174" y="883"/>
                    <a:pt x="1198" y="871"/>
                    <a:pt x="1197" y="885"/>
                  </a:cubicBezTo>
                  <a:cubicBezTo>
                    <a:pt x="1193" y="892"/>
                    <a:pt x="1181" y="889"/>
                    <a:pt x="1174" y="889"/>
                  </a:cubicBezTo>
                  <a:cubicBezTo>
                    <a:pt x="1152" y="888"/>
                    <a:pt x="1130" y="881"/>
                    <a:pt x="1109" y="879"/>
                  </a:cubicBezTo>
                  <a:cubicBezTo>
                    <a:pt x="1037" y="874"/>
                    <a:pt x="964" y="880"/>
                    <a:pt x="890" y="881"/>
                  </a:cubicBezTo>
                  <a:cubicBezTo>
                    <a:pt x="854" y="882"/>
                    <a:pt x="817" y="882"/>
                    <a:pt x="781" y="885"/>
                  </a:cubicBezTo>
                  <a:cubicBezTo>
                    <a:pt x="745" y="888"/>
                    <a:pt x="711" y="889"/>
                    <a:pt x="675" y="887"/>
                  </a:cubicBezTo>
                  <a:cubicBezTo>
                    <a:pt x="604" y="882"/>
                    <a:pt x="534" y="886"/>
                    <a:pt x="466" y="883"/>
                  </a:cubicBezTo>
                  <a:cubicBezTo>
                    <a:pt x="416" y="881"/>
                    <a:pt x="371" y="886"/>
                    <a:pt x="316" y="891"/>
                  </a:cubicBezTo>
                  <a:cubicBezTo>
                    <a:pt x="272" y="894"/>
                    <a:pt x="212" y="900"/>
                    <a:pt x="164" y="900"/>
                  </a:cubicBezTo>
                  <a:cubicBezTo>
                    <a:pt x="125" y="900"/>
                    <a:pt x="85" y="892"/>
                    <a:pt x="47" y="893"/>
                  </a:cubicBezTo>
                  <a:cubicBezTo>
                    <a:pt x="39" y="893"/>
                    <a:pt x="35" y="881"/>
                    <a:pt x="28" y="887"/>
                  </a:cubicBezTo>
                  <a:cubicBezTo>
                    <a:pt x="22" y="882"/>
                    <a:pt x="24" y="879"/>
                    <a:pt x="13" y="877"/>
                  </a:cubicBezTo>
                  <a:cubicBezTo>
                    <a:pt x="22" y="716"/>
                    <a:pt x="0" y="557"/>
                    <a:pt x="9" y="388"/>
                  </a:cubicBezTo>
                  <a:cubicBezTo>
                    <a:pt x="10" y="360"/>
                    <a:pt x="15" y="332"/>
                    <a:pt x="16" y="305"/>
                  </a:cubicBezTo>
                  <a:cubicBezTo>
                    <a:pt x="18" y="276"/>
                    <a:pt x="18" y="248"/>
                    <a:pt x="16" y="219"/>
                  </a:cubicBezTo>
                  <a:cubicBezTo>
                    <a:pt x="14" y="144"/>
                    <a:pt x="17" y="72"/>
                    <a:pt x="15" y="6"/>
                  </a:cubicBezTo>
                  <a:close/>
                  <a:moveTo>
                    <a:pt x="28" y="311"/>
                  </a:moveTo>
                  <a:cubicBezTo>
                    <a:pt x="21" y="401"/>
                    <a:pt x="18" y="513"/>
                    <a:pt x="22" y="605"/>
                  </a:cubicBezTo>
                  <a:cubicBezTo>
                    <a:pt x="27" y="697"/>
                    <a:pt x="27" y="785"/>
                    <a:pt x="24" y="873"/>
                  </a:cubicBezTo>
                  <a:cubicBezTo>
                    <a:pt x="85" y="888"/>
                    <a:pt x="151" y="886"/>
                    <a:pt x="212" y="883"/>
                  </a:cubicBezTo>
                  <a:cubicBezTo>
                    <a:pt x="231" y="882"/>
                    <a:pt x="250" y="884"/>
                    <a:pt x="268" y="883"/>
                  </a:cubicBezTo>
                  <a:cubicBezTo>
                    <a:pt x="284" y="882"/>
                    <a:pt x="300" y="879"/>
                    <a:pt x="316" y="877"/>
                  </a:cubicBezTo>
                  <a:cubicBezTo>
                    <a:pt x="435" y="867"/>
                    <a:pt x="562" y="870"/>
                    <a:pt x="688" y="875"/>
                  </a:cubicBezTo>
                  <a:cubicBezTo>
                    <a:pt x="760" y="878"/>
                    <a:pt x="832" y="869"/>
                    <a:pt x="902" y="868"/>
                  </a:cubicBezTo>
                  <a:cubicBezTo>
                    <a:pt x="991" y="866"/>
                    <a:pt x="1084" y="862"/>
                    <a:pt x="1161" y="873"/>
                  </a:cubicBezTo>
                  <a:cubicBezTo>
                    <a:pt x="1156" y="802"/>
                    <a:pt x="1167" y="732"/>
                    <a:pt x="1163" y="662"/>
                  </a:cubicBezTo>
                  <a:cubicBezTo>
                    <a:pt x="1160" y="628"/>
                    <a:pt x="1156" y="595"/>
                    <a:pt x="1153" y="560"/>
                  </a:cubicBezTo>
                  <a:cubicBezTo>
                    <a:pt x="1150" y="525"/>
                    <a:pt x="1151" y="489"/>
                    <a:pt x="1149" y="453"/>
                  </a:cubicBezTo>
                  <a:cubicBezTo>
                    <a:pt x="1148" y="417"/>
                    <a:pt x="1144" y="383"/>
                    <a:pt x="1143" y="347"/>
                  </a:cubicBezTo>
                  <a:cubicBezTo>
                    <a:pt x="1143" y="313"/>
                    <a:pt x="1149" y="277"/>
                    <a:pt x="1149" y="242"/>
                  </a:cubicBezTo>
                  <a:cubicBezTo>
                    <a:pt x="1150" y="170"/>
                    <a:pt x="1146" y="99"/>
                    <a:pt x="1147" y="25"/>
                  </a:cubicBezTo>
                  <a:cubicBezTo>
                    <a:pt x="1069" y="25"/>
                    <a:pt x="989" y="31"/>
                    <a:pt x="909" y="32"/>
                  </a:cubicBezTo>
                  <a:cubicBezTo>
                    <a:pt x="867" y="33"/>
                    <a:pt x="826" y="32"/>
                    <a:pt x="784" y="32"/>
                  </a:cubicBezTo>
                  <a:cubicBezTo>
                    <a:pt x="746" y="32"/>
                    <a:pt x="707" y="27"/>
                    <a:pt x="667" y="25"/>
                  </a:cubicBezTo>
                  <a:cubicBezTo>
                    <a:pt x="586" y="21"/>
                    <a:pt x="504" y="19"/>
                    <a:pt x="423" y="23"/>
                  </a:cubicBezTo>
                  <a:cubicBezTo>
                    <a:pt x="362" y="26"/>
                    <a:pt x="296" y="19"/>
                    <a:pt x="241" y="21"/>
                  </a:cubicBezTo>
                  <a:cubicBezTo>
                    <a:pt x="222" y="22"/>
                    <a:pt x="203" y="26"/>
                    <a:pt x="183" y="27"/>
                  </a:cubicBezTo>
                  <a:cubicBezTo>
                    <a:pt x="129" y="28"/>
                    <a:pt x="77" y="28"/>
                    <a:pt x="26" y="25"/>
                  </a:cubicBezTo>
                  <a:cubicBezTo>
                    <a:pt x="23" y="121"/>
                    <a:pt x="35" y="218"/>
                    <a:pt x="28" y="3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"/>
            <p:cNvSpPr>
              <a:spLocks noEditPoints="1"/>
            </p:cNvSpPr>
            <p:nvPr/>
          </p:nvSpPr>
          <p:spPr bwMode="auto">
            <a:xfrm>
              <a:off x="2638425" y="2192338"/>
              <a:ext cx="495300" cy="41592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5"/>
                </a:cxn>
                <a:cxn ang="0">
                  <a:pos x="79" y="13"/>
                </a:cxn>
                <a:cxn ang="0">
                  <a:pos x="121" y="23"/>
                </a:cxn>
                <a:cxn ang="0">
                  <a:pos x="98" y="48"/>
                </a:cxn>
                <a:cxn ang="0">
                  <a:pos x="131" y="92"/>
                </a:cxn>
                <a:cxn ang="0">
                  <a:pos x="106" y="69"/>
                </a:cxn>
                <a:cxn ang="0">
                  <a:pos x="87" y="52"/>
                </a:cxn>
                <a:cxn ang="0">
                  <a:pos x="89" y="90"/>
                </a:cxn>
                <a:cxn ang="0">
                  <a:pos x="72" y="36"/>
                </a:cxn>
                <a:cxn ang="0">
                  <a:pos x="37" y="57"/>
                </a:cxn>
                <a:cxn ang="0">
                  <a:pos x="41" y="107"/>
                </a:cxn>
                <a:cxn ang="0">
                  <a:pos x="25" y="82"/>
                </a:cxn>
                <a:cxn ang="0">
                  <a:pos x="24" y="19"/>
                </a:cxn>
                <a:cxn ang="0">
                  <a:pos x="0" y="19"/>
                </a:cxn>
                <a:cxn ang="0">
                  <a:pos x="39" y="44"/>
                </a:cxn>
                <a:cxn ang="0">
                  <a:pos x="72" y="19"/>
                </a:cxn>
                <a:cxn ang="0">
                  <a:pos x="35" y="17"/>
                </a:cxn>
                <a:cxn ang="0">
                  <a:pos x="39" y="44"/>
                </a:cxn>
                <a:cxn ang="0">
                  <a:pos x="108" y="23"/>
                </a:cxn>
                <a:cxn ang="0">
                  <a:pos x="87" y="25"/>
                </a:cxn>
                <a:cxn ang="0">
                  <a:pos x="85" y="44"/>
                </a:cxn>
                <a:cxn ang="0">
                  <a:pos x="108" y="23"/>
                </a:cxn>
              </a:cxnLst>
              <a:rect l="0" t="0" r="r" b="b"/>
              <a:pathLst>
                <a:path w="132" h="111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22" y="5"/>
                    <a:pt x="57" y="0"/>
                    <a:pt x="79" y="13"/>
                  </a:cubicBezTo>
                  <a:cubicBezTo>
                    <a:pt x="95" y="15"/>
                    <a:pt x="119" y="8"/>
                    <a:pt x="121" y="23"/>
                  </a:cubicBezTo>
                  <a:cubicBezTo>
                    <a:pt x="117" y="35"/>
                    <a:pt x="106" y="39"/>
                    <a:pt x="98" y="48"/>
                  </a:cubicBezTo>
                  <a:cubicBezTo>
                    <a:pt x="106" y="64"/>
                    <a:pt x="132" y="73"/>
                    <a:pt x="131" y="92"/>
                  </a:cubicBezTo>
                  <a:cubicBezTo>
                    <a:pt x="119" y="89"/>
                    <a:pt x="114" y="76"/>
                    <a:pt x="106" y="69"/>
                  </a:cubicBezTo>
                  <a:cubicBezTo>
                    <a:pt x="100" y="63"/>
                    <a:pt x="89" y="62"/>
                    <a:pt x="87" y="52"/>
                  </a:cubicBezTo>
                  <a:cubicBezTo>
                    <a:pt x="81" y="63"/>
                    <a:pt x="88" y="79"/>
                    <a:pt x="89" y="90"/>
                  </a:cubicBezTo>
                  <a:cubicBezTo>
                    <a:pt x="65" y="90"/>
                    <a:pt x="78" y="54"/>
                    <a:pt x="72" y="36"/>
                  </a:cubicBezTo>
                  <a:cubicBezTo>
                    <a:pt x="59" y="43"/>
                    <a:pt x="48" y="50"/>
                    <a:pt x="37" y="57"/>
                  </a:cubicBezTo>
                  <a:cubicBezTo>
                    <a:pt x="38" y="74"/>
                    <a:pt x="34" y="96"/>
                    <a:pt x="41" y="107"/>
                  </a:cubicBezTo>
                  <a:cubicBezTo>
                    <a:pt x="26" y="111"/>
                    <a:pt x="26" y="92"/>
                    <a:pt x="25" y="82"/>
                  </a:cubicBezTo>
                  <a:cubicBezTo>
                    <a:pt x="24" y="62"/>
                    <a:pt x="27" y="35"/>
                    <a:pt x="24" y="19"/>
                  </a:cubicBezTo>
                  <a:cubicBezTo>
                    <a:pt x="16" y="21"/>
                    <a:pt x="6" y="26"/>
                    <a:pt x="0" y="19"/>
                  </a:cubicBezTo>
                  <a:close/>
                  <a:moveTo>
                    <a:pt x="39" y="44"/>
                  </a:moveTo>
                  <a:cubicBezTo>
                    <a:pt x="48" y="34"/>
                    <a:pt x="64" y="30"/>
                    <a:pt x="72" y="19"/>
                  </a:cubicBezTo>
                  <a:cubicBezTo>
                    <a:pt x="63" y="15"/>
                    <a:pt x="45" y="13"/>
                    <a:pt x="35" y="17"/>
                  </a:cubicBezTo>
                  <a:cubicBezTo>
                    <a:pt x="37" y="26"/>
                    <a:pt x="31" y="41"/>
                    <a:pt x="39" y="44"/>
                  </a:cubicBezTo>
                  <a:close/>
                  <a:moveTo>
                    <a:pt x="108" y="23"/>
                  </a:moveTo>
                  <a:cubicBezTo>
                    <a:pt x="99" y="21"/>
                    <a:pt x="95" y="25"/>
                    <a:pt x="87" y="25"/>
                  </a:cubicBezTo>
                  <a:cubicBezTo>
                    <a:pt x="88" y="30"/>
                    <a:pt x="80" y="37"/>
                    <a:pt x="85" y="44"/>
                  </a:cubicBezTo>
                  <a:cubicBezTo>
                    <a:pt x="89" y="33"/>
                    <a:pt x="102" y="32"/>
                    <a:pt x="108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"/>
            <p:cNvSpPr>
              <a:spLocks noEditPoints="1"/>
            </p:cNvSpPr>
            <p:nvPr/>
          </p:nvSpPr>
          <p:spPr bwMode="auto">
            <a:xfrm>
              <a:off x="2660650" y="2012950"/>
              <a:ext cx="385762" cy="1905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3"/>
                </a:cxn>
                <a:cxn ang="0">
                  <a:pos x="23" y="4"/>
                </a:cxn>
                <a:cxn ang="0">
                  <a:pos x="35" y="9"/>
                </a:cxn>
                <a:cxn ang="0">
                  <a:pos x="42" y="4"/>
                </a:cxn>
                <a:cxn ang="0">
                  <a:pos x="50" y="23"/>
                </a:cxn>
                <a:cxn ang="0">
                  <a:pos x="54" y="0"/>
                </a:cxn>
                <a:cxn ang="0">
                  <a:pos x="66" y="11"/>
                </a:cxn>
                <a:cxn ang="0">
                  <a:pos x="96" y="4"/>
                </a:cxn>
                <a:cxn ang="0">
                  <a:pos x="89" y="15"/>
                </a:cxn>
                <a:cxn ang="0">
                  <a:pos x="102" y="13"/>
                </a:cxn>
                <a:cxn ang="0">
                  <a:pos x="81" y="30"/>
                </a:cxn>
                <a:cxn ang="0">
                  <a:pos x="98" y="36"/>
                </a:cxn>
                <a:cxn ang="0">
                  <a:pos x="69" y="29"/>
                </a:cxn>
                <a:cxn ang="0">
                  <a:pos x="67" y="42"/>
                </a:cxn>
                <a:cxn ang="0">
                  <a:pos x="54" y="34"/>
                </a:cxn>
                <a:cxn ang="0">
                  <a:pos x="50" y="42"/>
                </a:cxn>
                <a:cxn ang="0">
                  <a:pos x="37" y="21"/>
                </a:cxn>
                <a:cxn ang="0">
                  <a:pos x="31" y="50"/>
                </a:cxn>
                <a:cxn ang="0">
                  <a:pos x="21" y="46"/>
                </a:cxn>
                <a:cxn ang="0">
                  <a:pos x="23" y="23"/>
                </a:cxn>
                <a:cxn ang="0">
                  <a:pos x="0" y="19"/>
                </a:cxn>
                <a:cxn ang="0">
                  <a:pos x="67" y="21"/>
                </a:cxn>
                <a:cxn ang="0">
                  <a:pos x="64" y="13"/>
                </a:cxn>
                <a:cxn ang="0">
                  <a:pos x="67" y="21"/>
                </a:cxn>
              </a:cxnLst>
              <a:rect l="0" t="0" r="r" b="b"/>
              <a:pathLst>
                <a:path w="103" h="51">
                  <a:moveTo>
                    <a:pt x="0" y="19"/>
                  </a:moveTo>
                  <a:cubicBezTo>
                    <a:pt x="0" y="16"/>
                    <a:pt x="2" y="16"/>
                    <a:pt x="2" y="13"/>
                  </a:cubicBezTo>
                  <a:cubicBezTo>
                    <a:pt x="12" y="12"/>
                    <a:pt x="27" y="17"/>
                    <a:pt x="23" y="4"/>
                  </a:cubicBezTo>
                  <a:cubicBezTo>
                    <a:pt x="30" y="3"/>
                    <a:pt x="33" y="5"/>
                    <a:pt x="35" y="9"/>
                  </a:cubicBezTo>
                  <a:cubicBezTo>
                    <a:pt x="38" y="9"/>
                    <a:pt x="36" y="2"/>
                    <a:pt x="42" y="4"/>
                  </a:cubicBezTo>
                  <a:cubicBezTo>
                    <a:pt x="52" y="3"/>
                    <a:pt x="50" y="14"/>
                    <a:pt x="50" y="23"/>
                  </a:cubicBezTo>
                  <a:cubicBezTo>
                    <a:pt x="57" y="20"/>
                    <a:pt x="49" y="7"/>
                    <a:pt x="54" y="0"/>
                  </a:cubicBezTo>
                  <a:cubicBezTo>
                    <a:pt x="62" y="0"/>
                    <a:pt x="67" y="2"/>
                    <a:pt x="66" y="11"/>
                  </a:cubicBezTo>
                  <a:cubicBezTo>
                    <a:pt x="72" y="5"/>
                    <a:pt x="84" y="5"/>
                    <a:pt x="96" y="4"/>
                  </a:cubicBezTo>
                  <a:cubicBezTo>
                    <a:pt x="97" y="10"/>
                    <a:pt x="90" y="10"/>
                    <a:pt x="89" y="15"/>
                  </a:cubicBezTo>
                  <a:cubicBezTo>
                    <a:pt x="94" y="15"/>
                    <a:pt x="97" y="8"/>
                    <a:pt x="102" y="13"/>
                  </a:cubicBezTo>
                  <a:cubicBezTo>
                    <a:pt x="103" y="27"/>
                    <a:pt x="87" y="23"/>
                    <a:pt x="81" y="30"/>
                  </a:cubicBezTo>
                  <a:cubicBezTo>
                    <a:pt x="80" y="42"/>
                    <a:pt x="96" y="33"/>
                    <a:pt x="98" y="36"/>
                  </a:cubicBezTo>
                  <a:cubicBezTo>
                    <a:pt x="94" y="51"/>
                    <a:pt x="65" y="51"/>
                    <a:pt x="69" y="29"/>
                  </a:cubicBezTo>
                  <a:cubicBezTo>
                    <a:pt x="62" y="30"/>
                    <a:pt x="69" y="35"/>
                    <a:pt x="67" y="42"/>
                  </a:cubicBezTo>
                  <a:cubicBezTo>
                    <a:pt x="57" y="46"/>
                    <a:pt x="61" y="35"/>
                    <a:pt x="54" y="34"/>
                  </a:cubicBezTo>
                  <a:cubicBezTo>
                    <a:pt x="48" y="32"/>
                    <a:pt x="51" y="39"/>
                    <a:pt x="50" y="42"/>
                  </a:cubicBezTo>
                  <a:cubicBezTo>
                    <a:pt x="37" y="43"/>
                    <a:pt x="37" y="32"/>
                    <a:pt x="37" y="21"/>
                  </a:cubicBezTo>
                  <a:cubicBezTo>
                    <a:pt x="28" y="24"/>
                    <a:pt x="37" y="44"/>
                    <a:pt x="31" y="50"/>
                  </a:cubicBezTo>
                  <a:cubicBezTo>
                    <a:pt x="26" y="50"/>
                    <a:pt x="25" y="47"/>
                    <a:pt x="21" y="46"/>
                  </a:cubicBezTo>
                  <a:cubicBezTo>
                    <a:pt x="20" y="36"/>
                    <a:pt x="24" y="32"/>
                    <a:pt x="23" y="23"/>
                  </a:cubicBezTo>
                  <a:cubicBezTo>
                    <a:pt x="12" y="24"/>
                    <a:pt x="6" y="26"/>
                    <a:pt x="0" y="19"/>
                  </a:cubicBezTo>
                  <a:close/>
                  <a:moveTo>
                    <a:pt x="67" y="21"/>
                  </a:moveTo>
                  <a:cubicBezTo>
                    <a:pt x="67" y="17"/>
                    <a:pt x="66" y="14"/>
                    <a:pt x="64" y="13"/>
                  </a:cubicBezTo>
                  <a:cubicBezTo>
                    <a:pt x="63" y="18"/>
                    <a:pt x="64" y="20"/>
                    <a:pt x="67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2897188" y="2060575"/>
              <a:ext cx="14287" cy="301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8"/>
                </a:cxn>
                <a:cxn ang="0">
                  <a:pos x="1" y="0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3" y="1"/>
                    <a:pt x="4" y="4"/>
                    <a:pt x="4" y="8"/>
                  </a:cubicBezTo>
                  <a:cubicBezTo>
                    <a:pt x="1" y="7"/>
                    <a:pt x="0" y="5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"/>
            <p:cNvSpPr>
              <a:spLocks noEditPoints="1"/>
            </p:cNvSpPr>
            <p:nvPr/>
          </p:nvSpPr>
          <p:spPr bwMode="auto">
            <a:xfrm>
              <a:off x="3124200" y="3359150"/>
              <a:ext cx="277812" cy="42703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53" y="0"/>
                </a:cxn>
                <a:cxn ang="0">
                  <a:pos x="59" y="111"/>
                </a:cxn>
                <a:cxn ang="0">
                  <a:pos x="3" y="107"/>
                </a:cxn>
                <a:cxn ang="0">
                  <a:pos x="3" y="42"/>
                </a:cxn>
                <a:cxn ang="0">
                  <a:pos x="1" y="15"/>
                </a:cxn>
                <a:cxn ang="0">
                  <a:pos x="9" y="2"/>
                </a:cxn>
                <a:cxn ang="0">
                  <a:pos x="18" y="29"/>
                </a:cxn>
                <a:cxn ang="0">
                  <a:pos x="28" y="15"/>
                </a:cxn>
                <a:cxn ang="0">
                  <a:pos x="18" y="29"/>
                </a:cxn>
                <a:cxn ang="0">
                  <a:pos x="24" y="96"/>
                </a:cxn>
                <a:cxn ang="0">
                  <a:pos x="49" y="29"/>
                </a:cxn>
                <a:cxn ang="0">
                  <a:pos x="45" y="50"/>
                </a:cxn>
                <a:cxn ang="0">
                  <a:pos x="16" y="98"/>
                </a:cxn>
                <a:cxn ang="0">
                  <a:pos x="24" y="96"/>
                </a:cxn>
                <a:cxn ang="0">
                  <a:pos x="47" y="96"/>
                </a:cxn>
                <a:cxn ang="0">
                  <a:pos x="45" y="82"/>
                </a:cxn>
                <a:cxn ang="0">
                  <a:pos x="36" y="98"/>
                </a:cxn>
                <a:cxn ang="0">
                  <a:pos x="47" y="96"/>
                </a:cxn>
                <a:cxn ang="0">
                  <a:pos x="49" y="15"/>
                </a:cxn>
                <a:cxn ang="0">
                  <a:pos x="41" y="15"/>
                </a:cxn>
                <a:cxn ang="0">
                  <a:pos x="49" y="15"/>
                </a:cxn>
              </a:cxnLst>
              <a:rect l="0" t="0" r="r" b="b"/>
              <a:pathLst>
                <a:path w="74" h="114">
                  <a:moveTo>
                    <a:pt x="9" y="2"/>
                  </a:moveTo>
                  <a:cubicBezTo>
                    <a:pt x="25" y="3"/>
                    <a:pt x="38" y="0"/>
                    <a:pt x="53" y="0"/>
                  </a:cubicBezTo>
                  <a:cubicBezTo>
                    <a:pt x="74" y="25"/>
                    <a:pt x="51" y="75"/>
                    <a:pt x="59" y="111"/>
                  </a:cubicBezTo>
                  <a:cubicBezTo>
                    <a:pt x="47" y="108"/>
                    <a:pt x="19" y="114"/>
                    <a:pt x="3" y="107"/>
                  </a:cubicBezTo>
                  <a:cubicBezTo>
                    <a:pt x="0" y="84"/>
                    <a:pt x="11" y="58"/>
                    <a:pt x="3" y="42"/>
                  </a:cubicBezTo>
                  <a:cubicBezTo>
                    <a:pt x="12" y="38"/>
                    <a:pt x="4" y="20"/>
                    <a:pt x="1" y="15"/>
                  </a:cubicBezTo>
                  <a:cubicBezTo>
                    <a:pt x="4" y="11"/>
                    <a:pt x="9" y="9"/>
                    <a:pt x="9" y="2"/>
                  </a:cubicBezTo>
                  <a:close/>
                  <a:moveTo>
                    <a:pt x="18" y="29"/>
                  </a:moveTo>
                  <a:cubicBezTo>
                    <a:pt x="21" y="24"/>
                    <a:pt x="25" y="20"/>
                    <a:pt x="28" y="15"/>
                  </a:cubicBezTo>
                  <a:cubicBezTo>
                    <a:pt x="20" y="15"/>
                    <a:pt x="12" y="27"/>
                    <a:pt x="18" y="29"/>
                  </a:cubicBezTo>
                  <a:close/>
                  <a:moveTo>
                    <a:pt x="24" y="96"/>
                  </a:moveTo>
                  <a:cubicBezTo>
                    <a:pt x="32" y="75"/>
                    <a:pt x="59" y="62"/>
                    <a:pt x="49" y="29"/>
                  </a:cubicBezTo>
                  <a:cubicBezTo>
                    <a:pt x="43" y="36"/>
                    <a:pt x="40" y="40"/>
                    <a:pt x="45" y="50"/>
                  </a:cubicBezTo>
                  <a:cubicBezTo>
                    <a:pt x="36" y="66"/>
                    <a:pt x="26" y="81"/>
                    <a:pt x="16" y="98"/>
                  </a:cubicBezTo>
                  <a:cubicBezTo>
                    <a:pt x="20" y="98"/>
                    <a:pt x="22" y="97"/>
                    <a:pt x="24" y="96"/>
                  </a:cubicBezTo>
                  <a:close/>
                  <a:moveTo>
                    <a:pt x="47" y="96"/>
                  </a:moveTo>
                  <a:cubicBezTo>
                    <a:pt x="46" y="92"/>
                    <a:pt x="50" y="83"/>
                    <a:pt x="45" y="82"/>
                  </a:cubicBezTo>
                  <a:cubicBezTo>
                    <a:pt x="44" y="89"/>
                    <a:pt x="36" y="90"/>
                    <a:pt x="36" y="98"/>
                  </a:cubicBezTo>
                  <a:cubicBezTo>
                    <a:pt x="42" y="99"/>
                    <a:pt x="43" y="96"/>
                    <a:pt x="47" y="96"/>
                  </a:cubicBezTo>
                  <a:close/>
                  <a:moveTo>
                    <a:pt x="49" y="15"/>
                  </a:moveTo>
                  <a:cubicBezTo>
                    <a:pt x="48" y="15"/>
                    <a:pt x="42" y="10"/>
                    <a:pt x="41" y="15"/>
                  </a:cubicBezTo>
                  <a:cubicBezTo>
                    <a:pt x="43" y="16"/>
                    <a:pt x="49" y="20"/>
                    <a:pt x="49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"/>
            <p:cNvSpPr>
              <a:spLocks noEditPoints="1"/>
            </p:cNvSpPr>
            <p:nvPr/>
          </p:nvSpPr>
          <p:spPr bwMode="auto">
            <a:xfrm>
              <a:off x="3106738" y="2263775"/>
              <a:ext cx="304800" cy="29686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6" y="4"/>
                </a:cxn>
                <a:cxn ang="0">
                  <a:pos x="39" y="79"/>
                </a:cxn>
                <a:cxn ang="0">
                  <a:pos x="33" y="0"/>
                </a:cxn>
                <a:cxn ang="0">
                  <a:pos x="29" y="67"/>
                </a:cxn>
                <a:cxn ang="0">
                  <a:pos x="58" y="21"/>
                </a:cxn>
                <a:cxn ang="0">
                  <a:pos x="39" y="11"/>
                </a:cxn>
                <a:cxn ang="0">
                  <a:pos x="29" y="67"/>
                </a:cxn>
              </a:cxnLst>
              <a:rect l="0" t="0" r="r" b="b"/>
              <a:pathLst>
                <a:path w="81" h="79">
                  <a:moveTo>
                    <a:pt x="33" y="0"/>
                  </a:moveTo>
                  <a:cubicBezTo>
                    <a:pt x="44" y="1"/>
                    <a:pt x="47" y="3"/>
                    <a:pt x="56" y="4"/>
                  </a:cubicBezTo>
                  <a:cubicBezTo>
                    <a:pt x="81" y="26"/>
                    <a:pt x="73" y="79"/>
                    <a:pt x="39" y="79"/>
                  </a:cubicBezTo>
                  <a:cubicBezTo>
                    <a:pt x="0" y="79"/>
                    <a:pt x="3" y="14"/>
                    <a:pt x="33" y="0"/>
                  </a:cubicBezTo>
                  <a:close/>
                  <a:moveTo>
                    <a:pt x="29" y="67"/>
                  </a:moveTo>
                  <a:cubicBezTo>
                    <a:pt x="57" y="70"/>
                    <a:pt x="66" y="43"/>
                    <a:pt x="58" y="21"/>
                  </a:cubicBezTo>
                  <a:cubicBezTo>
                    <a:pt x="50" y="20"/>
                    <a:pt x="45" y="15"/>
                    <a:pt x="39" y="11"/>
                  </a:cubicBezTo>
                  <a:cubicBezTo>
                    <a:pt x="25" y="19"/>
                    <a:pt x="13" y="53"/>
                    <a:pt x="29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3282950" y="2073275"/>
              <a:ext cx="338137" cy="482600"/>
            </a:xfrm>
            <a:custGeom>
              <a:avLst/>
              <a:gdLst/>
              <a:ahLst/>
              <a:cxnLst>
                <a:cxn ang="0">
                  <a:pos x="76" y="68"/>
                </a:cxn>
                <a:cxn ang="0">
                  <a:pos x="63" y="59"/>
                </a:cxn>
                <a:cxn ang="0">
                  <a:pos x="51" y="118"/>
                </a:cxn>
                <a:cxn ang="0">
                  <a:pos x="90" y="107"/>
                </a:cxn>
                <a:cxn ang="0">
                  <a:pos x="55" y="128"/>
                </a:cxn>
                <a:cxn ang="0">
                  <a:pos x="76" y="68"/>
                </a:cxn>
              </a:cxnLst>
              <a:rect l="0" t="0" r="r" b="b"/>
              <a:pathLst>
                <a:path w="90" h="129">
                  <a:moveTo>
                    <a:pt x="76" y="68"/>
                  </a:moveTo>
                  <a:cubicBezTo>
                    <a:pt x="66" y="71"/>
                    <a:pt x="67" y="62"/>
                    <a:pt x="63" y="59"/>
                  </a:cubicBezTo>
                  <a:cubicBezTo>
                    <a:pt x="51" y="69"/>
                    <a:pt x="35" y="103"/>
                    <a:pt x="51" y="118"/>
                  </a:cubicBezTo>
                  <a:cubicBezTo>
                    <a:pt x="69" y="119"/>
                    <a:pt x="77" y="111"/>
                    <a:pt x="90" y="107"/>
                  </a:cubicBezTo>
                  <a:cubicBezTo>
                    <a:pt x="90" y="122"/>
                    <a:pt x="71" y="129"/>
                    <a:pt x="55" y="128"/>
                  </a:cubicBezTo>
                  <a:cubicBezTo>
                    <a:pt x="0" y="122"/>
                    <a:pt x="58" y="0"/>
                    <a:pt x="76" y="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3594100" y="2159000"/>
              <a:ext cx="787400" cy="390525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55" y="26"/>
                </a:cxn>
                <a:cxn ang="0">
                  <a:pos x="18" y="51"/>
                </a:cxn>
                <a:cxn ang="0">
                  <a:pos x="60" y="47"/>
                </a:cxn>
                <a:cxn ang="0">
                  <a:pos x="126" y="30"/>
                </a:cxn>
                <a:cxn ang="0">
                  <a:pos x="78" y="47"/>
                </a:cxn>
                <a:cxn ang="0">
                  <a:pos x="141" y="74"/>
                </a:cxn>
                <a:cxn ang="0">
                  <a:pos x="195" y="64"/>
                </a:cxn>
                <a:cxn ang="0">
                  <a:pos x="129" y="38"/>
                </a:cxn>
                <a:cxn ang="0">
                  <a:pos x="158" y="24"/>
                </a:cxn>
                <a:cxn ang="0">
                  <a:pos x="187" y="30"/>
                </a:cxn>
                <a:cxn ang="0">
                  <a:pos x="147" y="38"/>
                </a:cxn>
                <a:cxn ang="0">
                  <a:pos x="210" y="70"/>
                </a:cxn>
                <a:cxn ang="0">
                  <a:pos x="149" y="84"/>
                </a:cxn>
                <a:cxn ang="0">
                  <a:pos x="141" y="76"/>
                </a:cxn>
                <a:cxn ang="0">
                  <a:pos x="126" y="87"/>
                </a:cxn>
                <a:cxn ang="0">
                  <a:pos x="80" y="86"/>
                </a:cxn>
                <a:cxn ang="0">
                  <a:pos x="106" y="80"/>
                </a:cxn>
                <a:cxn ang="0">
                  <a:pos x="129" y="70"/>
                </a:cxn>
                <a:cxn ang="0">
                  <a:pos x="20" y="64"/>
                </a:cxn>
                <a:cxn ang="0">
                  <a:pos x="20" y="78"/>
                </a:cxn>
                <a:cxn ang="0">
                  <a:pos x="68" y="76"/>
                </a:cxn>
                <a:cxn ang="0">
                  <a:pos x="26" y="93"/>
                </a:cxn>
                <a:cxn ang="0">
                  <a:pos x="14" y="101"/>
                </a:cxn>
                <a:cxn ang="0">
                  <a:pos x="1" y="38"/>
                </a:cxn>
                <a:cxn ang="0">
                  <a:pos x="3" y="32"/>
                </a:cxn>
              </a:cxnLst>
              <a:rect l="0" t="0" r="r" b="b"/>
              <a:pathLst>
                <a:path w="210" h="104">
                  <a:moveTo>
                    <a:pt x="3" y="32"/>
                  </a:moveTo>
                  <a:cubicBezTo>
                    <a:pt x="20" y="30"/>
                    <a:pt x="35" y="29"/>
                    <a:pt x="55" y="26"/>
                  </a:cubicBezTo>
                  <a:cubicBezTo>
                    <a:pt x="55" y="46"/>
                    <a:pt x="20" y="33"/>
                    <a:pt x="18" y="51"/>
                  </a:cubicBezTo>
                  <a:cubicBezTo>
                    <a:pt x="29" y="54"/>
                    <a:pt x="46" y="47"/>
                    <a:pt x="60" y="47"/>
                  </a:cubicBezTo>
                  <a:cubicBezTo>
                    <a:pt x="69" y="38"/>
                    <a:pt x="114" y="0"/>
                    <a:pt x="126" y="30"/>
                  </a:cubicBezTo>
                  <a:cubicBezTo>
                    <a:pt x="105" y="26"/>
                    <a:pt x="92" y="39"/>
                    <a:pt x="78" y="47"/>
                  </a:cubicBezTo>
                  <a:cubicBezTo>
                    <a:pt x="98" y="57"/>
                    <a:pt x="139" y="46"/>
                    <a:pt x="141" y="74"/>
                  </a:cubicBezTo>
                  <a:cubicBezTo>
                    <a:pt x="163" y="74"/>
                    <a:pt x="183" y="74"/>
                    <a:pt x="195" y="64"/>
                  </a:cubicBezTo>
                  <a:cubicBezTo>
                    <a:pt x="179" y="50"/>
                    <a:pt x="142" y="55"/>
                    <a:pt x="129" y="38"/>
                  </a:cubicBezTo>
                  <a:cubicBezTo>
                    <a:pt x="131" y="30"/>
                    <a:pt x="146" y="25"/>
                    <a:pt x="158" y="24"/>
                  </a:cubicBezTo>
                  <a:cubicBezTo>
                    <a:pt x="168" y="23"/>
                    <a:pt x="183" y="21"/>
                    <a:pt x="187" y="30"/>
                  </a:cubicBezTo>
                  <a:cubicBezTo>
                    <a:pt x="180" y="39"/>
                    <a:pt x="155" y="30"/>
                    <a:pt x="147" y="38"/>
                  </a:cubicBezTo>
                  <a:cubicBezTo>
                    <a:pt x="169" y="47"/>
                    <a:pt x="203" y="45"/>
                    <a:pt x="210" y="70"/>
                  </a:cubicBezTo>
                  <a:cubicBezTo>
                    <a:pt x="195" y="80"/>
                    <a:pt x="175" y="85"/>
                    <a:pt x="149" y="84"/>
                  </a:cubicBezTo>
                  <a:cubicBezTo>
                    <a:pt x="144" y="83"/>
                    <a:pt x="141" y="81"/>
                    <a:pt x="141" y="76"/>
                  </a:cubicBezTo>
                  <a:cubicBezTo>
                    <a:pt x="136" y="80"/>
                    <a:pt x="130" y="83"/>
                    <a:pt x="126" y="87"/>
                  </a:cubicBezTo>
                  <a:cubicBezTo>
                    <a:pt x="111" y="86"/>
                    <a:pt x="88" y="99"/>
                    <a:pt x="80" y="86"/>
                  </a:cubicBezTo>
                  <a:cubicBezTo>
                    <a:pt x="81" y="73"/>
                    <a:pt x="96" y="81"/>
                    <a:pt x="106" y="80"/>
                  </a:cubicBezTo>
                  <a:cubicBezTo>
                    <a:pt x="117" y="78"/>
                    <a:pt x="123" y="73"/>
                    <a:pt x="129" y="70"/>
                  </a:cubicBezTo>
                  <a:cubicBezTo>
                    <a:pt x="101" y="55"/>
                    <a:pt x="53" y="55"/>
                    <a:pt x="20" y="64"/>
                  </a:cubicBezTo>
                  <a:cubicBezTo>
                    <a:pt x="20" y="69"/>
                    <a:pt x="20" y="73"/>
                    <a:pt x="20" y="78"/>
                  </a:cubicBezTo>
                  <a:cubicBezTo>
                    <a:pt x="34" y="88"/>
                    <a:pt x="51" y="75"/>
                    <a:pt x="68" y="76"/>
                  </a:cubicBezTo>
                  <a:cubicBezTo>
                    <a:pt x="60" y="88"/>
                    <a:pt x="44" y="92"/>
                    <a:pt x="26" y="93"/>
                  </a:cubicBezTo>
                  <a:cubicBezTo>
                    <a:pt x="19" y="93"/>
                    <a:pt x="24" y="104"/>
                    <a:pt x="14" y="101"/>
                  </a:cubicBezTo>
                  <a:cubicBezTo>
                    <a:pt x="1" y="89"/>
                    <a:pt x="15" y="49"/>
                    <a:pt x="1" y="38"/>
                  </a:cubicBezTo>
                  <a:cubicBezTo>
                    <a:pt x="0" y="34"/>
                    <a:pt x="3" y="34"/>
                    <a:pt x="3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4"/>
            <p:cNvSpPr>
              <a:spLocks noEditPoints="1"/>
            </p:cNvSpPr>
            <p:nvPr/>
          </p:nvSpPr>
          <p:spPr bwMode="auto">
            <a:xfrm>
              <a:off x="3581400" y="3279775"/>
              <a:ext cx="233362" cy="450850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8" y="0"/>
                </a:cxn>
                <a:cxn ang="0">
                  <a:pos x="62" y="5"/>
                </a:cxn>
                <a:cxn ang="0">
                  <a:pos x="54" y="13"/>
                </a:cxn>
                <a:cxn ang="0">
                  <a:pos x="56" y="105"/>
                </a:cxn>
                <a:cxn ang="0">
                  <a:pos x="39" y="109"/>
                </a:cxn>
                <a:cxn ang="0">
                  <a:pos x="26" y="119"/>
                </a:cxn>
                <a:cxn ang="0">
                  <a:pos x="26" y="109"/>
                </a:cxn>
                <a:cxn ang="0">
                  <a:pos x="3" y="101"/>
                </a:cxn>
                <a:cxn ang="0">
                  <a:pos x="8" y="63"/>
                </a:cxn>
                <a:cxn ang="0">
                  <a:pos x="4" y="53"/>
                </a:cxn>
                <a:cxn ang="0">
                  <a:pos x="6" y="23"/>
                </a:cxn>
                <a:cxn ang="0">
                  <a:pos x="3" y="7"/>
                </a:cxn>
                <a:cxn ang="0">
                  <a:pos x="47" y="42"/>
                </a:cxn>
                <a:cxn ang="0">
                  <a:pos x="45" y="32"/>
                </a:cxn>
                <a:cxn ang="0">
                  <a:pos x="24" y="75"/>
                </a:cxn>
                <a:cxn ang="0">
                  <a:pos x="16" y="76"/>
                </a:cxn>
                <a:cxn ang="0">
                  <a:pos x="14" y="96"/>
                </a:cxn>
                <a:cxn ang="0">
                  <a:pos x="47" y="42"/>
                </a:cxn>
                <a:cxn ang="0">
                  <a:pos x="24" y="21"/>
                </a:cxn>
                <a:cxn ang="0">
                  <a:pos x="18" y="32"/>
                </a:cxn>
                <a:cxn ang="0">
                  <a:pos x="24" y="21"/>
                </a:cxn>
                <a:cxn ang="0">
                  <a:pos x="49" y="80"/>
                </a:cxn>
                <a:cxn ang="0">
                  <a:pos x="47" y="61"/>
                </a:cxn>
                <a:cxn ang="0">
                  <a:pos x="39" y="84"/>
                </a:cxn>
                <a:cxn ang="0">
                  <a:pos x="49" y="80"/>
                </a:cxn>
                <a:cxn ang="0">
                  <a:pos x="47" y="88"/>
                </a:cxn>
                <a:cxn ang="0">
                  <a:pos x="43" y="98"/>
                </a:cxn>
                <a:cxn ang="0">
                  <a:pos x="47" y="88"/>
                </a:cxn>
              </a:cxnLst>
              <a:rect l="0" t="0" r="r" b="b"/>
              <a:pathLst>
                <a:path w="62" h="120">
                  <a:moveTo>
                    <a:pt x="3" y="7"/>
                  </a:moveTo>
                  <a:cubicBezTo>
                    <a:pt x="19" y="9"/>
                    <a:pt x="40" y="2"/>
                    <a:pt x="58" y="0"/>
                  </a:cubicBezTo>
                  <a:cubicBezTo>
                    <a:pt x="58" y="3"/>
                    <a:pt x="60" y="5"/>
                    <a:pt x="62" y="5"/>
                  </a:cubicBezTo>
                  <a:cubicBezTo>
                    <a:pt x="62" y="10"/>
                    <a:pt x="59" y="13"/>
                    <a:pt x="54" y="13"/>
                  </a:cubicBezTo>
                  <a:cubicBezTo>
                    <a:pt x="59" y="44"/>
                    <a:pt x="54" y="79"/>
                    <a:pt x="56" y="105"/>
                  </a:cubicBezTo>
                  <a:cubicBezTo>
                    <a:pt x="51" y="107"/>
                    <a:pt x="47" y="110"/>
                    <a:pt x="39" y="109"/>
                  </a:cubicBezTo>
                  <a:cubicBezTo>
                    <a:pt x="35" y="113"/>
                    <a:pt x="35" y="120"/>
                    <a:pt x="26" y="119"/>
                  </a:cubicBezTo>
                  <a:cubicBezTo>
                    <a:pt x="22" y="115"/>
                    <a:pt x="25" y="114"/>
                    <a:pt x="26" y="109"/>
                  </a:cubicBezTo>
                  <a:cubicBezTo>
                    <a:pt x="14" y="106"/>
                    <a:pt x="10" y="108"/>
                    <a:pt x="3" y="101"/>
                  </a:cubicBezTo>
                  <a:cubicBezTo>
                    <a:pt x="6" y="89"/>
                    <a:pt x="8" y="75"/>
                    <a:pt x="8" y="63"/>
                  </a:cubicBezTo>
                  <a:cubicBezTo>
                    <a:pt x="8" y="59"/>
                    <a:pt x="5" y="57"/>
                    <a:pt x="4" y="53"/>
                  </a:cubicBezTo>
                  <a:cubicBezTo>
                    <a:pt x="3" y="44"/>
                    <a:pt x="8" y="33"/>
                    <a:pt x="6" y="23"/>
                  </a:cubicBezTo>
                  <a:cubicBezTo>
                    <a:pt x="6" y="17"/>
                    <a:pt x="0" y="14"/>
                    <a:pt x="3" y="7"/>
                  </a:cubicBezTo>
                  <a:close/>
                  <a:moveTo>
                    <a:pt x="47" y="42"/>
                  </a:moveTo>
                  <a:cubicBezTo>
                    <a:pt x="46" y="39"/>
                    <a:pt x="49" y="32"/>
                    <a:pt x="45" y="32"/>
                  </a:cubicBezTo>
                  <a:cubicBezTo>
                    <a:pt x="38" y="47"/>
                    <a:pt x="26" y="56"/>
                    <a:pt x="24" y="75"/>
                  </a:cubicBezTo>
                  <a:cubicBezTo>
                    <a:pt x="21" y="75"/>
                    <a:pt x="20" y="77"/>
                    <a:pt x="16" y="76"/>
                  </a:cubicBezTo>
                  <a:cubicBezTo>
                    <a:pt x="17" y="85"/>
                    <a:pt x="13" y="88"/>
                    <a:pt x="14" y="96"/>
                  </a:cubicBezTo>
                  <a:cubicBezTo>
                    <a:pt x="29" y="82"/>
                    <a:pt x="32" y="56"/>
                    <a:pt x="47" y="42"/>
                  </a:cubicBezTo>
                  <a:close/>
                  <a:moveTo>
                    <a:pt x="24" y="21"/>
                  </a:moveTo>
                  <a:cubicBezTo>
                    <a:pt x="18" y="20"/>
                    <a:pt x="13" y="29"/>
                    <a:pt x="18" y="32"/>
                  </a:cubicBezTo>
                  <a:cubicBezTo>
                    <a:pt x="19" y="27"/>
                    <a:pt x="24" y="26"/>
                    <a:pt x="24" y="21"/>
                  </a:cubicBezTo>
                  <a:close/>
                  <a:moveTo>
                    <a:pt x="49" y="80"/>
                  </a:moveTo>
                  <a:cubicBezTo>
                    <a:pt x="47" y="74"/>
                    <a:pt x="51" y="64"/>
                    <a:pt x="47" y="61"/>
                  </a:cubicBezTo>
                  <a:cubicBezTo>
                    <a:pt x="46" y="70"/>
                    <a:pt x="35" y="78"/>
                    <a:pt x="39" y="84"/>
                  </a:cubicBezTo>
                  <a:cubicBezTo>
                    <a:pt x="41" y="79"/>
                    <a:pt x="43" y="78"/>
                    <a:pt x="49" y="80"/>
                  </a:cubicBezTo>
                  <a:close/>
                  <a:moveTo>
                    <a:pt x="47" y="88"/>
                  </a:moveTo>
                  <a:cubicBezTo>
                    <a:pt x="46" y="92"/>
                    <a:pt x="43" y="93"/>
                    <a:pt x="43" y="98"/>
                  </a:cubicBezTo>
                  <a:cubicBezTo>
                    <a:pt x="50" y="101"/>
                    <a:pt x="50" y="89"/>
                    <a:pt x="47" y="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5"/>
            <p:cNvSpPr>
              <a:spLocks noEditPoints="1"/>
            </p:cNvSpPr>
            <p:nvPr/>
          </p:nvSpPr>
          <p:spPr bwMode="auto">
            <a:xfrm>
              <a:off x="3352800" y="3152775"/>
              <a:ext cx="217487" cy="42703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7" y="7"/>
                </a:cxn>
                <a:cxn ang="0">
                  <a:pos x="57" y="105"/>
                </a:cxn>
                <a:cxn ang="0">
                  <a:pos x="11" y="114"/>
                </a:cxn>
                <a:cxn ang="0">
                  <a:pos x="7" y="7"/>
                </a:cxn>
                <a:cxn ang="0">
                  <a:pos x="42" y="72"/>
                </a:cxn>
                <a:cxn ang="0">
                  <a:pos x="32" y="99"/>
                </a:cxn>
                <a:cxn ang="0">
                  <a:pos x="44" y="97"/>
                </a:cxn>
                <a:cxn ang="0">
                  <a:pos x="44" y="53"/>
                </a:cxn>
                <a:cxn ang="0">
                  <a:pos x="19" y="97"/>
                </a:cxn>
                <a:cxn ang="0">
                  <a:pos x="42" y="72"/>
                </a:cxn>
                <a:cxn ang="0">
                  <a:pos x="23" y="22"/>
                </a:cxn>
                <a:cxn ang="0">
                  <a:pos x="17" y="22"/>
                </a:cxn>
                <a:cxn ang="0">
                  <a:pos x="19" y="28"/>
                </a:cxn>
                <a:cxn ang="0">
                  <a:pos x="23" y="22"/>
                </a:cxn>
                <a:cxn ang="0">
                  <a:pos x="44" y="30"/>
                </a:cxn>
                <a:cxn ang="0">
                  <a:pos x="36" y="45"/>
                </a:cxn>
                <a:cxn ang="0">
                  <a:pos x="44" y="30"/>
                </a:cxn>
              </a:cxnLst>
              <a:rect l="0" t="0" r="r" b="b"/>
              <a:pathLst>
                <a:path w="58" h="114">
                  <a:moveTo>
                    <a:pt x="7" y="7"/>
                  </a:moveTo>
                  <a:cubicBezTo>
                    <a:pt x="23" y="12"/>
                    <a:pt x="41" y="0"/>
                    <a:pt x="57" y="7"/>
                  </a:cubicBezTo>
                  <a:cubicBezTo>
                    <a:pt x="58" y="32"/>
                    <a:pt x="49" y="79"/>
                    <a:pt x="57" y="105"/>
                  </a:cubicBezTo>
                  <a:cubicBezTo>
                    <a:pt x="42" y="108"/>
                    <a:pt x="29" y="114"/>
                    <a:pt x="11" y="114"/>
                  </a:cubicBezTo>
                  <a:cubicBezTo>
                    <a:pt x="0" y="89"/>
                    <a:pt x="10" y="40"/>
                    <a:pt x="7" y="7"/>
                  </a:cubicBezTo>
                  <a:close/>
                  <a:moveTo>
                    <a:pt x="42" y="72"/>
                  </a:moveTo>
                  <a:cubicBezTo>
                    <a:pt x="44" y="86"/>
                    <a:pt x="34" y="89"/>
                    <a:pt x="32" y="99"/>
                  </a:cubicBezTo>
                  <a:cubicBezTo>
                    <a:pt x="37" y="99"/>
                    <a:pt x="38" y="96"/>
                    <a:pt x="44" y="97"/>
                  </a:cubicBezTo>
                  <a:cubicBezTo>
                    <a:pt x="41" y="81"/>
                    <a:pt x="49" y="66"/>
                    <a:pt x="44" y="53"/>
                  </a:cubicBezTo>
                  <a:cubicBezTo>
                    <a:pt x="37" y="68"/>
                    <a:pt x="17" y="79"/>
                    <a:pt x="19" y="97"/>
                  </a:cubicBezTo>
                  <a:cubicBezTo>
                    <a:pt x="26" y="88"/>
                    <a:pt x="26" y="73"/>
                    <a:pt x="42" y="72"/>
                  </a:cubicBezTo>
                  <a:close/>
                  <a:moveTo>
                    <a:pt x="23" y="22"/>
                  </a:moveTo>
                  <a:cubicBezTo>
                    <a:pt x="21" y="22"/>
                    <a:pt x="19" y="22"/>
                    <a:pt x="17" y="22"/>
                  </a:cubicBezTo>
                  <a:cubicBezTo>
                    <a:pt x="17" y="24"/>
                    <a:pt x="16" y="28"/>
                    <a:pt x="19" y="28"/>
                  </a:cubicBezTo>
                  <a:cubicBezTo>
                    <a:pt x="19" y="25"/>
                    <a:pt x="22" y="25"/>
                    <a:pt x="23" y="22"/>
                  </a:cubicBezTo>
                  <a:close/>
                  <a:moveTo>
                    <a:pt x="44" y="30"/>
                  </a:moveTo>
                  <a:cubicBezTo>
                    <a:pt x="42" y="34"/>
                    <a:pt x="34" y="43"/>
                    <a:pt x="36" y="45"/>
                  </a:cubicBezTo>
                  <a:cubicBezTo>
                    <a:pt x="37" y="40"/>
                    <a:pt x="50" y="36"/>
                    <a:pt x="44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6"/>
            <p:cNvSpPr>
              <a:spLocks noEditPoints="1"/>
            </p:cNvSpPr>
            <p:nvPr/>
          </p:nvSpPr>
          <p:spPr bwMode="auto">
            <a:xfrm>
              <a:off x="3810000" y="3584575"/>
              <a:ext cx="1063625" cy="704850"/>
            </a:xfrm>
            <a:custGeom>
              <a:avLst/>
              <a:gdLst/>
              <a:ahLst/>
              <a:cxnLst>
                <a:cxn ang="0">
                  <a:pos x="87" y="26"/>
                </a:cxn>
                <a:cxn ang="0">
                  <a:pos x="104" y="57"/>
                </a:cxn>
                <a:cxn ang="0">
                  <a:pos x="222" y="116"/>
                </a:cxn>
                <a:cxn ang="0">
                  <a:pos x="273" y="149"/>
                </a:cxn>
                <a:cxn ang="0">
                  <a:pos x="281" y="170"/>
                </a:cxn>
                <a:cxn ang="0">
                  <a:pos x="97" y="138"/>
                </a:cxn>
                <a:cxn ang="0">
                  <a:pos x="18" y="90"/>
                </a:cxn>
                <a:cxn ang="0">
                  <a:pos x="43" y="70"/>
                </a:cxn>
                <a:cxn ang="0">
                  <a:pos x="70" y="30"/>
                </a:cxn>
                <a:cxn ang="0">
                  <a:pos x="43" y="70"/>
                </a:cxn>
                <a:cxn ang="0">
                  <a:pos x="55" y="30"/>
                </a:cxn>
                <a:cxn ang="0">
                  <a:pos x="70" y="88"/>
                </a:cxn>
                <a:cxn ang="0">
                  <a:pos x="60" y="74"/>
                </a:cxn>
                <a:cxn ang="0">
                  <a:pos x="103" y="74"/>
                </a:cxn>
                <a:cxn ang="0">
                  <a:pos x="80" y="101"/>
                </a:cxn>
                <a:cxn ang="0">
                  <a:pos x="101" y="43"/>
                </a:cxn>
                <a:cxn ang="0">
                  <a:pos x="83" y="49"/>
                </a:cxn>
                <a:cxn ang="0">
                  <a:pos x="103" y="116"/>
                </a:cxn>
                <a:cxn ang="0">
                  <a:pos x="114" y="88"/>
                </a:cxn>
                <a:cxn ang="0">
                  <a:pos x="103" y="116"/>
                </a:cxn>
                <a:cxn ang="0">
                  <a:pos x="152" y="113"/>
                </a:cxn>
                <a:cxn ang="0">
                  <a:pos x="145" y="147"/>
                </a:cxn>
                <a:cxn ang="0">
                  <a:pos x="166" y="114"/>
                </a:cxn>
                <a:cxn ang="0">
                  <a:pos x="112" y="126"/>
                </a:cxn>
                <a:cxn ang="0">
                  <a:pos x="176" y="159"/>
                </a:cxn>
                <a:cxn ang="0">
                  <a:pos x="179" y="120"/>
                </a:cxn>
                <a:cxn ang="0">
                  <a:pos x="176" y="159"/>
                </a:cxn>
                <a:cxn ang="0">
                  <a:pos x="220" y="128"/>
                </a:cxn>
                <a:cxn ang="0">
                  <a:pos x="187" y="161"/>
                </a:cxn>
                <a:cxn ang="0">
                  <a:pos x="245" y="162"/>
                </a:cxn>
                <a:cxn ang="0">
                  <a:pos x="231" y="130"/>
                </a:cxn>
                <a:cxn ang="0">
                  <a:pos x="245" y="162"/>
                </a:cxn>
                <a:cxn ang="0">
                  <a:pos x="260" y="147"/>
                </a:cxn>
                <a:cxn ang="0">
                  <a:pos x="268" y="161"/>
                </a:cxn>
              </a:cxnLst>
              <a:rect l="0" t="0" r="r" b="b"/>
              <a:pathLst>
                <a:path w="284" h="188">
                  <a:moveTo>
                    <a:pt x="39" y="13"/>
                  </a:moveTo>
                  <a:cubicBezTo>
                    <a:pt x="54" y="0"/>
                    <a:pt x="70" y="17"/>
                    <a:pt x="87" y="26"/>
                  </a:cubicBezTo>
                  <a:cubicBezTo>
                    <a:pt x="101" y="33"/>
                    <a:pt x="115" y="37"/>
                    <a:pt x="118" y="47"/>
                  </a:cubicBezTo>
                  <a:cubicBezTo>
                    <a:pt x="116" y="53"/>
                    <a:pt x="108" y="53"/>
                    <a:pt x="104" y="57"/>
                  </a:cubicBezTo>
                  <a:cubicBezTo>
                    <a:pt x="108" y="63"/>
                    <a:pt x="112" y="72"/>
                    <a:pt x="118" y="78"/>
                  </a:cubicBezTo>
                  <a:cubicBezTo>
                    <a:pt x="133" y="92"/>
                    <a:pt x="189" y="113"/>
                    <a:pt x="222" y="116"/>
                  </a:cubicBezTo>
                  <a:cubicBezTo>
                    <a:pt x="234" y="118"/>
                    <a:pt x="246" y="115"/>
                    <a:pt x="258" y="113"/>
                  </a:cubicBezTo>
                  <a:cubicBezTo>
                    <a:pt x="265" y="123"/>
                    <a:pt x="269" y="136"/>
                    <a:pt x="273" y="149"/>
                  </a:cubicBezTo>
                  <a:cubicBezTo>
                    <a:pt x="278" y="154"/>
                    <a:pt x="284" y="157"/>
                    <a:pt x="283" y="166"/>
                  </a:cubicBezTo>
                  <a:cubicBezTo>
                    <a:pt x="281" y="166"/>
                    <a:pt x="282" y="169"/>
                    <a:pt x="281" y="170"/>
                  </a:cubicBezTo>
                  <a:cubicBezTo>
                    <a:pt x="216" y="188"/>
                    <a:pt x="138" y="173"/>
                    <a:pt x="108" y="136"/>
                  </a:cubicBezTo>
                  <a:cubicBezTo>
                    <a:pt x="104" y="136"/>
                    <a:pt x="103" y="139"/>
                    <a:pt x="97" y="138"/>
                  </a:cubicBezTo>
                  <a:cubicBezTo>
                    <a:pt x="89" y="112"/>
                    <a:pt x="60" y="108"/>
                    <a:pt x="53" y="82"/>
                  </a:cubicBezTo>
                  <a:cubicBezTo>
                    <a:pt x="39" y="83"/>
                    <a:pt x="31" y="88"/>
                    <a:pt x="18" y="90"/>
                  </a:cubicBezTo>
                  <a:cubicBezTo>
                    <a:pt x="0" y="76"/>
                    <a:pt x="47" y="41"/>
                    <a:pt x="39" y="13"/>
                  </a:cubicBezTo>
                  <a:close/>
                  <a:moveTo>
                    <a:pt x="43" y="70"/>
                  </a:moveTo>
                  <a:cubicBezTo>
                    <a:pt x="56" y="58"/>
                    <a:pt x="70" y="47"/>
                    <a:pt x="80" y="32"/>
                  </a:cubicBezTo>
                  <a:cubicBezTo>
                    <a:pt x="74" y="34"/>
                    <a:pt x="75" y="29"/>
                    <a:pt x="70" y="30"/>
                  </a:cubicBezTo>
                  <a:cubicBezTo>
                    <a:pt x="62" y="48"/>
                    <a:pt x="48" y="58"/>
                    <a:pt x="35" y="70"/>
                  </a:cubicBezTo>
                  <a:cubicBezTo>
                    <a:pt x="38" y="70"/>
                    <a:pt x="40" y="70"/>
                    <a:pt x="43" y="70"/>
                  </a:cubicBezTo>
                  <a:close/>
                  <a:moveTo>
                    <a:pt x="55" y="22"/>
                  </a:moveTo>
                  <a:cubicBezTo>
                    <a:pt x="54" y="23"/>
                    <a:pt x="50" y="30"/>
                    <a:pt x="55" y="30"/>
                  </a:cubicBezTo>
                  <a:cubicBezTo>
                    <a:pt x="53" y="26"/>
                    <a:pt x="60" y="24"/>
                    <a:pt x="55" y="22"/>
                  </a:cubicBezTo>
                  <a:close/>
                  <a:moveTo>
                    <a:pt x="70" y="88"/>
                  </a:moveTo>
                  <a:cubicBezTo>
                    <a:pt x="75" y="76"/>
                    <a:pt x="89" y="66"/>
                    <a:pt x="81" y="53"/>
                  </a:cubicBezTo>
                  <a:cubicBezTo>
                    <a:pt x="72" y="57"/>
                    <a:pt x="66" y="65"/>
                    <a:pt x="60" y="74"/>
                  </a:cubicBezTo>
                  <a:cubicBezTo>
                    <a:pt x="69" y="73"/>
                    <a:pt x="66" y="84"/>
                    <a:pt x="70" y="88"/>
                  </a:cubicBezTo>
                  <a:close/>
                  <a:moveTo>
                    <a:pt x="103" y="74"/>
                  </a:moveTo>
                  <a:cubicBezTo>
                    <a:pt x="95" y="75"/>
                    <a:pt x="99" y="64"/>
                    <a:pt x="93" y="63"/>
                  </a:cubicBezTo>
                  <a:cubicBezTo>
                    <a:pt x="99" y="80"/>
                    <a:pt x="82" y="86"/>
                    <a:pt x="80" y="101"/>
                  </a:cubicBezTo>
                  <a:cubicBezTo>
                    <a:pt x="91" y="96"/>
                    <a:pt x="97" y="85"/>
                    <a:pt x="103" y="74"/>
                  </a:cubicBezTo>
                  <a:close/>
                  <a:moveTo>
                    <a:pt x="101" y="43"/>
                  </a:moveTo>
                  <a:cubicBezTo>
                    <a:pt x="98" y="43"/>
                    <a:pt x="96" y="41"/>
                    <a:pt x="95" y="40"/>
                  </a:cubicBezTo>
                  <a:cubicBezTo>
                    <a:pt x="89" y="41"/>
                    <a:pt x="85" y="44"/>
                    <a:pt x="83" y="49"/>
                  </a:cubicBezTo>
                  <a:cubicBezTo>
                    <a:pt x="90" y="48"/>
                    <a:pt x="97" y="48"/>
                    <a:pt x="101" y="43"/>
                  </a:cubicBezTo>
                  <a:close/>
                  <a:moveTo>
                    <a:pt x="103" y="116"/>
                  </a:moveTo>
                  <a:cubicBezTo>
                    <a:pt x="108" y="107"/>
                    <a:pt x="115" y="100"/>
                    <a:pt x="120" y="91"/>
                  </a:cubicBezTo>
                  <a:cubicBezTo>
                    <a:pt x="118" y="91"/>
                    <a:pt x="115" y="89"/>
                    <a:pt x="114" y="88"/>
                  </a:cubicBezTo>
                  <a:cubicBezTo>
                    <a:pt x="103" y="92"/>
                    <a:pt x="99" y="103"/>
                    <a:pt x="93" y="113"/>
                  </a:cubicBezTo>
                  <a:cubicBezTo>
                    <a:pt x="99" y="111"/>
                    <a:pt x="97" y="118"/>
                    <a:pt x="103" y="116"/>
                  </a:cubicBezTo>
                  <a:close/>
                  <a:moveTo>
                    <a:pt x="131" y="138"/>
                  </a:moveTo>
                  <a:cubicBezTo>
                    <a:pt x="138" y="128"/>
                    <a:pt x="140" y="115"/>
                    <a:pt x="152" y="113"/>
                  </a:cubicBezTo>
                  <a:cubicBezTo>
                    <a:pt x="152" y="118"/>
                    <a:pt x="152" y="123"/>
                    <a:pt x="152" y="128"/>
                  </a:cubicBezTo>
                  <a:cubicBezTo>
                    <a:pt x="150" y="133"/>
                    <a:pt x="137" y="144"/>
                    <a:pt x="145" y="147"/>
                  </a:cubicBezTo>
                  <a:cubicBezTo>
                    <a:pt x="150" y="149"/>
                    <a:pt x="153" y="139"/>
                    <a:pt x="156" y="134"/>
                  </a:cubicBezTo>
                  <a:cubicBezTo>
                    <a:pt x="160" y="128"/>
                    <a:pt x="166" y="121"/>
                    <a:pt x="166" y="114"/>
                  </a:cubicBezTo>
                  <a:cubicBezTo>
                    <a:pt x="152" y="111"/>
                    <a:pt x="143" y="102"/>
                    <a:pt x="128" y="99"/>
                  </a:cubicBezTo>
                  <a:cubicBezTo>
                    <a:pt x="125" y="111"/>
                    <a:pt x="116" y="116"/>
                    <a:pt x="112" y="126"/>
                  </a:cubicBezTo>
                  <a:cubicBezTo>
                    <a:pt x="119" y="129"/>
                    <a:pt x="123" y="135"/>
                    <a:pt x="131" y="138"/>
                  </a:cubicBezTo>
                  <a:close/>
                  <a:moveTo>
                    <a:pt x="176" y="159"/>
                  </a:moveTo>
                  <a:cubicBezTo>
                    <a:pt x="175" y="141"/>
                    <a:pt x="188" y="137"/>
                    <a:pt x="191" y="122"/>
                  </a:cubicBezTo>
                  <a:cubicBezTo>
                    <a:pt x="185" y="124"/>
                    <a:pt x="185" y="119"/>
                    <a:pt x="179" y="120"/>
                  </a:cubicBezTo>
                  <a:cubicBezTo>
                    <a:pt x="174" y="133"/>
                    <a:pt x="163" y="141"/>
                    <a:pt x="160" y="157"/>
                  </a:cubicBezTo>
                  <a:cubicBezTo>
                    <a:pt x="166" y="156"/>
                    <a:pt x="168" y="160"/>
                    <a:pt x="176" y="159"/>
                  </a:cubicBezTo>
                  <a:close/>
                  <a:moveTo>
                    <a:pt x="206" y="162"/>
                  </a:moveTo>
                  <a:cubicBezTo>
                    <a:pt x="208" y="148"/>
                    <a:pt x="218" y="142"/>
                    <a:pt x="220" y="128"/>
                  </a:cubicBezTo>
                  <a:cubicBezTo>
                    <a:pt x="212" y="129"/>
                    <a:pt x="210" y="124"/>
                    <a:pt x="202" y="126"/>
                  </a:cubicBezTo>
                  <a:cubicBezTo>
                    <a:pt x="200" y="140"/>
                    <a:pt x="190" y="147"/>
                    <a:pt x="187" y="161"/>
                  </a:cubicBezTo>
                  <a:cubicBezTo>
                    <a:pt x="192" y="163"/>
                    <a:pt x="199" y="163"/>
                    <a:pt x="206" y="162"/>
                  </a:cubicBezTo>
                  <a:close/>
                  <a:moveTo>
                    <a:pt x="245" y="162"/>
                  </a:moveTo>
                  <a:cubicBezTo>
                    <a:pt x="246" y="150"/>
                    <a:pt x="254" y="143"/>
                    <a:pt x="256" y="130"/>
                  </a:cubicBezTo>
                  <a:cubicBezTo>
                    <a:pt x="249" y="127"/>
                    <a:pt x="242" y="131"/>
                    <a:pt x="231" y="130"/>
                  </a:cubicBezTo>
                  <a:cubicBezTo>
                    <a:pt x="230" y="144"/>
                    <a:pt x="217" y="155"/>
                    <a:pt x="220" y="166"/>
                  </a:cubicBezTo>
                  <a:cubicBezTo>
                    <a:pt x="223" y="166"/>
                    <a:pt x="237" y="165"/>
                    <a:pt x="245" y="162"/>
                  </a:cubicBezTo>
                  <a:close/>
                  <a:moveTo>
                    <a:pt x="268" y="161"/>
                  </a:moveTo>
                  <a:cubicBezTo>
                    <a:pt x="265" y="156"/>
                    <a:pt x="266" y="148"/>
                    <a:pt x="260" y="147"/>
                  </a:cubicBezTo>
                  <a:cubicBezTo>
                    <a:pt x="260" y="153"/>
                    <a:pt x="258" y="156"/>
                    <a:pt x="256" y="161"/>
                  </a:cubicBezTo>
                  <a:cubicBezTo>
                    <a:pt x="260" y="161"/>
                    <a:pt x="264" y="161"/>
                    <a:pt x="268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7"/>
            <p:cNvSpPr>
              <a:spLocks noEditPoints="1"/>
            </p:cNvSpPr>
            <p:nvPr/>
          </p:nvSpPr>
          <p:spPr bwMode="auto">
            <a:xfrm>
              <a:off x="3886200" y="2743200"/>
              <a:ext cx="974725" cy="841375"/>
            </a:xfrm>
            <a:custGeom>
              <a:avLst/>
              <a:gdLst/>
              <a:ahLst/>
              <a:cxnLst>
                <a:cxn ang="0">
                  <a:pos x="196" y="5"/>
                </a:cxn>
                <a:cxn ang="0">
                  <a:pos x="231" y="30"/>
                </a:cxn>
                <a:cxn ang="0">
                  <a:pos x="242" y="76"/>
                </a:cxn>
                <a:cxn ang="0">
                  <a:pos x="192" y="120"/>
                </a:cxn>
                <a:cxn ang="0">
                  <a:pos x="71" y="187"/>
                </a:cxn>
                <a:cxn ang="0">
                  <a:pos x="64" y="204"/>
                </a:cxn>
                <a:cxn ang="0">
                  <a:pos x="46" y="206"/>
                </a:cxn>
                <a:cxn ang="0">
                  <a:pos x="8" y="197"/>
                </a:cxn>
                <a:cxn ang="0">
                  <a:pos x="192" y="34"/>
                </a:cxn>
                <a:cxn ang="0">
                  <a:pos x="25" y="179"/>
                </a:cxn>
                <a:cxn ang="0">
                  <a:pos x="31" y="183"/>
                </a:cxn>
                <a:cxn ang="0">
                  <a:pos x="37" y="154"/>
                </a:cxn>
                <a:cxn ang="0">
                  <a:pos x="69" y="160"/>
                </a:cxn>
                <a:cxn ang="0">
                  <a:pos x="41" y="143"/>
                </a:cxn>
                <a:cxn ang="0">
                  <a:pos x="92" y="128"/>
                </a:cxn>
                <a:cxn ang="0">
                  <a:pos x="62" y="118"/>
                </a:cxn>
                <a:cxn ang="0">
                  <a:pos x="67" y="106"/>
                </a:cxn>
                <a:cxn ang="0">
                  <a:pos x="92" y="128"/>
                </a:cxn>
                <a:cxn ang="0">
                  <a:pos x="66" y="149"/>
                </a:cxn>
                <a:cxn ang="0">
                  <a:pos x="131" y="105"/>
                </a:cxn>
                <a:cxn ang="0">
                  <a:pos x="90" y="87"/>
                </a:cxn>
                <a:cxn ang="0">
                  <a:pos x="131" y="105"/>
                </a:cxn>
                <a:cxn ang="0">
                  <a:pos x="173" y="80"/>
                </a:cxn>
                <a:cxn ang="0">
                  <a:pos x="112" y="76"/>
                </a:cxn>
                <a:cxn ang="0">
                  <a:pos x="156" y="68"/>
                </a:cxn>
                <a:cxn ang="0">
                  <a:pos x="135" y="64"/>
                </a:cxn>
                <a:cxn ang="0">
                  <a:pos x="167" y="57"/>
                </a:cxn>
                <a:cxn ang="0">
                  <a:pos x="167" y="57"/>
                </a:cxn>
                <a:cxn ang="0">
                  <a:pos x="234" y="55"/>
                </a:cxn>
                <a:cxn ang="0">
                  <a:pos x="204" y="45"/>
                </a:cxn>
                <a:cxn ang="0">
                  <a:pos x="177" y="57"/>
                </a:cxn>
                <a:cxn ang="0">
                  <a:pos x="202" y="82"/>
                </a:cxn>
                <a:cxn ang="0">
                  <a:pos x="211" y="83"/>
                </a:cxn>
                <a:cxn ang="0">
                  <a:pos x="206" y="24"/>
                </a:cxn>
                <a:cxn ang="0">
                  <a:pos x="234" y="64"/>
                </a:cxn>
                <a:cxn ang="0">
                  <a:pos x="234" y="64"/>
                </a:cxn>
              </a:cxnLst>
              <a:rect l="0" t="0" r="r" b="b"/>
              <a:pathLst>
                <a:path w="260" h="224">
                  <a:moveTo>
                    <a:pt x="192" y="34"/>
                  </a:moveTo>
                  <a:cubicBezTo>
                    <a:pt x="198" y="25"/>
                    <a:pt x="193" y="12"/>
                    <a:pt x="196" y="5"/>
                  </a:cubicBezTo>
                  <a:cubicBezTo>
                    <a:pt x="204" y="0"/>
                    <a:pt x="208" y="11"/>
                    <a:pt x="213" y="16"/>
                  </a:cubicBezTo>
                  <a:cubicBezTo>
                    <a:pt x="218" y="21"/>
                    <a:pt x="225" y="24"/>
                    <a:pt x="231" y="30"/>
                  </a:cubicBezTo>
                  <a:cubicBezTo>
                    <a:pt x="237" y="36"/>
                    <a:pt x="260" y="54"/>
                    <a:pt x="259" y="62"/>
                  </a:cubicBezTo>
                  <a:cubicBezTo>
                    <a:pt x="259" y="69"/>
                    <a:pt x="247" y="72"/>
                    <a:pt x="242" y="76"/>
                  </a:cubicBezTo>
                  <a:cubicBezTo>
                    <a:pt x="230" y="84"/>
                    <a:pt x="217" y="97"/>
                    <a:pt x="206" y="105"/>
                  </a:cubicBezTo>
                  <a:cubicBezTo>
                    <a:pt x="201" y="109"/>
                    <a:pt x="201" y="119"/>
                    <a:pt x="192" y="120"/>
                  </a:cubicBezTo>
                  <a:cubicBezTo>
                    <a:pt x="183" y="117"/>
                    <a:pt x="187" y="101"/>
                    <a:pt x="188" y="93"/>
                  </a:cubicBezTo>
                  <a:cubicBezTo>
                    <a:pt x="132" y="107"/>
                    <a:pt x="97" y="143"/>
                    <a:pt x="71" y="187"/>
                  </a:cubicBezTo>
                  <a:cubicBezTo>
                    <a:pt x="75" y="193"/>
                    <a:pt x="87" y="190"/>
                    <a:pt x="85" y="202"/>
                  </a:cubicBezTo>
                  <a:cubicBezTo>
                    <a:pt x="78" y="205"/>
                    <a:pt x="74" y="203"/>
                    <a:pt x="64" y="204"/>
                  </a:cubicBezTo>
                  <a:cubicBezTo>
                    <a:pt x="57" y="207"/>
                    <a:pt x="61" y="221"/>
                    <a:pt x="54" y="224"/>
                  </a:cubicBezTo>
                  <a:cubicBezTo>
                    <a:pt x="42" y="223"/>
                    <a:pt x="42" y="214"/>
                    <a:pt x="46" y="206"/>
                  </a:cubicBezTo>
                  <a:cubicBezTo>
                    <a:pt x="29" y="205"/>
                    <a:pt x="11" y="218"/>
                    <a:pt x="0" y="206"/>
                  </a:cubicBezTo>
                  <a:cubicBezTo>
                    <a:pt x="0" y="201"/>
                    <a:pt x="4" y="198"/>
                    <a:pt x="8" y="197"/>
                  </a:cubicBezTo>
                  <a:cubicBezTo>
                    <a:pt x="16" y="151"/>
                    <a:pt x="39" y="110"/>
                    <a:pt x="69" y="83"/>
                  </a:cubicBezTo>
                  <a:cubicBezTo>
                    <a:pt x="100" y="57"/>
                    <a:pt x="142" y="38"/>
                    <a:pt x="192" y="34"/>
                  </a:cubicBezTo>
                  <a:close/>
                  <a:moveTo>
                    <a:pt x="31" y="183"/>
                  </a:moveTo>
                  <a:cubicBezTo>
                    <a:pt x="28" y="183"/>
                    <a:pt x="28" y="180"/>
                    <a:pt x="25" y="179"/>
                  </a:cubicBezTo>
                  <a:cubicBezTo>
                    <a:pt x="25" y="181"/>
                    <a:pt x="25" y="183"/>
                    <a:pt x="25" y="185"/>
                  </a:cubicBezTo>
                  <a:cubicBezTo>
                    <a:pt x="27" y="185"/>
                    <a:pt x="31" y="186"/>
                    <a:pt x="31" y="183"/>
                  </a:cubicBezTo>
                  <a:close/>
                  <a:moveTo>
                    <a:pt x="69" y="160"/>
                  </a:moveTo>
                  <a:cubicBezTo>
                    <a:pt x="57" y="160"/>
                    <a:pt x="47" y="157"/>
                    <a:pt x="37" y="154"/>
                  </a:cubicBezTo>
                  <a:cubicBezTo>
                    <a:pt x="36" y="158"/>
                    <a:pt x="33" y="159"/>
                    <a:pt x="33" y="164"/>
                  </a:cubicBezTo>
                  <a:cubicBezTo>
                    <a:pt x="45" y="163"/>
                    <a:pt x="63" y="167"/>
                    <a:pt x="69" y="160"/>
                  </a:cubicBezTo>
                  <a:close/>
                  <a:moveTo>
                    <a:pt x="48" y="143"/>
                  </a:moveTo>
                  <a:cubicBezTo>
                    <a:pt x="45" y="141"/>
                    <a:pt x="42" y="137"/>
                    <a:pt x="41" y="143"/>
                  </a:cubicBezTo>
                  <a:cubicBezTo>
                    <a:pt x="44" y="141"/>
                    <a:pt x="47" y="149"/>
                    <a:pt x="48" y="143"/>
                  </a:cubicBezTo>
                  <a:close/>
                  <a:moveTo>
                    <a:pt x="92" y="128"/>
                  </a:moveTo>
                  <a:cubicBezTo>
                    <a:pt x="83" y="127"/>
                    <a:pt x="76" y="131"/>
                    <a:pt x="66" y="130"/>
                  </a:cubicBezTo>
                  <a:cubicBezTo>
                    <a:pt x="66" y="123"/>
                    <a:pt x="60" y="125"/>
                    <a:pt x="62" y="118"/>
                  </a:cubicBezTo>
                  <a:cubicBezTo>
                    <a:pt x="67" y="113"/>
                    <a:pt x="94" y="119"/>
                    <a:pt x="92" y="114"/>
                  </a:cubicBezTo>
                  <a:cubicBezTo>
                    <a:pt x="80" y="115"/>
                    <a:pt x="72" y="113"/>
                    <a:pt x="67" y="106"/>
                  </a:cubicBezTo>
                  <a:cubicBezTo>
                    <a:pt x="61" y="116"/>
                    <a:pt x="52" y="124"/>
                    <a:pt x="46" y="135"/>
                  </a:cubicBezTo>
                  <a:cubicBezTo>
                    <a:pt x="64" y="135"/>
                    <a:pt x="84" y="137"/>
                    <a:pt x="92" y="128"/>
                  </a:cubicBezTo>
                  <a:close/>
                  <a:moveTo>
                    <a:pt x="83" y="145"/>
                  </a:moveTo>
                  <a:cubicBezTo>
                    <a:pt x="79" y="147"/>
                    <a:pt x="62" y="146"/>
                    <a:pt x="66" y="149"/>
                  </a:cubicBezTo>
                  <a:cubicBezTo>
                    <a:pt x="72" y="148"/>
                    <a:pt x="82" y="151"/>
                    <a:pt x="83" y="145"/>
                  </a:cubicBezTo>
                  <a:close/>
                  <a:moveTo>
                    <a:pt x="131" y="105"/>
                  </a:moveTo>
                  <a:cubicBezTo>
                    <a:pt x="125" y="98"/>
                    <a:pt x="113" y="100"/>
                    <a:pt x="106" y="97"/>
                  </a:cubicBezTo>
                  <a:cubicBezTo>
                    <a:pt x="99" y="94"/>
                    <a:pt x="97" y="88"/>
                    <a:pt x="90" y="87"/>
                  </a:cubicBezTo>
                  <a:cubicBezTo>
                    <a:pt x="86" y="92"/>
                    <a:pt x="79" y="95"/>
                    <a:pt x="75" y="101"/>
                  </a:cubicBezTo>
                  <a:cubicBezTo>
                    <a:pt x="92" y="103"/>
                    <a:pt x="110" y="106"/>
                    <a:pt x="131" y="105"/>
                  </a:cubicBezTo>
                  <a:close/>
                  <a:moveTo>
                    <a:pt x="144" y="82"/>
                  </a:moveTo>
                  <a:cubicBezTo>
                    <a:pt x="155" y="83"/>
                    <a:pt x="168" y="88"/>
                    <a:pt x="173" y="80"/>
                  </a:cubicBezTo>
                  <a:cubicBezTo>
                    <a:pt x="156" y="81"/>
                    <a:pt x="146" y="76"/>
                    <a:pt x="131" y="76"/>
                  </a:cubicBezTo>
                  <a:cubicBezTo>
                    <a:pt x="128" y="71"/>
                    <a:pt x="113" y="66"/>
                    <a:pt x="112" y="76"/>
                  </a:cubicBezTo>
                  <a:cubicBezTo>
                    <a:pt x="122" y="75"/>
                    <a:pt x="133" y="80"/>
                    <a:pt x="144" y="82"/>
                  </a:cubicBezTo>
                  <a:close/>
                  <a:moveTo>
                    <a:pt x="156" y="68"/>
                  </a:moveTo>
                  <a:cubicBezTo>
                    <a:pt x="154" y="63"/>
                    <a:pt x="150" y="60"/>
                    <a:pt x="144" y="58"/>
                  </a:cubicBezTo>
                  <a:cubicBezTo>
                    <a:pt x="142" y="61"/>
                    <a:pt x="135" y="59"/>
                    <a:pt x="135" y="64"/>
                  </a:cubicBezTo>
                  <a:cubicBezTo>
                    <a:pt x="142" y="66"/>
                    <a:pt x="149" y="66"/>
                    <a:pt x="156" y="68"/>
                  </a:cubicBezTo>
                  <a:close/>
                  <a:moveTo>
                    <a:pt x="167" y="57"/>
                  </a:moveTo>
                  <a:cubicBezTo>
                    <a:pt x="163" y="57"/>
                    <a:pt x="165" y="51"/>
                    <a:pt x="160" y="53"/>
                  </a:cubicBezTo>
                  <a:cubicBezTo>
                    <a:pt x="158" y="57"/>
                    <a:pt x="167" y="61"/>
                    <a:pt x="167" y="57"/>
                  </a:cubicBezTo>
                  <a:close/>
                  <a:moveTo>
                    <a:pt x="177" y="57"/>
                  </a:moveTo>
                  <a:cubicBezTo>
                    <a:pt x="189" y="45"/>
                    <a:pt x="213" y="58"/>
                    <a:pt x="234" y="55"/>
                  </a:cubicBezTo>
                  <a:cubicBezTo>
                    <a:pt x="238" y="56"/>
                    <a:pt x="234" y="64"/>
                    <a:pt x="238" y="64"/>
                  </a:cubicBezTo>
                  <a:cubicBezTo>
                    <a:pt x="251" y="47"/>
                    <a:pt x="217" y="48"/>
                    <a:pt x="204" y="45"/>
                  </a:cubicBezTo>
                  <a:cubicBezTo>
                    <a:pt x="202" y="59"/>
                    <a:pt x="179" y="38"/>
                    <a:pt x="175" y="53"/>
                  </a:cubicBezTo>
                  <a:cubicBezTo>
                    <a:pt x="176" y="53"/>
                    <a:pt x="177" y="54"/>
                    <a:pt x="177" y="57"/>
                  </a:cubicBezTo>
                  <a:close/>
                  <a:moveTo>
                    <a:pt x="211" y="83"/>
                  </a:moveTo>
                  <a:cubicBezTo>
                    <a:pt x="209" y="82"/>
                    <a:pt x="206" y="81"/>
                    <a:pt x="202" y="82"/>
                  </a:cubicBezTo>
                  <a:cubicBezTo>
                    <a:pt x="202" y="84"/>
                    <a:pt x="202" y="87"/>
                    <a:pt x="202" y="89"/>
                  </a:cubicBezTo>
                  <a:cubicBezTo>
                    <a:pt x="206" y="89"/>
                    <a:pt x="210" y="87"/>
                    <a:pt x="211" y="83"/>
                  </a:cubicBezTo>
                  <a:close/>
                  <a:moveTo>
                    <a:pt x="219" y="34"/>
                  </a:moveTo>
                  <a:cubicBezTo>
                    <a:pt x="214" y="31"/>
                    <a:pt x="210" y="27"/>
                    <a:pt x="206" y="24"/>
                  </a:cubicBezTo>
                  <a:cubicBezTo>
                    <a:pt x="204" y="32"/>
                    <a:pt x="216" y="36"/>
                    <a:pt x="219" y="34"/>
                  </a:cubicBezTo>
                  <a:close/>
                  <a:moveTo>
                    <a:pt x="234" y="64"/>
                  </a:moveTo>
                  <a:cubicBezTo>
                    <a:pt x="227" y="65"/>
                    <a:pt x="224" y="69"/>
                    <a:pt x="221" y="74"/>
                  </a:cubicBezTo>
                  <a:cubicBezTo>
                    <a:pt x="227" y="72"/>
                    <a:pt x="232" y="69"/>
                    <a:pt x="234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8"/>
            <p:cNvSpPr>
              <a:spLocks noEditPoints="1"/>
            </p:cNvSpPr>
            <p:nvPr/>
          </p:nvSpPr>
          <p:spPr bwMode="auto">
            <a:xfrm>
              <a:off x="4953000" y="2935288"/>
              <a:ext cx="517525" cy="1200150"/>
            </a:xfrm>
            <a:custGeom>
              <a:avLst/>
              <a:gdLst/>
              <a:ahLst/>
              <a:cxnLst>
                <a:cxn ang="0">
                  <a:pos x="10" y="40"/>
                </a:cxn>
                <a:cxn ang="0">
                  <a:pos x="29" y="3"/>
                </a:cxn>
                <a:cxn ang="0">
                  <a:pos x="81" y="19"/>
                </a:cxn>
                <a:cxn ang="0">
                  <a:pos x="112" y="207"/>
                </a:cxn>
                <a:cxn ang="0">
                  <a:pos x="117" y="286"/>
                </a:cxn>
                <a:cxn ang="0">
                  <a:pos x="37" y="307"/>
                </a:cxn>
                <a:cxn ang="0">
                  <a:pos x="17" y="239"/>
                </a:cxn>
                <a:cxn ang="0">
                  <a:pos x="21" y="207"/>
                </a:cxn>
                <a:cxn ang="0">
                  <a:pos x="41" y="230"/>
                </a:cxn>
                <a:cxn ang="0">
                  <a:pos x="52" y="228"/>
                </a:cxn>
                <a:cxn ang="0">
                  <a:pos x="0" y="47"/>
                </a:cxn>
                <a:cxn ang="0">
                  <a:pos x="77" y="44"/>
                </a:cxn>
                <a:cxn ang="0">
                  <a:pos x="77" y="44"/>
                </a:cxn>
                <a:cxn ang="0">
                  <a:pos x="77" y="257"/>
                </a:cxn>
                <a:cxn ang="0">
                  <a:pos x="25" y="289"/>
                </a:cxn>
                <a:cxn ang="0">
                  <a:pos x="39" y="239"/>
                </a:cxn>
                <a:cxn ang="0">
                  <a:pos x="39" y="239"/>
                </a:cxn>
                <a:cxn ang="0">
                  <a:pos x="33" y="19"/>
                </a:cxn>
                <a:cxn ang="0">
                  <a:pos x="52" y="23"/>
                </a:cxn>
                <a:cxn ang="0">
                  <a:pos x="41" y="255"/>
                </a:cxn>
                <a:cxn ang="0">
                  <a:pos x="62" y="59"/>
                </a:cxn>
                <a:cxn ang="0">
                  <a:pos x="62" y="59"/>
                </a:cxn>
                <a:cxn ang="0">
                  <a:pos x="100" y="80"/>
                </a:cxn>
                <a:cxn ang="0">
                  <a:pos x="54" y="82"/>
                </a:cxn>
                <a:cxn ang="0">
                  <a:pos x="77" y="236"/>
                </a:cxn>
                <a:cxn ang="0">
                  <a:pos x="64" y="239"/>
                </a:cxn>
                <a:cxn ang="0">
                  <a:pos x="85" y="99"/>
                </a:cxn>
                <a:cxn ang="0">
                  <a:pos x="65" y="103"/>
                </a:cxn>
                <a:cxn ang="0">
                  <a:pos x="102" y="209"/>
                </a:cxn>
                <a:cxn ang="0">
                  <a:pos x="73" y="224"/>
                </a:cxn>
                <a:cxn ang="0">
                  <a:pos x="102" y="282"/>
                </a:cxn>
                <a:cxn ang="0">
                  <a:pos x="73" y="276"/>
                </a:cxn>
                <a:cxn ang="0">
                  <a:pos x="73" y="286"/>
                </a:cxn>
                <a:cxn ang="0">
                  <a:pos x="73" y="122"/>
                </a:cxn>
                <a:cxn ang="0">
                  <a:pos x="113" y="145"/>
                </a:cxn>
                <a:cxn ang="0">
                  <a:pos x="83" y="134"/>
                </a:cxn>
                <a:cxn ang="0">
                  <a:pos x="112" y="119"/>
                </a:cxn>
                <a:cxn ang="0">
                  <a:pos x="73" y="122"/>
                </a:cxn>
                <a:cxn ang="0">
                  <a:pos x="108" y="180"/>
                </a:cxn>
                <a:cxn ang="0">
                  <a:pos x="81" y="203"/>
                </a:cxn>
                <a:cxn ang="0">
                  <a:pos x="112" y="159"/>
                </a:cxn>
                <a:cxn ang="0">
                  <a:pos x="83" y="174"/>
                </a:cxn>
              </a:cxnLst>
              <a:rect l="0" t="0" r="r" b="b"/>
              <a:pathLst>
                <a:path w="138" h="320">
                  <a:moveTo>
                    <a:pt x="0" y="40"/>
                  </a:moveTo>
                  <a:cubicBezTo>
                    <a:pt x="3" y="37"/>
                    <a:pt x="7" y="37"/>
                    <a:pt x="10" y="40"/>
                  </a:cubicBezTo>
                  <a:cubicBezTo>
                    <a:pt x="20" y="34"/>
                    <a:pt x="19" y="17"/>
                    <a:pt x="31" y="13"/>
                  </a:cubicBezTo>
                  <a:cubicBezTo>
                    <a:pt x="29" y="11"/>
                    <a:pt x="28" y="8"/>
                    <a:pt x="29" y="3"/>
                  </a:cubicBezTo>
                  <a:cubicBezTo>
                    <a:pt x="43" y="0"/>
                    <a:pt x="55" y="14"/>
                    <a:pt x="65" y="21"/>
                  </a:cubicBezTo>
                  <a:cubicBezTo>
                    <a:pt x="74" y="21"/>
                    <a:pt x="74" y="15"/>
                    <a:pt x="81" y="19"/>
                  </a:cubicBezTo>
                  <a:cubicBezTo>
                    <a:pt x="83" y="24"/>
                    <a:pt x="83" y="25"/>
                    <a:pt x="79" y="28"/>
                  </a:cubicBezTo>
                  <a:cubicBezTo>
                    <a:pt x="117" y="67"/>
                    <a:pt x="138" y="145"/>
                    <a:pt x="112" y="207"/>
                  </a:cubicBezTo>
                  <a:cubicBezTo>
                    <a:pt x="116" y="229"/>
                    <a:pt x="94" y="239"/>
                    <a:pt x="89" y="257"/>
                  </a:cubicBezTo>
                  <a:cubicBezTo>
                    <a:pt x="95" y="270"/>
                    <a:pt x="111" y="272"/>
                    <a:pt x="117" y="286"/>
                  </a:cubicBezTo>
                  <a:cubicBezTo>
                    <a:pt x="118" y="297"/>
                    <a:pt x="104" y="283"/>
                    <a:pt x="110" y="297"/>
                  </a:cubicBezTo>
                  <a:cubicBezTo>
                    <a:pt x="87" y="294"/>
                    <a:pt x="57" y="300"/>
                    <a:pt x="37" y="307"/>
                  </a:cubicBezTo>
                  <a:cubicBezTo>
                    <a:pt x="27" y="310"/>
                    <a:pt x="18" y="320"/>
                    <a:pt x="8" y="311"/>
                  </a:cubicBezTo>
                  <a:cubicBezTo>
                    <a:pt x="16" y="292"/>
                    <a:pt x="15" y="264"/>
                    <a:pt x="17" y="239"/>
                  </a:cubicBezTo>
                  <a:cubicBezTo>
                    <a:pt x="17" y="232"/>
                    <a:pt x="10" y="232"/>
                    <a:pt x="8" y="226"/>
                  </a:cubicBezTo>
                  <a:cubicBezTo>
                    <a:pt x="8" y="216"/>
                    <a:pt x="17" y="214"/>
                    <a:pt x="21" y="207"/>
                  </a:cubicBezTo>
                  <a:cubicBezTo>
                    <a:pt x="27" y="210"/>
                    <a:pt x="33" y="216"/>
                    <a:pt x="29" y="224"/>
                  </a:cubicBezTo>
                  <a:cubicBezTo>
                    <a:pt x="32" y="227"/>
                    <a:pt x="36" y="229"/>
                    <a:pt x="41" y="230"/>
                  </a:cubicBezTo>
                  <a:cubicBezTo>
                    <a:pt x="44" y="227"/>
                    <a:pt x="28" y="219"/>
                    <a:pt x="37" y="211"/>
                  </a:cubicBezTo>
                  <a:cubicBezTo>
                    <a:pt x="48" y="210"/>
                    <a:pt x="47" y="222"/>
                    <a:pt x="52" y="228"/>
                  </a:cubicBezTo>
                  <a:cubicBezTo>
                    <a:pt x="84" y="195"/>
                    <a:pt x="72" y="121"/>
                    <a:pt x="48" y="88"/>
                  </a:cubicBezTo>
                  <a:cubicBezTo>
                    <a:pt x="36" y="71"/>
                    <a:pt x="19" y="58"/>
                    <a:pt x="0" y="47"/>
                  </a:cubicBezTo>
                  <a:cubicBezTo>
                    <a:pt x="0" y="45"/>
                    <a:pt x="0" y="42"/>
                    <a:pt x="0" y="40"/>
                  </a:cubicBezTo>
                  <a:close/>
                  <a:moveTo>
                    <a:pt x="77" y="44"/>
                  </a:moveTo>
                  <a:cubicBezTo>
                    <a:pt x="65" y="23"/>
                    <a:pt x="42" y="49"/>
                    <a:pt x="23" y="49"/>
                  </a:cubicBezTo>
                  <a:cubicBezTo>
                    <a:pt x="40" y="54"/>
                    <a:pt x="57" y="43"/>
                    <a:pt x="77" y="44"/>
                  </a:cubicBezTo>
                  <a:close/>
                  <a:moveTo>
                    <a:pt x="27" y="282"/>
                  </a:moveTo>
                  <a:cubicBezTo>
                    <a:pt x="43" y="274"/>
                    <a:pt x="71" y="274"/>
                    <a:pt x="77" y="257"/>
                  </a:cubicBezTo>
                  <a:cubicBezTo>
                    <a:pt x="60" y="262"/>
                    <a:pt x="43" y="267"/>
                    <a:pt x="25" y="272"/>
                  </a:cubicBezTo>
                  <a:cubicBezTo>
                    <a:pt x="25" y="278"/>
                    <a:pt x="25" y="284"/>
                    <a:pt x="25" y="289"/>
                  </a:cubicBezTo>
                  <a:cubicBezTo>
                    <a:pt x="32" y="291"/>
                    <a:pt x="28" y="283"/>
                    <a:pt x="27" y="282"/>
                  </a:cubicBezTo>
                  <a:close/>
                  <a:moveTo>
                    <a:pt x="39" y="239"/>
                  </a:moveTo>
                  <a:cubicBezTo>
                    <a:pt x="33" y="241"/>
                    <a:pt x="33" y="236"/>
                    <a:pt x="27" y="238"/>
                  </a:cubicBezTo>
                  <a:cubicBezTo>
                    <a:pt x="25" y="245"/>
                    <a:pt x="39" y="245"/>
                    <a:pt x="39" y="239"/>
                  </a:cubicBezTo>
                  <a:close/>
                  <a:moveTo>
                    <a:pt x="52" y="23"/>
                  </a:moveTo>
                  <a:cubicBezTo>
                    <a:pt x="44" y="24"/>
                    <a:pt x="38" y="14"/>
                    <a:pt x="33" y="19"/>
                  </a:cubicBezTo>
                  <a:cubicBezTo>
                    <a:pt x="42" y="24"/>
                    <a:pt x="24" y="30"/>
                    <a:pt x="31" y="34"/>
                  </a:cubicBezTo>
                  <a:cubicBezTo>
                    <a:pt x="36" y="28"/>
                    <a:pt x="50" y="32"/>
                    <a:pt x="52" y="23"/>
                  </a:cubicBezTo>
                  <a:close/>
                  <a:moveTo>
                    <a:pt x="50" y="249"/>
                  </a:moveTo>
                  <a:cubicBezTo>
                    <a:pt x="44" y="248"/>
                    <a:pt x="42" y="251"/>
                    <a:pt x="41" y="255"/>
                  </a:cubicBezTo>
                  <a:cubicBezTo>
                    <a:pt x="44" y="253"/>
                    <a:pt x="51" y="255"/>
                    <a:pt x="50" y="249"/>
                  </a:cubicBezTo>
                  <a:close/>
                  <a:moveTo>
                    <a:pt x="62" y="59"/>
                  </a:moveTo>
                  <a:cubicBezTo>
                    <a:pt x="54" y="60"/>
                    <a:pt x="46" y="61"/>
                    <a:pt x="42" y="67"/>
                  </a:cubicBezTo>
                  <a:cubicBezTo>
                    <a:pt x="50" y="65"/>
                    <a:pt x="58" y="64"/>
                    <a:pt x="62" y="59"/>
                  </a:cubicBezTo>
                  <a:close/>
                  <a:moveTo>
                    <a:pt x="58" y="88"/>
                  </a:moveTo>
                  <a:cubicBezTo>
                    <a:pt x="73" y="86"/>
                    <a:pt x="83" y="80"/>
                    <a:pt x="100" y="80"/>
                  </a:cubicBezTo>
                  <a:cubicBezTo>
                    <a:pt x="100" y="73"/>
                    <a:pt x="95" y="72"/>
                    <a:pt x="94" y="65"/>
                  </a:cubicBezTo>
                  <a:cubicBezTo>
                    <a:pt x="80" y="70"/>
                    <a:pt x="62" y="71"/>
                    <a:pt x="54" y="82"/>
                  </a:cubicBezTo>
                  <a:cubicBezTo>
                    <a:pt x="56" y="83"/>
                    <a:pt x="58" y="85"/>
                    <a:pt x="58" y="88"/>
                  </a:cubicBezTo>
                  <a:close/>
                  <a:moveTo>
                    <a:pt x="77" y="236"/>
                  </a:moveTo>
                  <a:cubicBezTo>
                    <a:pt x="77" y="230"/>
                    <a:pt x="72" y="231"/>
                    <a:pt x="69" y="228"/>
                  </a:cubicBezTo>
                  <a:cubicBezTo>
                    <a:pt x="70" y="235"/>
                    <a:pt x="63" y="233"/>
                    <a:pt x="64" y="239"/>
                  </a:cubicBezTo>
                  <a:cubicBezTo>
                    <a:pt x="68" y="238"/>
                    <a:pt x="73" y="238"/>
                    <a:pt x="77" y="236"/>
                  </a:cubicBezTo>
                  <a:close/>
                  <a:moveTo>
                    <a:pt x="85" y="99"/>
                  </a:moveTo>
                  <a:cubicBezTo>
                    <a:pt x="92" y="97"/>
                    <a:pt x="103" y="97"/>
                    <a:pt x="106" y="92"/>
                  </a:cubicBezTo>
                  <a:cubicBezTo>
                    <a:pt x="89" y="92"/>
                    <a:pt x="75" y="96"/>
                    <a:pt x="65" y="103"/>
                  </a:cubicBezTo>
                  <a:cubicBezTo>
                    <a:pt x="70" y="106"/>
                    <a:pt x="77" y="101"/>
                    <a:pt x="85" y="99"/>
                  </a:cubicBezTo>
                  <a:close/>
                  <a:moveTo>
                    <a:pt x="102" y="209"/>
                  </a:moveTo>
                  <a:cubicBezTo>
                    <a:pt x="90" y="208"/>
                    <a:pt x="88" y="216"/>
                    <a:pt x="75" y="215"/>
                  </a:cubicBezTo>
                  <a:cubicBezTo>
                    <a:pt x="77" y="219"/>
                    <a:pt x="68" y="223"/>
                    <a:pt x="73" y="224"/>
                  </a:cubicBezTo>
                  <a:cubicBezTo>
                    <a:pt x="84" y="220"/>
                    <a:pt x="99" y="220"/>
                    <a:pt x="102" y="209"/>
                  </a:cubicBezTo>
                  <a:close/>
                  <a:moveTo>
                    <a:pt x="102" y="282"/>
                  </a:moveTo>
                  <a:cubicBezTo>
                    <a:pt x="92" y="280"/>
                    <a:pt x="89" y="270"/>
                    <a:pt x="79" y="268"/>
                  </a:cubicBezTo>
                  <a:cubicBezTo>
                    <a:pt x="78" y="272"/>
                    <a:pt x="74" y="272"/>
                    <a:pt x="73" y="276"/>
                  </a:cubicBezTo>
                  <a:cubicBezTo>
                    <a:pt x="77" y="278"/>
                    <a:pt x="80" y="270"/>
                    <a:pt x="81" y="276"/>
                  </a:cubicBezTo>
                  <a:cubicBezTo>
                    <a:pt x="82" y="283"/>
                    <a:pt x="75" y="282"/>
                    <a:pt x="73" y="286"/>
                  </a:cubicBezTo>
                  <a:cubicBezTo>
                    <a:pt x="83" y="285"/>
                    <a:pt x="94" y="285"/>
                    <a:pt x="102" y="282"/>
                  </a:cubicBezTo>
                  <a:close/>
                  <a:moveTo>
                    <a:pt x="73" y="122"/>
                  </a:moveTo>
                  <a:cubicBezTo>
                    <a:pt x="77" y="131"/>
                    <a:pt x="81" y="140"/>
                    <a:pt x="81" y="153"/>
                  </a:cubicBezTo>
                  <a:cubicBezTo>
                    <a:pt x="92" y="151"/>
                    <a:pt x="104" y="149"/>
                    <a:pt x="113" y="145"/>
                  </a:cubicBezTo>
                  <a:cubicBezTo>
                    <a:pt x="113" y="140"/>
                    <a:pt x="113" y="135"/>
                    <a:pt x="113" y="130"/>
                  </a:cubicBezTo>
                  <a:cubicBezTo>
                    <a:pt x="102" y="130"/>
                    <a:pt x="96" y="135"/>
                    <a:pt x="83" y="134"/>
                  </a:cubicBezTo>
                  <a:cubicBezTo>
                    <a:pt x="81" y="130"/>
                    <a:pt x="77" y="128"/>
                    <a:pt x="77" y="122"/>
                  </a:cubicBezTo>
                  <a:cubicBezTo>
                    <a:pt x="87" y="120"/>
                    <a:pt x="99" y="119"/>
                    <a:pt x="112" y="119"/>
                  </a:cubicBezTo>
                  <a:cubicBezTo>
                    <a:pt x="112" y="115"/>
                    <a:pt x="112" y="112"/>
                    <a:pt x="112" y="109"/>
                  </a:cubicBezTo>
                  <a:cubicBezTo>
                    <a:pt x="99" y="106"/>
                    <a:pt x="79" y="112"/>
                    <a:pt x="73" y="122"/>
                  </a:cubicBezTo>
                  <a:close/>
                  <a:moveTo>
                    <a:pt x="104" y="195"/>
                  </a:moveTo>
                  <a:cubicBezTo>
                    <a:pt x="105" y="190"/>
                    <a:pt x="107" y="185"/>
                    <a:pt x="108" y="180"/>
                  </a:cubicBezTo>
                  <a:cubicBezTo>
                    <a:pt x="99" y="182"/>
                    <a:pt x="93" y="187"/>
                    <a:pt x="81" y="186"/>
                  </a:cubicBezTo>
                  <a:cubicBezTo>
                    <a:pt x="83" y="193"/>
                    <a:pt x="75" y="199"/>
                    <a:pt x="81" y="203"/>
                  </a:cubicBezTo>
                  <a:cubicBezTo>
                    <a:pt x="86" y="198"/>
                    <a:pt x="95" y="197"/>
                    <a:pt x="104" y="195"/>
                  </a:cubicBezTo>
                  <a:close/>
                  <a:moveTo>
                    <a:pt x="112" y="159"/>
                  </a:moveTo>
                  <a:cubicBezTo>
                    <a:pt x="101" y="160"/>
                    <a:pt x="94" y="165"/>
                    <a:pt x="83" y="167"/>
                  </a:cubicBezTo>
                  <a:cubicBezTo>
                    <a:pt x="83" y="169"/>
                    <a:pt x="83" y="172"/>
                    <a:pt x="83" y="174"/>
                  </a:cubicBezTo>
                  <a:cubicBezTo>
                    <a:pt x="93" y="169"/>
                    <a:pt x="111" y="173"/>
                    <a:pt x="112" y="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9"/>
            <p:cNvSpPr>
              <a:spLocks noEditPoints="1"/>
            </p:cNvSpPr>
            <p:nvPr/>
          </p:nvSpPr>
          <p:spPr bwMode="auto">
            <a:xfrm>
              <a:off x="4953000" y="2057400"/>
              <a:ext cx="839787" cy="874713"/>
            </a:xfrm>
            <a:custGeom>
              <a:avLst/>
              <a:gdLst/>
              <a:ahLst/>
              <a:cxnLst>
                <a:cxn ang="0">
                  <a:pos x="12" y="124"/>
                </a:cxn>
                <a:cxn ang="0">
                  <a:pos x="147" y="118"/>
                </a:cxn>
                <a:cxn ang="0">
                  <a:pos x="145" y="5"/>
                </a:cxn>
                <a:cxn ang="0">
                  <a:pos x="162" y="3"/>
                </a:cxn>
                <a:cxn ang="0">
                  <a:pos x="174" y="116"/>
                </a:cxn>
                <a:cxn ang="0">
                  <a:pos x="197" y="113"/>
                </a:cxn>
                <a:cxn ang="0">
                  <a:pos x="189" y="34"/>
                </a:cxn>
                <a:cxn ang="0">
                  <a:pos x="177" y="107"/>
                </a:cxn>
                <a:cxn ang="0">
                  <a:pos x="174" y="76"/>
                </a:cxn>
                <a:cxn ang="0">
                  <a:pos x="177" y="15"/>
                </a:cxn>
                <a:cxn ang="0">
                  <a:pos x="200" y="51"/>
                </a:cxn>
                <a:cxn ang="0">
                  <a:pos x="208" y="114"/>
                </a:cxn>
                <a:cxn ang="0">
                  <a:pos x="220" y="113"/>
                </a:cxn>
                <a:cxn ang="0">
                  <a:pos x="223" y="209"/>
                </a:cxn>
                <a:cxn ang="0">
                  <a:pos x="212" y="205"/>
                </a:cxn>
                <a:cxn ang="0">
                  <a:pos x="54" y="224"/>
                </a:cxn>
                <a:cxn ang="0">
                  <a:pos x="28" y="222"/>
                </a:cxn>
                <a:cxn ang="0">
                  <a:pos x="66" y="210"/>
                </a:cxn>
                <a:cxn ang="0">
                  <a:pos x="214" y="197"/>
                </a:cxn>
                <a:cxn ang="0">
                  <a:pos x="212" y="132"/>
                </a:cxn>
                <a:cxn ang="0">
                  <a:pos x="39" y="139"/>
                </a:cxn>
                <a:cxn ang="0">
                  <a:pos x="97" y="139"/>
                </a:cxn>
                <a:cxn ang="0">
                  <a:pos x="106" y="149"/>
                </a:cxn>
                <a:cxn ang="0">
                  <a:pos x="110" y="139"/>
                </a:cxn>
                <a:cxn ang="0">
                  <a:pos x="135" y="149"/>
                </a:cxn>
                <a:cxn ang="0">
                  <a:pos x="133" y="191"/>
                </a:cxn>
                <a:cxn ang="0">
                  <a:pos x="122" y="185"/>
                </a:cxn>
                <a:cxn ang="0">
                  <a:pos x="106" y="187"/>
                </a:cxn>
                <a:cxn ang="0">
                  <a:pos x="83" y="195"/>
                </a:cxn>
                <a:cxn ang="0">
                  <a:pos x="70" y="187"/>
                </a:cxn>
                <a:cxn ang="0">
                  <a:pos x="68" y="201"/>
                </a:cxn>
                <a:cxn ang="0">
                  <a:pos x="41" y="203"/>
                </a:cxn>
                <a:cxn ang="0">
                  <a:pos x="35" y="178"/>
                </a:cxn>
                <a:cxn ang="0">
                  <a:pos x="54" y="172"/>
                </a:cxn>
                <a:cxn ang="0">
                  <a:pos x="30" y="155"/>
                </a:cxn>
                <a:cxn ang="0">
                  <a:pos x="35" y="139"/>
                </a:cxn>
                <a:cxn ang="0">
                  <a:pos x="26" y="195"/>
                </a:cxn>
                <a:cxn ang="0">
                  <a:pos x="28" y="210"/>
                </a:cxn>
                <a:cxn ang="0">
                  <a:pos x="10" y="134"/>
                </a:cxn>
                <a:cxn ang="0">
                  <a:pos x="12" y="124"/>
                </a:cxn>
                <a:cxn ang="0">
                  <a:pos x="72" y="178"/>
                </a:cxn>
                <a:cxn ang="0">
                  <a:pos x="74" y="170"/>
                </a:cxn>
                <a:cxn ang="0">
                  <a:pos x="68" y="166"/>
                </a:cxn>
                <a:cxn ang="0">
                  <a:pos x="72" y="178"/>
                </a:cxn>
                <a:cxn ang="0">
                  <a:pos x="104" y="153"/>
                </a:cxn>
                <a:cxn ang="0">
                  <a:pos x="104" y="153"/>
                </a:cxn>
                <a:cxn ang="0">
                  <a:pos x="162" y="118"/>
                </a:cxn>
                <a:cxn ang="0">
                  <a:pos x="156" y="89"/>
                </a:cxn>
                <a:cxn ang="0">
                  <a:pos x="162" y="118"/>
                </a:cxn>
              </a:cxnLst>
              <a:rect l="0" t="0" r="r" b="b"/>
              <a:pathLst>
                <a:path w="224" h="233">
                  <a:moveTo>
                    <a:pt x="12" y="124"/>
                  </a:moveTo>
                  <a:cubicBezTo>
                    <a:pt x="57" y="128"/>
                    <a:pt x="105" y="123"/>
                    <a:pt x="147" y="118"/>
                  </a:cubicBezTo>
                  <a:cubicBezTo>
                    <a:pt x="146" y="88"/>
                    <a:pt x="149" y="38"/>
                    <a:pt x="145" y="5"/>
                  </a:cubicBezTo>
                  <a:cubicBezTo>
                    <a:pt x="149" y="1"/>
                    <a:pt x="156" y="0"/>
                    <a:pt x="162" y="3"/>
                  </a:cubicBezTo>
                  <a:cubicBezTo>
                    <a:pt x="171" y="36"/>
                    <a:pt x="160" y="88"/>
                    <a:pt x="174" y="116"/>
                  </a:cubicBezTo>
                  <a:cubicBezTo>
                    <a:pt x="186" y="118"/>
                    <a:pt x="186" y="108"/>
                    <a:pt x="197" y="113"/>
                  </a:cubicBezTo>
                  <a:cubicBezTo>
                    <a:pt x="195" y="85"/>
                    <a:pt x="192" y="60"/>
                    <a:pt x="189" y="34"/>
                  </a:cubicBezTo>
                  <a:cubicBezTo>
                    <a:pt x="182" y="55"/>
                    <a:pt x="195" y="97"/>
                    <a:pt x="177" y="107"/>
                  </a:cubicBezTo>
                  <a:cubicBezTo>
                    <a:pt x="167" y="102"/>
                    <a:pt x="173" y="89"/>
                    <a:pt x="174" y="76"/>
                  </a:cubicBezTo>
                  <a:cubicBezTo>
                    <a:pt x="174" y="53"/>
                    <a:pt x="172" y="27"/>
                    <a:pt x="177" y="15"/>
                  </a:cubicBezTo>
                  <a:cubicBezTo>
                    <a:pt x="202" y="10"/>
                    <a:pt x="199" y="34"/>
                    <a:pt x="200" y="51"/>
                  </a:cubicBezTo>
                  <a:cubicBezTo>
                    <a:pt x="203" y="73"/>
                    <a:pt x="205" y="98"/>
                    <a:pt x="208" y="114"/>
                  </a:cubicBezTo>
                  <a:cubicBezTo>
                    <a:pt x="210" y="119"/>
                    <a:pt x="213" y="109"/>
                    <a:pt x="220" y="113"/>
                  </a:cubicBezTo>
                  <a:cubicBezTo>
                    <a:pt x="223" y="142"/>
                    <a:pt x="224" y="175"/>
                    <a:pt x="223" y="209"/>
                  </a:cubicBezTo>
                  <a:cubicBezTo>
                    <a:pt x="217" y="210"/>
                    <a:pt x="215" y="206"/>
                    <a:pt x="212" y="205"/>
                  </a:cubicBezTo>
                  <a:cubicBezTo>
                    <a:pt x="167" y="212"/>
                    <a:pt x="100" y="217"/>
                    <a:pt x="54" y="224"/>
                  </a:cubicBezTo>
                  <a:cubicBezTo>
                    <a:pt x="45" y="225"/>
                    <a:pt x="34" y="233"/>
                    <a:pt x="28" y="222"/>
                  </a:cubicBezTo>
                  <a:cubicBezTo>
                    <a:pt x="35" y="210"/>
                    <a:pt x="52" y="213"/>
                    <a:pt x="66" y="210"/>
                  </a:cubicBezTo>
                  <a:cubicBezTo>
                    <a:pt x="110" y="204"/>
                    <a:pt x="163" y="199"/>
                    <a:pt x="214" y="197"/>
                  </a:cubicBezTo>
                  <a:cubicBezTo>
                    <a:pt x="215" y="174"/>
                    <a:pt x="213" y="153"/>
                    <a:pt x="212" y="132"/>
                  </a:cubicBezTo>
                  <a:cubicBezTo>
                    <a:pt x="164" y="125"/>
                    <a:pt x="103" y="142"/>
                    <a:pt x="39" y="139"/>
                  </a:cubicBezTo>
                  <a:cubicBezTo>
                    <a:pt x="57" y="146"/>
                    <a:pt x="80" y="148"/>
                    <a:pt x="97" y="139"/>
                  </a:cubicBezTo>
                  <a:cubicBezTo>
                    <a:pt x="102" y="140"/>
                    <a:pt x="105" y="143"/>
                    <a:pt x="106" y="149"/>
                  </a:cubicBezTo>
                  <a:cubicBezTo>
                    <a:pt x="110" y="149"/>
                    <a:pt x="107" y="141"/>
                    <a:pt x="110" y="139"/>
                  </a:cubicBezTo>
                  <a:cubicBezTo>
                    <a:pt x="120" y="141"/>
                    <a:pt x="129" y="144"/>
                    <a:pt x="135" y="149"/>
                  </a:cubicBezTo>
                  <a:cubicBezTo>
                    <a:pt x="132" y="168"/>
                    <a:pt x="145" y="180"/>
                    <a:pt x="133" y="191"/>
                  </a:cubicBezTo>
                  <a:cubicBezTo>
                    <a:pt x="127" y="191"/>
                    <a:pt x="123" y="189"/>
                    <a:pt x="122" y="185"/>
                  </a:cubicBezTo>
                  <a:cubicBezTo>
                    <a:pt x="117" y="190"/>
                    <a:pt x="112" y="193"/>
                    <a:pt x="106" y="187"/>
                  </a:cubicBezTo>
                  <a:cubicBezTo>
                    <a:pt x="101" y="192"/>
                    <a:pt x="88" y="190"/>
                    <a:pt x="83" y="195"/>
                  </a:cubicBezTo>
                  <a:cubicBezTo>
                    <a:pt x="75" y="196"/>
                    <a:pt x="75" y="189"/>
                    <a:pt x="70" y="187"/>
                  </a:cubicBezTo>
                  <a:cubicBezTo>
                    <a:pt x="73" y="193"/>
                    <a:pt x="71" y="196"/>
                    <a:pt x="68" y="201"/>
                  </a:cubicBezTo>
                  <a:cubicBezTo>
                    <a:pt x="55" y="198"/>
                    <a:pt x="49" y="206"/>
                    <a:pt x="41" y="203"/>
                  </a:cubicBezTo>
                  <a:cubicBezTo>
                    <a:pt x="35" y="198"/>
                    <a:pt x="38" y="185"/>
                    <a:pt x="35" y="178"/>
                  </a:cubicBezTo>
                  <a:cubicBezTo>
                    <a:pt x="40" y="171"/>
                    <a:pt x="49" y="179"/>
                    <a:pt x="54" y="172"/>
                  </a:cubicBezTo>
                  <a:cubicBezTo>
                    <a:pt x="44" y="173"/>
                    <a:pt x="36" y="164"/>
                    <a:pt x="30" y="155"/>
                  </a:cubicBezTo>
                  <a:cubicBezTo>
                    <a:pt x="29" y="148"/>
                    <a:pt x="32" y="144"/>
                    <a:pt x="35" y="139"/>
                  </a:cubicBezTo>
                  <a:cubicBezTo>
                    <a:pt x="18" y="144"/>
                    <a:pt x="34" y="182"/>
                    <a:pt x="26" y="195"/>
                  </a:cubicBezTo>
                  <a:cubicBezTo>
                    <a:pt x="27" y="200"/>
                    <a:pt x="32" y="206"/>
                    <a:pt x="28" y="210"/>
                  </a:cubicBezTo>
                  <a:cubicBezTo>
                    <a:pt x="0" y="206"/>
                    <a:pt x="32" y="147"/>
                    <a:pt x="10" y="134"/>
                  </a:cubicBezTo>
                  <a:cubicBezTo>
                    <a:pt x="9" y="128"/>
                    <a:pt x="13" y="129"/>
                    <a:pt x="12" y="124"/>
                  </a:cubicBezTo>
                  <a:close/>
                  <a:moveTo>
                    <a:pt x="72" y="178"/>
                  </a:moveTo>
                  <a:cubicBezTo>
                    <a:pt x="71" y="174"/>
                    <a:pt x="74" y="174"/>
                    <a:pt x="74" y="170"/>
                  </a:cubicBezTo>
                  <a:cubicBezTo>
                    <a:pt x="71" y="170"/>
                    <a:pt x="70" y="167"/>
                    <a:pt x="68" y="166"/>
                  </a:cubicBezTo>
                  <a:cubicBezTo>
                    <a:pt x="68" y="171"/>
                    <a:pt x="67" y="178"/>
                    <a:pt x="72" y="178"/>
                  </a:cubicBezTo>
                  <a:close/>
                  <a:moveTo>
                    <a:pt x="104" y="153"/>
                  </a:moveTo>
                  <a:cubicBezTo>
                    <a:pt x="102" y="165"/>
                    <a:pt x="110" y="157"/>
                    <a:pt x="104" y="153"/>
                  </a:cubicBezTo>
                  <a:close/>
                  <a:moveTo>
                    <a:pt x="162" y="118"/>
                  </a:moveTo>
                  <a:cubicBezTo>
                    <a:pt x="165" y="111"/>
                    <a:pt x="158" y="98"/>
                    <a:pt x="156" y="89"/>
                  </a:cubicBezTo>
                  <a:cubicBezTo>
                    <a:pt x="158" y="99"/>
                    <a:pt x="155" y="114"/>
                    <a:pt x="162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0"/>
            <p:cNvSpPr>
              <a:spLocks noEditPoints="1"/>
            </p:cNvSpPr>
            <p:nvPr/>
          </p:nvSpPr>
          <p:spPr bwMode="auto">
            <a:xfrm>
              <a:off x="4800600" y="4202113"/>
              <a:ext cx="979487" cy="641350"/>
            </a:xfrm>
            <a:custGeom>
              <a:avLst/>
              <a:gdLst/>
              <a:ahLst/>
              <a:cxnLst>
                <a:cxn ang="0">
                  <a:pos x="60" y="92"/>
                </a:cxn>
                <a:cxn ang="0">
                  <a:pos x="62" y="69"/>
                </a:cxn>
                <a:cxn ang="0">
                  <a:pos x="62" y="13"/>
                </a:cxn>
                <a:cxn ang="0">
                  <a:pos x="96" y="69"/>
                </a:cxn>
                <a:cxn ang="0">
                  <a:pos x="95" y="99"/>
                </a:cxn>
                <a:cxn ang="0">
                  <a:pos x="116" y="19"/>
                </a:cxn>
                <a:cxn ang="0">
                  <a:pos x="158" y="15"/>
                </a:cxn>
                <a:cxn ang="0">
                  <a:pos x="158" y="93"/>
                </a:cxn>
                <a:cxn ang="0">
                  <a:pos x="210" y="24"/>
                </a:cxn>
                <a:cxn ang="0">
                  <a:pos x="194" y="30"/>
                </a:cxn>
                <a:cxn ang="0">
                  <a:pos x="179" y="67"/>
                </a:cxn>
                <a:cxn ang="0">
                  <a:pos x="194" y="9"/>
                </a:cxn>
                <a:cxn ang="0">
                  <a:pos x="219" y="36"/>
                </a:cxn>
                <a:cxn ang="0">
                  <a:pos x="244" y="103"/>
                </a:cxn>
                <a:cxn ang="0">
                  <a:pos x="221" y="157"/>
                </a:cxn>
                <a:cxn ang="0">
                  <a:pos x="68" y="157"/>
                </a:cxn>
                <a:cxn ang="0">
                  <a:pos x="56" y="103"/>
                </a:cxn>
                <a:cxn ang="0">
                  <a:pos x="33" y="115"/>
                </a:cxn>
                <a:cxn ang="0">
                  <a:pos x="33" y="140"/>
                </a:cxn>
                <a:cxn ang="0">
                  <a:pos x="33" y="115"/>
                </a:cxn>
                <a:cxn ang="0">
                  <a:pos x="43" y="130"/>
                </a:cxn>
                <a:cxn ang="0">
                  <a:pos x="75" y="115"/>
                </a:cxn>
                <a:cxn ang="0">
                  <a:pos x="45" y="145"/>
                </a:cxn>
                <a:cxn ang="0">
                  <a:pos x="77" y="78"/>
                </a:cxn>
                <a:cxn ang="0">
                  <a:pos x="85" y="28"/>
                </a:cxn>
                <a:cxn ang="0">
                  <a:pos x="77" y="78"/>
                </a:cxn>
                <a:cxn ang="0">
                  <a:pos x="81" y="136"/>
                </a:cxn>
                <a:cxn ang="0">
                  <a:pos x="148" y="145"/>
                </a:cxn>
                <a:cxn ang="0">
                  <a:pos x="85" y="151"/>
                </a:cxn>
                <a:cxn ang="0">
                  <a:pos x="112" y="120"/>
                </a:cxn>
                <a:cxn ang="0">
                  <a:pos x="95" y="115"/>
                </a:cxn>
                <a:cxn ang="0">
                  <a:pos x="133" y="128"/>
                </a:cxn>
                <a:cxn ang="0">
                  <a:pos x="121" y="132"/>
                </a:cxn>
                <a:cxn ang="0">
                  <a:pos x="129" y="90"/>
                </a:cxn>
                <a:cxn ang="0">
                  <a:pos x="146" y="34"/>
                </a:cxn>
                <a:cxn ang="0">
                  <a:pos x="129" y="90"/>
                </a:cxn>
                <a:cxn ang="0">
                  <a:pos x="160" y="111"/>
                </a:cxn>
                <a:cxn ang="0">
                  <a:pos x="150" y="126"/>
                </a:cxn>
                <a:cxn ang="0">
                  <a:pos x="166" y="124"/>
                </a:cxn>
                <a:cxn ang="0">
                  <a:pos x="175" y="132"/>
                </a:cxn>
                <a:cxn ang="0">
                  <a:pos x="177" y="145"/>
                </a:cxn>
                <a:cxn ang="0">
                  <a:pos x="210" y="111"/>
                </a:cxn>
                <a:cxn ang="0">
                  <a:pos x="194" y="124"/>
                </a:cxn>
                <a:cxn ang="0">
                  <a:pos x="210" y="136"/>
                </a:cxn>
                <a:cxn ang="0">
                  <a:pos x="244" y="130"/>
                </a:cxn>
                <a:cxn ang="0">
                  <a:pos x="244" y="130"/>
                </a:cxn>
              </a:cxnLst>
              <a:rect l="0" t="0" r="r" b="b"/>
              <a:pathLst>
                <a:path w="261" h="171">
                  <a:moveTo>
                    <a:pt x="93" y="99"/>
                  </a:moveTo>
                  <a:cubicBezTo>
                    <a:pt x="85" y="89"/>
                    <a:pt x="72" y="94"/>
                    <a:pt x="60" y="92"/>
                  </a:cubicBezTo>
                  <a:cubicBezTo>
                    <a:pt x="60" y="88"/>
                    <a:pt x="59" y="87"/>
                    <a:pt x="56" y="86"/>
                  </a:cubicBezTo>
                  <a:cubicBezTo>
                    <a:pt x="57" y="78"/>
                    <a:pt x="61" y="76"/>
                    <a:pt x="62" y="69"/>
                  </a:cubicBezTo>
                  <a:cubicBezTo>
                    <a:pt x="63" y="55"/>
                    <a:pt x="54" y="36"/>
                    <a:pt x="56" y="24"/>
                  </a:cubicBezTo>
                  <a:cubicBezTo>
                    <a:pt x="57" y="20"/>
                    <a:pt x="65" y="19"/>
                    <a:pt x="62" y="13"/>
                  </a:cubicBezTo>
                  <a:cubicBezTo>
                    <a:pt x="76" y="16"/>
                    <a:pt x="84" y="13"/>
                    <a:pt x="95" y="9"/>
                  </a:cubicBezTo>
                  <a:cubicBezTo>
                    <a:pt x="106" y="21"/>
                    <a:pt x="95" y="49"/>
                    <a:pt x="96" y="69"/>
                  </a:cubicBezTo>
                  <a:cubicBezTo>
                    <a:pt x="96" y="73"/>
                    <a:pt x="103" y="69"/>
                    <a:pt x="106" y="70"/>
                  </a:cubicBezTo>
                  <a:cubicBezTo>
                    <a:pt x="104" y="82"/>
                    <a:pt x="95" y="86"/>
                    <a:pt x="95" y="99"/>
                  </a:cubicBezTo>
                  <a:cubicBezTo>
                    <a:pt x="102" y="99"/>
                    <a:pt x="110" y="99"/>
                    <a:pt x="118" y="99"/>
                  </a:cubicBezTo>
                  <a:cubicBezTo>
                    <a:pt x="122" y="81"/>
                    <a:pt x="113" y="40"/>
                    <a:pt x="116" y="19"/>
                  </a:cubicBezTo>
                  <a:cubicBezTo>
                    <a:pt x="123" y="16"/>
                    <a:pt x="128" y="21"/>
                    <a:pt x="137" y="21"/>
                  </a:cubicBezTo>
                  <a:cubicBezTo>
                    <a:pt x="146" y="20"/>
                    <a:pt x="151" y="11"/>
                    <a:pt x="158" y="15"/>
                  </a:cubicBezTo>
                  <a:cubicBezTo>
                    <a:pt x="164" y="19"/>
                    <a:pt x="161" y="26"/>
                    <a:pt x="158" y="32"/>
                  </a:cubicBezTo>
                  <a:cubicBezTo>
                    <a:pt x="158" y="59"/>
                    <a:pt x="160" y="69"/>
                    <a:pt x="158" y="93"/>
                  </a:cubicBezTo>
                  <a:cubicBezTo>
                    <a:pt x="177" y="99"/>
                    <a:pt x="199" y="91"/>
                    <a:pt x="216" y="88"/>
                  </a:cubicBezTo>
                  <a:cubicBezTo>
                    <a:pt x="216" y="64"/>
                    <a:pt x="205" y="46"/>
                    <a:pt x="210" y="24"/>
                  </a:cubicBezTo>
                  <a:cubicBezTo>
                    <a:pt x="206" y="21"/>
                    <a:pt x="196" y="23"/>
                    <a:pt x="191" y="21"/>
                  </a:cubicBezTo>
                  <a:cubicBezTo>
                    <a:pt x="186" y="22"/>
                    <a:pt x="197" y="24"/>
                    <a:pt x="194" y="30"/>
                  </a:cubicBezTo>
                  <a:cubicBezTo>
                    <a:pt x="185" y="43"/>
                    <a:pt x="197" y="79"/>
                    <a:pt x="185" y="90"/>
                  </a:cubicBezTo>
                  <a:cubicBezTo>
                    <a:pt x="171" y="90"/>
                    <a:pt x="179" y="77"/>
                    <a:pt x="179" y="67"/>
                  </a:cubicBezTo>
                  <a:cubicBezTo>
                    <a:pt x="180" y="46"/>
                    <a:pt x="177" y="18"/>
                    <a:pt x="175" y="5"/>
                  </a:cubicBezTo>
                  <a:cubicBezTo>
                    <a:pt x="182" y="0"/>
                    <a:pt x="188" y="8"/>
                    <a:pt x="194" y="9"/>
                  </a:cubicBezTo>
                  <a:cubicBezTo>
                    <a:pt x="206" y="12"/>
                    <a:pt x="225" y="8"/>
                    <a:pt x="231" y="17"/>
                  </a:cubicBezTo>
                  <a:cubicBezTo>
                    <a:pt x="231" y="27"/>
                    <a:pt x="221" y="27"/>
                    <a:pt x="219" y="36"/>
                  </a:cubicBezTo>
                  <a:cubicBezTo>
                    <a:pt x="218" y="60"/>
                    <a:pt x="229" y="72"/>
                    <a:pt x="227" y="97"/>
                  </a:cubicBezTo>
                  <a:cubicBezTo>
                    <a:pt x="229" y="103"/>
                    <a:pt x="239" y="101"/>
                    <a:pt x="244" y="103"/>
                  </a:cubicBezTo>
                  <a:cubicBezTo>
                    <a:pt x="252" y="113"/>
                    <a:pt x="261" y="120"/>
                    <a:pt x="260" y="138"/>
                  </a:cubicBezTo>
                  <a:cubicBezTo>
                    <a:pt x="248" y="140"/>
                    <a:pt x="237" y="154"/>
                    <a:pt x="221" y="157"/>
                  </a:cubicBezTo>
                  <a:cubicBezTo>
                    <a:pt x="209" y="159"/>
                    <a:pt x="190" y="155"/>
                    <a:pt x="171" y="157"/>
                  </a:cubicBezTo>
                  <a:cubicBezTo>
                    <a:pt x="133" y="160"/>
                    <a:pt x="89" y="171"/>
                    <a:pt x="68" y="157"/>
                  </a:cubicBezTo>
                  <a:cubicBezTo>
                    <a:pt x="39" y="161"/>
                    <a:pt x="0" y="150"/>
                    <a:pt x="10" y="115"/>
                  </a:cubicBezTo>
                  <a:cubicBezTo>
                    <a:pt x="22" y="106"/>
                    <a:pt x="40" y="89"/>
                    <a:pt x="56" y="103"/>
                  </a:cubicBezTo>
                  <a:cubicBezTo>
                    <a:pt x="69" y="102"/>
                    <a:pt x="78" y="98"/>
                    <a:pt x="93" y="99"/>
                  </a:cubicBezTo>
                  <a:close/>
                  <a:moveTo>
                    <a:pt x="33" y="115"/>
                  </a:moveTo>
                  <a:cubicBezTo>
                    <a:pt x="30" y="122"/>
                    <a:pt x="20" y="122"/>
                    <a:pt x="22" y="134"/>
                  </a:cubicBezTo>
                  <a:cubicBezTo>
                    <a:pt x="23" y="137"/>
                    <a:pt x="30" y="144"/>
                    <a:pt x="33" y="140"/>
                  </a:cubicBezTo>
                  <a:cubicBezTo>
                    <a:pt x="29" y="137"/>
                    <a:pt x="25" y="135"/>
                    <a:pt x="25" y="128"/>
                  </a:cubicBezTo>
                  <a:cubicBezTo>
                    <a:pt x="27" y="124"/>
                    <a:pt x="37" y="118"/>
                    <a:pt x="33" y="115"/>
                  </a:cubicBezTo>
                  <a:close/>
                  <a:moveTo>
                    <a:pt x="43" y="130"/>
                  </a:moveTo>
                  <a:cubicBezTo>
                    <a:pt x="54" y="132"/>
                    <a:pt x="44" y="121"/>
                    <a:pt x="43" y="130"/>
                  </a:cubicBezTo>
                  <a:close/>
                  <a:moveTo>
                    <a:pt x="70" y="145"/>
                  </a:moveTo>
                  <a:cubicBezTo>
                    <a:pt x="65" y="133"/>
                    <a:pt x="70" y="122"/>
                    <a:pt x="75" y="115"/>
                  </a:cubicBezTo>
                  <a:cubicBezTo>
                    <a:pt x="71" y="115"/>
                    <a:pt x="68" y="118"/>
                    <a:pt x="62" y="117"/>
                  </a:cubicBezTo>
                  <a:cubicBezTo>
                    <a:pt x="72" y="131"/>
                    <a:pt x="57" y="141"/>
                    <a:pt x="45" y="145"/>
                  </a:cubicBezTo>
                  <a:cubicBezTo>
                    <a:pt x="53" y="145"/>
                    <a:pt x="61" y="145"/>
                    <a:pt x="70" y="145"/>
                  </a:cubicBezTo>
                  <a:close/>
                  <a:moveTo>
                    <a:pt x="77" y="78"/>
                  </a:moveTo>
                  <a:cubicBezTo>
                    <a:pt x="89" y="79"/>
                    <a:pt x="84" y="65"/>
                    <a:pt x="85" y="57"/>
                  </a:cubicBezTo>
                  <a:cubicBezTo>
                    <a:pt x="86" y="47"/>
                    <a:pt x="88" y="35"/>
                    <a:pt x="85" y="28"/>
                  </a:cubicBezTo>
                  <a:cubicBezTo>
                    <a:pt x="77" y="30"/>
                    <a:pt x="75" y="25"/>
                    <a:pt x="68" y="26"/>
                  </a:cubicBezTo>
                  <a:cubicBezTo>
                    <a:pt x="72" y="42"/>
                    <a:pt x="68" y="72"/>
                    <a:pt x="77" y="78"/>
                  </a:cubicBezTo>
                  <a:close/>
                  <a:moveTo>
                    <a:pt x="98" y="128"/>
                  </a:moveTo>
                  <a:cubicBezTo>
                    <a:pt x="92" y="131"/>
                    <a:pt x="82" y="121"/>
                    <a:pt x="81" y="136"/>
                  </a:cubicBezTo>
                  <a:cubicBezTo>
                    <a:pt x="87" y="133"/>
                    <a:pt x="96" y="134"/>
                    <a:pt x="98" y="128"/>
                  </a:cubicBezTo>
                  <a:close/>
                  <a:moveTo>
                    <a:pt x="148" y="145"/>
                  </a:moveTo>
                  <a:cubicBezTo>
                    <a:pt x="141" y="134"/>
                    <a:pt x="120" y="153"/>
                    <a:pt x="108" y="140"/>
                  </a:cubicBezTo>
                  <a:cubicBezTo>
                    <a:pt x="102" y="145"/>
                    <a:pt x="89" y="144"/>
                    <a:pt x="85" y="151"/>
                  </a:cubicBezTo>
                  <a:cubicBezTo>
                    <a:pt x="107" y="148"/>
                    <a:pt x="130" y="154"/>
                    <a:pt x="148" y="145"/>
                  </a:cubicBezTo>
                  <a:close/>
                  <a:moveTo>
                    <a:pt x="112" y="120"/>
                  </a:moveTo>
                  <a:cubicBezTo>
                    <a:pt x="113" y="118"/>
                    <a:pt x="115" y="116"/>
                    <a:pt x="116" y="113"/>
                  </a:cubicBezTo>
                  <a:cubicBezTo>
                    <a:pt x="106" y="113"/>
                    <a:pt x="99" y="113"/>
                    <a:pt x="95" y="115"/>
                  </a:cubicBezTo>
                  <a:cubicBezTo>
                    <a:pt x="101" y="116"/>
                    <a:pt x="104" y="120"/>
                    <a:pt x="112" y="120"/>
                  </a:cubicBezTo>
                  <a:close/>
                  <a:moveTo>
                    <a:pt x="133" y="128"/>
                  </a:moveTo>
                  <a:cubicBezTo>
                    <a:pt x="129" y="127"/>
                    <a:pt x="129" y="123"/>
                    <a:pt x="123" y="124"/>
                  </a:cubicBezTo>
                  <a:cubicBezTo>
                    <a:pt x="123" y="127"/>
                    <a:pt x="121" y="128"/>
                    <a:pt x="121" y="132"/>
                  </a:cubicBezTo>
                  <a:cubicBezTo>
                    <a:pt x="127" y="132"/>
                    <a:pt x="133" y="133"/>
                    <a:pt x="133" y="128"/>
                  </a:cubicBezTo>
                  <a:close/>
                  <a:moveTo>
                    <a:pt x="129" y="90"/>
                  </a:moveTo>
                  <a:cubicBezTo>
                    <a:pt x="137" y="89"/>
                    <a:pt x="143" y="87"/>
                    <a:pt x="148" y="84"/>
                  </a:cubicBezTo>
                  <a:cubicBezTo>
                    <a:pt x="150" y="65"/>
                    <a:pt x="146" y="51"/>
                    <a:pt x="146" y="34"/>
                  </a:cubicBezTo>
                  <a:cubicBezTo>
                    <a:pt x="140" y="34"/>
                    <a:pt x="134" y="34"/>
                    <a:pt x="127" y="34"/>
                  </a:cubicBezTo>
                  <a:cubicBezTo>
                    <a:pt x="129" y="50"/>
                    <a:pt x="130" y="77"/>
                    <a:pt x="129" y="90"/>
                  </a:cubicBezTo>
                  <a:close/>
                  <a:moveTo>
                    <a:pt x="150" y="126"/>
                  </a:moveTo>
                  <a:cubicBezTo>
                    <a:pt x="151" y="119"/>
                    <a:pt x="159" y="118"/>
                    <a:pt x="160" y="111"/>
                  </a:cubicBezTo>
                  <a:cubicBezTo>
                    <a:pt x="153" y="117"/>
                    <a:pt x="135" y="106"/>
                    <a:pt x="133" y="115"/>
                  </a:cubicBezTo>
                  <a:cubicBezTo>
                    <a:pt x="142" y="115"/>
                    <a:pt x="144" y="123"/>
                    <a:pt x="150" y="126"/>
                  </a:cubicBezTo>
                  <a:close/>
                  <a:moveTo>
                    <a:pt x="175" y="132"/>
                  </a:moveTo>
                  <a:cubicBezTo>
                    <a:pt x="177" y="125"/>
                    <a:pt x="168" y="127"/>
                    <a:pt x="166" y="124"/>
                  </a:cubicBezTo>
                  <a:cubicBezTo>
                    <a:pt x="165" y="130"/>
                    <a:pt x="158" y="131"/>
                    <a:pt x="158" y="138"/>
                  </a:cubicBezTo>
                  <a:cubicBezTo>
                    <a:pt x="166" y="138"/>
                    <a:pt x="168" y="132"/>
                    <a:pt x="175" y="132"/>
                  </a:cubicBezTo>
                  <a:close/>
                  <a:moveTo>
                    <a:pt x="194" y="124"/>
                  </a:moveTo>
                  <a:cubicBezTo>
                    <a:pt x="194" y="136"/>
                    <a:pt x="182" y="138"/>
                    <a:pt x="177" y="145"/>
                  </a:cubicBezTo>
                  <a:cubicBezTo>
                    <a:pt x="184" y="145"/>
                    <a:pt x="191" y="145"/>
                    <a:pt x="198" y="145"/>
                  </a:cubicBezTo>
                  <a:cubicBezTo>
                    <a:pt x="190" y="132"/>
                    <a:pt x="203" y="120"/>
                    <a:pt x="210" y="111"/>
                  </a:cubicBezTo>
                  <a:cubicBezTo>
                    <a:pt x="197" y="109"/>
                    <a:pt x="181" y="107"/>
                    <a:pt x="171" y="113"/>
                  </a:cubicBezTo>
                  <a:cubicBezTo>
                    <a:pt x="175" y="120"/>
                    <a:pt x="196" y="112"/>
                    <a:pt x="194" y="124"/>
                  </a:cubicBezTo>
                  <a:close/>
                  <a:moveTo>
                    <a:pt x="229" y="124"/>
                  </a:moveTo>
                  <a:cubicBezTo>
                    <a:pt x="221" y="120"/>
                    <a:pt x="211" y="124"/>
                    <a:pt x="210" y="136"/>
                  </a:cubicBezTo>
                  <a:cubicBezTo>
                    <a:pt x="217" y="133"/>
                    <a:pt x="230" y="135"/>
                    <a:pt x="229" y="124"/>
                  </a:cubicBezTo>
                  <a:close/>
                  <a:moveTo>
                    <a:pt x="244" y="130"/>
                  </a:moveTo>
                  <a:cubicBezTo>
                    <a:pt x="250" y="125"/>
                    <a:pt x="239" y="113"/>
                    <a:pt x="235" y="118"/>
                  </a:cubicBezTo>
                  <a:cubicBezTo>
                    <a:pt x="241" y="120"/>
                    <a:pt x="240" y="127"/>
                    <a:pt x="244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rot="638357">
            <a:off x="6567716" y="2601651"/>
            <a:ext cx="2161240" cy="1685471"/>
            <a:chOff x="5181600" y="2424113"/>
            <a:chExt cx="4398963" cy="3430588"/>
          </a:xfrm>
          <a:solidFill>
            <a:schemeClr val="bg1"/>
          </a:solidFill>
        </p:grpSpPr>
        <p:sp>
          <p:nvSpPr>
            <p:cNvPr id="104" name="Freeform 96"/>
            <p:cNvSpPr>
              <a:spLocks noEditPoints="1"/>
            </p:cNvSpPr>
            <p:nvPr/>
          </p:nvSpPr>
          <p:spPr bwMode="auto">
            <a:xfrm>
              <a:off x="5181600" y="2424113"/>
              <a:ext cx="4398963" cy="3430588"/>
            </a:xfrm>
            <a:custGeom>
              <a:avLst/>
              <a:gdLst/>
              <a:ahLst/>
              <a:cxnLst>
                <a:cxn ang="0">
                  <a:pos x="0" y="871"/>
                </a:cxn>
                <a:cxn ang="0">
                  <a:pos x="17" y="439"/>
                </a:cxn>
                <a:cxn ang="0">
                  <a:pos x="12" y="331"/>
                </a:cxn>
                <a:cxn ang="0">
                  <a:pos x="8" y="222"/>
                </a:cxn>
                <a:cxn ang="0">
                  <a:pos x="10" y="9"/>
                </a:cxn>
                <a:cxn ang="0">
                  <a:pos x="398" y="9"/>
                </a:cxn>
                <a:cxn ang="0">
                  <a:pos x="497" y="11"/>
                </a:cxn>
                <a:cxn ang="0">
                  <a:pos x="778" y="7"/>
                </a:cxn>
                <a:cxn ang="0">
                  <a:pos x="874" y="17"/>
                </a:cxn>
                <a:cxn ang="0">
                  <a:pos x="1073" y="7"/>
                </a:cxn>
                <a:cxn ang="0">
                  <a:pos x="1169" y="11"/>
                </a:cxn>
                <a:cxn ang="0">
                  <a:pos x="1156" y="24"/>
                </a:cxn>
                <a:cxn ang="0">
                  <a:pos x="1156" y="32"/>
                </a:cxn>
                <a:cxn ang="0">
                  <a:pos x="1156" y="126"/>
                </a:cxn>
                <a:cxn ang="0">
                  <a:pos x="1160" y="431"/>
                </a:cxn>
                <a:cxn ang="0">
                  <a:pos x="1160" y="825"/>
                </a:cxn>
                <a:cxn ang="0">
                  <a:pos x="1148" y="909"/>
                </a:cxn>
                <a:cxn ang="0">
                  <a:pos x="922" y="894"/>
                </a:cxn>
                <a:cxn ang="0">
                  <a:pos x="803" y="894"/>
                </a:cxn>
                <a:cxn ang="0">
                  <a:pos x="686" y="890"/>
                </a:cxn>
                <a:cxn ang="0">
                  <a:pos x="567" y="894"/>
                </a:cxn>
                <a:cxn ang="0">
                  <a:pos x="448" y="890"/>
                </a:cxn>
                <a:cxn ang="0">
                  <a:pos x="275" y="883"/>
                </a:cxn>
                <a:cxn ang="0">
                  <a:pos x="221" y="888"/>
                </a:cxn>
                <a:cxn ang="0">
                  <a:pos x="192" y="886"/>
                </a:cxn>
                <a:cxn ang="0">
                  <a:pos x="133" y="892"/>
                </a:cxn>
                <a:cxn ang="0">
                  <a:pos x="6" y="875"/>
                </a:cxn>
                <a:cxn ang="0">
                  <a:pos x="0" y="871"/>
                </a:cxn>
                <a:cxn ang="0">
                  <a:pos x="21" y="867"/>
                </a:cxn>
                <a:cxn ang="0">
                  <a:pos x="73" y="873"/>
                </a:cxn>
                <a:cxn ang="0">
                  <a:pos x="127" y="879"/>
                </a:cxn>
                <a:cxn ang="0">
                  <a:pos x="161" y="873"/>
                </a:cxn>
                <a:cxn ang="0">
                  <a:pos x="202" y="871"/>
                </a:cxn>
                <a:cxn ang="0">
                  <a:pos x="281" y="865"/>
                </a:cxn>
                <a:cxn ang="0">
                  <a:pos x="384" y="871"/>
                </a:cxn>
                <a:cxn ang="0">
                  <a:pos x="603" y="879"/>
                </a:cxn>
                <a:cxn ang="0">
                  <a:pos x="713" y="875"/>
                </a:cxn>
                <a:cxn ang="0">
                  <a:pos x="822" y="879"/>
                </a:cxn>
                <a:cxn ang="0">
                  <a:pos x="931" y="879"/>
                </a:cxn>
                <a:cxn ang="0">
                  <a:pos x="1143" y="894"/>
                </a:cxn>
                <a:cxn ang="0">
                  <a:pos x="1148" y="497"/>
                </a:cxn>
                <a:cxn ang="0">
                  <a:pos x="1148" y="287"/>
                </a:cxn>
                <a:cxn ang="0">
                  <a:pos x="1150" y="20"/>
                </a:cxn>
                <a:cxn ang="0">
                  <a:pos x="866" y="32"/>
                </a:cxn>
                <a:cxn ang="0">
                  <a:pos x="730" y="20"/>
                </a:cxn>
                <a:cxn ang="0">
                  <a:pos x="444" y="26"/>
                </a:cxn>
                <a:cxn ang="0">
                  <a:pos x="233" y="24"/>
                </a:cxn>
                <a:cxn ang="0">
                  <a:pos x="25" y="24"/>
                </a:cxn>
                <a:cxn ang="0">
                  <a:pos x="25" y="222"/>
                </a:cxn>
                <a:cxn ang="0">
                  <a:pos x="31" y="372"/>
                </a:cxn>
                <a:cxn ang="0">
                  <a:pos x="16" y="863"/>
                </a:cxn>
                <a:cxn ang="0">
                  <a:pos x="21" y="867"/>
                </a:cxn>
              </a:cxnLst>
              <a:rect l="0" t="0" r="r" b="b"/>
              <a:pathLst>
                <a:path w="1173" h="915">
                  <a:moveTo>
                    <a:pt x="0" y="871"/>
                  </a:moveTo>
                  <a:cubicBezTo>
                    <a:pt x="0" y="723"/>
                    <a:pt x="13" y="580"/>
                    <a:pt x="17" y="439"/>
                  </a:cubicBezTo>
                  <a:cubicBezTo>
                    <a:pt x="19" y="403"/>
                    <a:pt x="12" y="368"/>
                    <a:pt x="12" y="331"/>
                  </a:cubicBezTo>
                  <a:cubicBezTo>
                    <a:pt x="12" y="295"/>
                    <a:pt x="8" y="259"/>
                    <a:pt x="8" y="222"/>
                  </a:cubicBezTo>
                  <a:cubicBezTo>
                    <a:pt x="8" y="151"/>
                    <a:pt x="12" y="80"/>
                    <a:pt x="10" y="9"/>
                  </a:cubicBezTo>
                  <a:cubicBezTo>
                    <a:pt x="138" y="11"/>
                    <a:pt x="268" y="8"/>
                    <a:pt x="398" y="9"/>
                  </a:cubicBezTo>
                  <a:cubicBezTo>
                    <a:pt x="431" y="9"/>
                    <a:pt x="464" y="12"/>
                    <a:pt x="497" y="11"/>
                  </a:cubicBezTo>
                  <a:cubicBezTo>
                    <a:pt x="592" y="7"/>
                    <a:pt x="687" y="0"/>
                    <a:pt x="778" y="7"/>
                  </a:cubicBezTo>
                  <a:cubicBezTo>
                    <a:pt x="810" y="9"/>
                    <a:pt x="841" y="16"/>
                    <a:pt x="874" y="17"/>
                  </a:cubicBezTo>
                  <a:cubicBezTo>
                    <a:pt x="939" y="17"/>
                    <a:pt x="1008" y="11"/>
                    <a:pt x="1073" y="7"/>
                  </a:cubicBezTo>
                  <a:cubicBezTo>
                    <a:pt x="1106" y="5"/>
                    <a:pt x="1139" y="0"/>
                    <a:pt x="1169" y="11"/>
                  </a:cubicBezTo>
                  <a:cubicBezTo>
                    <a:pt x="1173" y="25"/>
                    <a:pt x="1159" y="18"/>
                    <a:pt x="1156" y="24"/>
                  </a:cubicBezTo>
                  <a:cubicBezTo>
                    <a:pt x="1155" y="26"/>
                    <a:pt x="1157" y="30"/>
                    <a:pt x="1156" y="32"/>
                  </a:cubicBezTo>
                  <a:cubicBezTo>
                    <a:pt x="1149" y="54"/>
                    <a:pt x="1153" y="92"/>
                    <a:pt x="1156" y="126"/>
                  </a:cubicBezTo>
                  <a:cubicBezTo>
                    <a:pt x="1164" y="228"/>
                    <a:pt x="1159" y="327"/>
                    <a:pt x="1160" y="431"/>
                  </a:cubicBezTo>
                  <a:cubicBezTo>
                    <a:pt x="1161" y="543"/>
                    <a:pt x="1161" y="701"/>
                    <a:pt x="1160" y="825"/>
                  </a:cubicBezTo>
                  <a:cubicBezTo>
                    <a:pt x="1160" y="853"/>
                    <a:pt x="1155" y="882"/>
                    <a:pt x="1148" y="909"/>
                  </a:cubicBezTo>
                  <a:cubicBezTo>
                    <a:pt x="1075" y="915"/>
                    <a:pt x="999" y="897"/>
                    <a:pt x="922" y="894"/>
                  </a:cubicBezTo>
                  <a:cubicBezTo>
                    <a:pt x="883" y="892"/>
                    <a:pt x="843" y="895"/>
                    <a:pt x="803" y="894"/>
                  </a:cubicBezTo>
                  <a:cubicBezTo>
                    <a:pt x="764" y="893"/>
                    <a:pt x="724" y="890"/>
                    <a:pt x="686" y="890"/>
                  </a:cubicBezTo>
                  <a:cubicBezTo>
                    <a:pt x="646" y="890"/>
                    <a:pt x="606" y="894"/>
                    <a:pt x="567" y="894"/>
                  </a:cubicBezTo>
                  <a:cubicBezTo>
                    <a:pt x="526" y="894"/>
                    <a:pt x="487" y="890"/>
                    <a:pt x="448" y="890"/>
                  </a:cubicBezTo>
                  <a:cubicBezTo>
                    <a:pt x="389" y="890"/>
                    <a:pt x="334" y="879"/>
                    <a:pt x="275" y="883"/>
                  </a:cubicBezTo>
                  <a:cubicBezTo>
                    <a:pt x="257" y="884"/>
                    <a:pt x="239" y="888"/>
                    <a:pt x="221" y="888"/>
                  </a:cubicBezTo>
                  <a:cubicBezTo>
                    <a:pt x="212" y="889"/>
                    <a:pt x="202" y="886"/>
                    <a:pt x="192" y="886"/>
                  </a:cubicBezTo>
                  <a:cubicBezTo>
                    <a:pt x="173" y="887"/>
                    <a:pt x="152" y="892"/>
                    <a:pt x="133" y="892"/>
                  </a:cubicBezTo>
                  <a:cubicBezTo>
                    <a:pt x="88" y="893"/>
                    <a:pt x="46" y="885"/>
                    <a:pt x="6" y="875"/>
                  </a:cubicBezTo>
                  <a:cubicBezTo>
                    <a:pt x="4" y="873"/>
                    <a:pt x="1" y="874"/>
                    <a:pt x="0" y="871"/>
                  </a:cubicBezTo>
                  <a:close/>
                  <a:moveTo>
                    <a:pt x="21" y="867"/>
                  </a:moveTo>
                  <a:cubicBezTo>
                    <a:pt x="38" y="868"/>
                    <a:pt x="55" y="871"/>
                    <a:pt x="73" y="873"/>
                  </a:cubicBezTo>
                  <a:cubicBezTo>
                    <a:pt x="90" y="874"/>
                    <a:pt x="110" y="879"/>
                    <a:pt x="127" y="879"/>
                  </a:cubicBezTo>
                  <a:cubicBezTo>
                    <a:pt x="138" y="878"/>
                    <a:pt x="150" y="874"/>
                    <a:pt x="161" y="873"/>
                  </a:cubicBezTo>
                  <a:cubicBezTo>
                    <a:pt x="174" y="871"/>
                    <a:pt x="188" y="871"/>
                    <a:pt x="202" y="871"/>
                  </a:cubicBezTo>
                  <a:cubicBezTo>
                    <a:pt x="228" y="871"/>
                    <a:pt x="254" y="866"/>
                    <a:pt x="281" y="865"/>
                  </a:cubicBezTo>
                  <a:cubicBezTo>
                    <a:pt x="314" y="865"/>
                    <a:pt x="349" y="868"/>
                    <a:pt x="384" y="871"/>
                  </a:cubicBezTo>
                  <a:cubicBezTo>
                    <a:pt x="455" y="877"/>
                    <a:pt x="530" y="879"/>
                    <a:pt x="603" y="879"/>
                  </a:cubicBezTo>
                  <a:cubicBezTo>
                    <a:pt x="640" y="878"/>
                    <a:pt x="676" y="874"/>
                    <a:pt x="713" y="875"/>
                  </a:cubicBezTo>
                  <a:cubicBezTo>
                    <a:pt x="749" y="876"/>
                    <a:pt x="786" y="877"/>
                    <a:pt x="822" y="879"/>
                  </a:cubicBezTo>
                  <a:cubicBezTo>
                    <a:pt x="859" y="880"/>
                    <a:pt x="895" y="877"/>
                    <a:pt x="931" y="879"/>
                  </a:cubicBezTo>
                  <a:cubicBezTo>
                    <a:pt x="1002" y="882"/>
                    <a:pt x="1073" y="899"/>
                    <a:pt x="1143" y="894"/>
                  </a:cubicBezTo>
                  <a:cubicBezTo>
                    <a:pt x="1153" y="767"/>
                    <a:pt x="1145" y="634"/>
                    <a:pt x="1148" y="497"/>
                  </a:cubicBezTo>
                  <a:cubicBezTo>
                    <a:pt x="1150" y="428"/>
                    <a:pt x="1147" y="358"/>
                    <a:pt x="1148" y="287"/>
                  </a:cubicBezTo>
                  <a:cubicBezTo>
                    <a:pt x="1149" y="203"/>
                    <a:pt x="1138" y="99"/>
                    <a:pt x="1150" y="20"/>
                  </a:cubicBezTo>
                  <a:cubicBezTo>
                    <a:pt x="1056" y="21"/>
                    <a:pt x="962" y="36"/>
                    <a:pt x="866" y="32"/>
                  </a:cubicBezTo>
                  <a:cubicBezTo>
                    <a:pt x="821" y="30"/>
                    <a:pt x="775" y="22"/>
                    <a:pt x="730" y="20"/>
                  </a:cubicBezTo>
                  <a:cubicBezTo>
                    <a:pt x="632" y="16"/>
                    <a:pt x="537" y="27"/>
                    <a:pt x="444" y="26"/>
                  </a:cubicBezTo>
                  <a:cubicBezTo>
                    <a:pt x="373" y="26"/>
                    <a:pt x="303" y="25"/>
                    <a:pt x="233" y="24"/>
                  </a:cubicBezTo>
                  <a:cubicBezTo>
                    <a:pt x="160" y="24"/>
                    <a:pt x="96" y="28"/>
                    <a:pt x="25" y="24"/>
                  </a:cubicBezTo>
                  <a:cubicBezTo>
                    <a:pt x="28" y="90"/>
                    <a:pt x="25" y="156"/>
                    <a:pt x="25" y="222"/>
                  </a:cubicBezTo>
                  <a:cubicBezTo>
                    <a:pt x="25" y="272"/>
                    <a:pt x="27" y="324"/>
                    <a:pt x="31" y="372"/>
                  </a:cubicBezTo>
                  <a:cubicBezTo>
                    <a:pt x="44" y="534"/>
                    <a:pt x="11" y="700"/>
                    <a:pt x="16" y="863"/>
                  </a:cubicBezTo>
                  <a:cubicBezTo>
                    <a:pt x="16" y="866"/>
                    <a:pt x="18" y="867"/>
                    <a:pt x="21" y="8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/>
            <p:cNvSpPr>
              <a:spLocks noEditPoints="1"/>
            </p:cNvSpPr>
            <p:nvPr/>
          </p:nvSpPr>
          <p:spPr bwMode="auto">
            <a:xfrm>
              <a:off x="5503863" y="2862263"/>
              <a:ext cx="1497013" cy="393700"/>
            </a:xfrm>
            <a:custGeom>
              <a:avLst/>
              <a:gdLst/>
              <a:ahLst/>
              <a:cxnLst>
                <a:cxn ang="0">
                  <a:pos x="1" y="30"/>
                </a:cxn>
                <a:cxn ang="0">
                  <a:pos x="56" y="13"/>
                </a:cxn>
                <a:cxn ang="0">
                  <a:pos x="70" y="17"/>
                </a:cxn>
                <a:cxn ang="0">
                  <a:pos x="122" y="13"/>
                </a:cxn>
                <a:cxn ang="0">
                  <a:pos x="87" y="40"/>
                </a:cxn>
                <a:cxn ang="0">
                  <a:pos x="137" y="30"/>
                </a:cxn>
                <a:cxn ang="0">
                  <a:pos x="89" y="57"/>
                </a:cxn>
                <a:cxn ang="0">
                  <a:pos x="91" y="72"/>
                </a:cxn>
                <a:cxn ang="0">
                  <a:pos x="123" y="70"/>
                </a:cxn>
                <a:cxn ang="0">
                  <a:pos x="164" y="13"/>
                </a:cxn>
                <a:cxn ang="0">
                  <a:pos x="193" y="15"/>
                </a:cxn>
                <a:cxn ang="0">
                  <a:pos x="208" y="44"/>
                </a:cxn>
                <a:cxn ang="0">
                  <a:pos x="221" y="3"/>
                </a:cxn>
                <a:cxn ang="0">
                  <a:pos x="227" y="24"/>
                </a:cxn>
                <a:cxn ang="0">
                  <a:pos x="256" y="3"/>
                </a:cxn>
                <a:cxn ang="0">
                  <a:pos x="262" y="13"/>
                </a:cxn>
                <a:cxn ang="0">
                  <a:pos x="244" y="24"/>
                </a:cxn>
                <a:cxn ang="0">
                  <a:pos x="223" y="61"/>
                </a:cxn>
                <a:cxn ang="0">
                  <a:pos x="269" y="59"/>
                </a:cxn>
                <a:cxn ang="0">
                  <a:pos x="281" y="1"/>
                </a:cxn>
                <a:cxn ang="0">
                  <a:pos x="287" y="36"/>
                </a:cxn>
                <a:cxn ang="0">
                  <a:pos x="275" y="76"/>
                </a:cxn>
                <a:cxn ang="0">
                  <a:pos x="329" y="69"/>
                </a:cxn>
                <a:cxn ang="0">
                  <a:pos x="321" y="24"/>
                </a:cxn>
                <a:cxn ang="0">
                  <a:pos x="333" y="11"/>
                </a:cxn>
                <a:cxn ang="0">
                  <a:pos x="398" y="9"/>
                </a:cxn>
                <a:cxn ang="0">
                  <a:pos x="339" y="32"/>
                </a:cxn>
                <a:cxn ang="0">
                  <a:pos x="339" y="46"/>
                </a:cxn>
                <a:cxn ang="0">
                  <a:pos x="394" y="26"/>
                </a:cxn>
                <a:cxn ang="0">
                  <a:pos x="339" y="65"/>
                </a:cxn>
                <a:cxn ang="0">
                  <a:pos x="342" y="74"/>
                </a:cxn>
                <a:cxn ang="0">
                  <a:pos x="392" y="59"/>
                </a:cxn>
                <a:cxn ang="0">
                  <a:pos x="329" y="80"/>
                </a:cxn>
                <a:cxn ang="0">
                  <a:pos x="269" y="94"/>
                </a:cxn>
                <a:cxn ang="0">
                  <a:pos x="266" y="70"/>
                </a:cxn>
                <a:cxn ang="0">
                  <a:pos x="214" y="70"/>
                </a:cxn>
                <a:cxn ang="0">
                  <a:pos x="204" y="105"/>
                </a:cxn>
                <a:cxn ang="0">
                  <a:pos x="206" y="59"/>
                </a:cxn>
                <a:cxn ang="0">
                  <a:pos x="189" y="34"/>
                </a:cxn>
                <a:cxn ang="0">
                  <a:pos x="171" y="26"/>
                </a:cxn>
                <a:cxn ang="0">
                  <a:pos x="135" y="65"/>
                </a:cxn>
                <a:cxn ang="0">
                  <a:pos x="148" y="67"/>
                </a:cxn>
                <a:cxn ang="0">
                  <a:pos x="141" y="80"/>
                </a:cxn>
                <a:cxn ang="0">
                  <a:pos x="191" y="70"/>
                </a:cxn>
                <a:cxn ang="0">
                  <a:pos x="127" y="82"/>
                </a:cxn>
                <a:cxn ang="0">
                  <a:pos x="79" y="94"/>
                </a:cxn>
                <a:cxn ang="0">
                  <a:pos x="27" y="74"/>
                </a:cxn>
                <a:cxn ang="0">
                  <a:pos x="29" y="99"/>
                </a:cxn>
                <a:cxn ang="0">
                  <a:pos x="18" y="36"/>
                </a:cxn>
                <a:cxn ang="0">
                  <a:pos x="4" y="40"/>
                </a:cxn>
                <a:cxn ang="0">
                  <a:pos x="1" y="30"/>
                </a:cxn>
                <a:cxn ang="0">
                  <a:pos x="58" y="26"/>
                </a:cxn>
                <a:cxn ang="0">
                  <a:pos x="29" y="32"/>
                </a:cxn>
                <a:cxn ang="0">
                  <a:pos x="27" y="47"/>
                </a:cxn>
                <a:cxn ang="0">
                  <a:pos x="58" y="26"/>
                </a:cxn>
                <a:cxn ang="0">
                  <a:pos x="75" y="74"/>
                </a:cxn>
                <a:cxn ang="0">
                  <a:pos x="79" y="61"/>
                </a:cxn>
                <a:cxn ang="0">
                  <a:pos x="72" y="46"/>
                </a:cxn>
                <a:cxn ang="0">
                  <a:pos x="77" y="32"/>
                </a:cxn>
                <a:cxn ang="0">
                  <a:pos x="37" y="61"/>
                </a:cxn>
                <a:cxn ang="0">
                  <a:pos x="75" y="74"/>
                </a:cxn>
              </a:cxnLst>
              <a:rect l="0" t="0" r="r" b="b"/>
              <a:pathLst>
                <a:path w="399" h="105">
                  <a:moveTo>
                    <a:pt x="1" y="30"/>
                  </a:moveTo>
                  <a:cubicBezTo>
                    <a:pt x="12" y="17"/>
                    <a:pt x="36" y="13"/>
                    <a:pt x="56" y="13"/>
                  </a:cubicBezTo>
                  <a:cubicBezTo>
                    <a:pt x="61" y="13"/>
                    <a:pt x="64" y="16"/>
                    <a:pt x="70" y="17"/>
                  </a:cubicBezTo>
                  <a:cubicBezTo>
                    <a:pt x="88" y="18"/>
                    <a:pt x="107" y="4"/>
                    <a:pt x="122" y="13"/>
                  </a:cubicBezTo>
                  <a:cubicBezTo>
                    <a:pt x="122" y="34"/>
                    <a:pt x="84" y="16"/>
                    <a:pt x="87" y="40"/>
                  </a:cubicBezTo>
                  <a:cubicBezTo>
                    <a:pt x="101" y="42"/>
                    <a:pt x="116" y="28"/>
                    <a:pt x="137" y="30"/>
                  </a:cubicBezTo>
                  <a:cubicBezTo>
                    <a:pt x="130" y="48"/>
                    <a:pt x="104" y="47"/>
                    <a:pt x="89" y="57"/>
                  </a:cubicBezTo>
                  <a:cubicBezTo>
                    <a:pt x="90" y="65"/>
                    <a:pt x="94" y="63"/>
                    <a:pt x="91" y="72"/>
                  </a:cubicBezTo>
                  <a:cubicBezTo>
                    <a:pt x="101" y="78"/>
                    <a:pt x="112" y="70"/>
                    <a:pt x="123" y="70"/>
                  </a:cubicBezTo>
                  <a:cubicBezTo>
                    <a:pt x="126" y="51"/>
                    <a:pt x="148" y="17"/>
                    <a:pt x="164" y="13"/>
                  </a:cubicBezTo>
                  <a:cubicBezTo>
                    <a:pt x="174" y="11"/>
                    <a:pt x="181" y="18"/>
                    <a:pt x="193" y="15"/>
                  </a:cubicBezTo>
                  <a:cubicBezTo>
                    <a:pt x="201" y="21"/>
                    <a:pt x="198" y="39"/>
                    <a:pt x="208" y="44"/>
                  </a:cubicBezTo>
                  <a:cubicBezTo>
                    <a:pt x="215" y="33"/>
                    <a:pt x="216" y="16"/>
                    <a:pt x="221" y="3"/>
                  </a:cubicBezTo>
                  <a:cubicBezTo>
                    <a:pt x="233" y="5"/>
                    <a:pt x="232" y="17"/>
                    <a:pt x="227" y="24"/>
                  </a:cubicBezTo>
                  <a:cubicBezTo>
                    <a:pt x="235" y="16"/>
                    <a:pt x="242" y="6"/>
                    <a:pt x="256" y="3"/>
                  </a:cubicBezTo>
                  <a:cubicBezTo>
                    <a:pt x="258" y="7"/>
                    <a:pt x="264" y="6"/>
                    <a:pt x="262" y="13"/>
                  </a:cubicBezTo>
                  <a:cubicBezTo>
                    <a:pt x="260" y="21"/>
                    <a:pt x="249" y="20"/>
                    <a:pt x="244" y="24"/>
                  </a:cubicBezTo>
                  <a:cubicBezTo>
                    <a:pt x="238" y="37"/>
                    <a:pt x="227" y="45"/>
                    <a:pt x="223" y="61"/>
                  </a:cubicBezTo>
                  <a:cubicBezTo>
                    <a:pt x="235" y="71"/>
                    <a:pt x="256" y="59"/>
                    <a:pt x="269" y="59"/>
                  </a:cubicBezTo>
                  <a:cubicBezTo>
                    <a:pt x="275" y="42"/>
                    <a:pt x="281" y="25"/>
                    <a:pt x="281" y="1"/>
                  </a:cubicBezTo>
                  <a:cubicBezTo>
                    <a:pt x="302" y="0"/>
                    <a:pt x="289" y="26"/>
                    <a:pt x="287" y="36"/>
                  </a:cubicBezTo>
                  <a:cubicBezTo>
                    <a:pt x="283" y="51"/>
                    <a:pt x="280" y="67"/>
                    <a:pt x="275" y="76"/>
                  </a:cubicBezTo>
                  <a:cubicBezTo>
                    <a:pt x="289" y="77"/>
                    <a:pt x="312" y="71"/>
                    <a:pt x="329" y="69"/>
                  </a:cubicBezTo>
                  <a:cubicBezTo>
                    <a:pt x="323" y="51"/>
                    <a:pt x="334" y="38"/>
                    <a:pt x="321" y="24"/>
                  </a:cubicBezTo>
                  <a:cubicBezTo>
                    <a:pt x="322" y="17"/>
                    <a:pt x="332" y="19"/>
                    <a:pt x="333" y="11"/>
                  </a:cubicBezTo>
                  <a:cubicBezTo>
                    <a:pt x="349" y="23"/>
                    <a:pt x="378" y="5"/>
                    <a:pt x="398" y="9"/>
                  </a:cubicBezTo>
                  <a:cubicBezTo>
                    <a:pt x="390" y="29"/>
                    <a:pt x="360" y="26"/>
                    <a:pt x="339" y="32"/>
                  </a:cubicBezTo>
                  <a:cubicBezTo>
                    <a:pt x="339" y="37"/>
                    <a:pt x="339" y="41"/>
                    <a:pt x="339" y="46"/>
                  </a:cubicBezTo>
                  <a:cubicBezTo>
                    <a:pt x="362" y="44"/>
                    <a:pt x="374" y="31"/>
                    <a:pt x="394" y="26"/>
                  </a:cubicBezTo>
                  <a:cubicBezTo>
                    <a:pt x="390" y="54"/>
                    <a:pt x="356" y="50"/>
                    <a:pt x="339" y="65"/>
                  </a:cubicBezTo>
                  <a:cubicBezTo>
                    <a:pt x="337" y="71"/>
                    <a:pt x="342" y="71"/>
                    <a:pt x="342" y="74"/>
                  </a:cubicBezTo>
                  <a:cubicBezTo>
                    <a:pt x="365" y="76"/>
                    <a:pt x="376" y="64"/>
                    <a:pt x="392" y="59"/>
                  </a:cubicBezTo>
                  <a:cubicBezTo>
                    <a:pt x="399" y="77"/>
                    <a:pt x="340" y="103"/>
                    <a:pt x="329" y="80"/>
                  </a:cubicBezTo>
                  <a:cubicBezTo>
                    <a:pt x="310" y="86"/>
                    <a:pt x="288" y="88"/>
                    <a:pt x="269" y="94"/>
                  </a:cubicBezTo>
                  <a:cubicBezTo>
                    <a:pt x="264" y="87"/>
                    <a:pt x="264" y="80"/>
                    <a:pt x="266" y="70"/>
                  </a:cubicBezTo>
                  <a:cubicBezTo>
                    <a:pt x="252" y="78"/>
                    <a:pt x="224" y="86"/>
                    <a:pt x="214" y="70"/>
                  </a:cubicBezTo>
                  <a:cubicBezTo>
                    <a:pt x="208" y="83"/>
                    <a:pt x="213" y="99"/>
                    <a:pt x="204" y="105"/>
                  </a:cubicBezTo>
                  <a:cubicBezTo>
                    <a:pt x="188" y="97"/>
                    <a:pt x="204" y="72"/>
                    <a:pt x="206" y="59"/>
                  </a:cubicBezTo>
                  <a:cubicBezTo>
                    <a:pt x="198" y="53"/>
                    <a:pt x="193" y="44"/>
                    <a:pt x="189" y="34"/>
                  </a:cubicBezTo>
                  <a:cubicBezTo>
                    <a:pt x="183" y="36"/>
                    <a:pt x="178" y="29"/>
                    <a:pt x="171" y="26"/>
                  </a:cubicBezTo>
                  <a:cubicBezTo>
                    <a:pt x="154" y="34"/>
                    <a:pt x="144" y="49"/>
                    <a:pt x="135" y="65"/>
                  </a:cubicBezTo>
                  <a:cubicBezTo>
                    <a:pt x="136" y="69"/>
                    <a:pt x="144" y="65"/>
                    <a:pt x="148" y="67"/>
                  </a:cubicBezTo>
                  <a:cubicBezTo>
                    <a:pt x="148" y="73"/>
                    <a:pt x="141" y="73"/>
                    <a:pt x="141" y="80"/>
                  </a:cubicBezTo>
                  <a:cubicBezTo>
                    <a:pt x="164" y="83"/>
                    <a:pt x="174" y="74"/>
                    <a:pt x="191" y="70"/>
                  </a:cubicBezTo>
                  <a:cubicBezTo>
                    <a:pt x="187" y="95"/>
                    <a:pt x="140" y="100"/>
                    <a:pt x="127" y="82"/>
                  </a:cubicBezTo>
                  <a:cubicBezTo>
                    <a:pt x="112" y="87"/>
                    <a:pt x="94" y="88"/>
                    <a:pt x="79" y="94"/>
                  </a:cubicBezTo>
                  <a:cubicBezTo>
                    <a:pt x="68" y="82"/>
                    <a:pt x="45" y="73"/>
                    <a:pt x="27" y="74"/>
                  </a:cubicBezTo>
                  <a:cubicBezTo>
                    <a:pt x="30" y="83"/>
                    <a:pt x="37" y="91"/>
                    <a:pt x="29" y="99"/>
                  </a:cubicBezTo>
                  <a:cubicBezTo>
                    <a:pt x="10" y="93"/>
                    <a:pt x="20" y="58"/>
                    <a:pt x="18" y="36"/>
                  </a:cubicBezTo>
                  <a:cubicBezTo>
                    <a:pt x="15" y="31"/>
                    <a:pt x="11" y="42"/>
                    <a:pt x="4" y="40"/>
                  </a:cubicBezTo>
                  <a:cubicBezTo>
                    <a:pt x="4" y="36"/>
                    <a:pt x="0" y="35"/>
                    <a:pt x="1" y="30"/>
                  </a:cubicBezTo>
                  <a:close/>
                  <a:moveTo>
                    <a:pt x="58" y="26"/>
                  </a:moveTo>
                  <a:cubicBezTo>
                    <a:pt x="47" y="27"/>
                    <a:pt x="37" y="28"/>
                    <a:pt x="29" y="32"/>
                  </a:cubicBezTo>
                  <a:cubicBezTo>
                    <a:pt x="30" y="39"/>
                    <a:pt x="29" y="43"/>
                    <a:pt x="27" y="47"/>
                  </a:cubicBezTo>
                  <a:cubicBezTo>
                    <a:pt x="40" y="43"/>
                    <a:pt x="50" y="35"/>
                    <a:pt x="58" y="26"/>
                  </a:cubicBezTo>
                  <a:close/>
                  <a:moveTo>
                    <a:pt x="75" y="74"/>
                  </a:moveTo>
                  <a:cubicBezTo>
                    <a:pt x="75" y="68"/>
                    <a:pt x="82" y="69"/>
                    <a:pt x="79" y="61"/>
                  </a:cubicBezTo>
                  <a:cubicBezTo>
                    <a:pt x="75" y="57"/>
                    <a:pt x="70" y="54"/>
                    <a:pt x="72" y="46"/>
                  </a:cubicBezTo>
                  <a:cubicBezTo>
                    <a:pt x="77" y="44"/>
                    <a:pt x="79" y="40"/>
                    <a:pt x="77" y="32"/>
                  </a:cubicBezTo>
                  <a:cubicBezTo>
                    <a:pt x="64" y="42"/>
                    <a:pt x="48" y="49"/>
                    <a:pt x="37" y="61"/>
                  </a:cubicBezTo>
                  <a:cubicBezTo>
                    <a:pt x="52" y="63"/>
                    <a:pt x="64" y="69"/>
                    <a:pt x="75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2"/>
            <p:cNvSpPr>
              <a:spLocks noEditPoints="1"/>
            </p:cNvSpPr>
            <p:nvPr/>
          </p:nvSpPr>
          <p:spPr bwMode="auto">
            <a:xfrm>
              <a:off x="5965825" y="5334000"/>
              <a:ext cx="415925" cy="206375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8" y="39"/>
                </a:cxn>
                <a:cxn ang="0">
                  <a:pos x="27" y="30"/>
                </a:cxn>
                <a:cxn ang="0">
                  <a:pos x="12" y="28"/>
                </a:cxn>
                <a:cxn ang="0">
                  <a:pos x="8" y="13"/>
                </a:cxn>
                <a:cxn ang="0">
                  <a:pos x="68" y="20"/>
                </a:cxn>
                <a:cxn ang="0">
                  <a:pos x="73" y="11"/>
                </a:cxn>
                <a:cxn ang="0">
                  <a:pos x="93" y="32"/>
                </a:cxn>
                <a:cxn ang="0">
                  <a:pos x="96" y="5"/>
                </a:cxn>
                <a:cxn ang="0">
                  <a:pos x="102" y="24"/>
                </a:cxn>
                <a:cxn ang="0">
                  <a:pos x="104" y="49"/>
                </a:cxn>
                <a:cxn ang="0">
                  <a:pos x="83" y="39"/>
                </a:cxn>
                <a:cxn ang="0">
                  <a:pos x="68" y="51"/>
                </a:cxn>
                <a:cxn ang="0">
                  <a:pos x="58" y="39"/>
                </a:cxn>
                <a:cxn ang="0">
                  <a:pos x="45" y="47"/>
                </a:cxn>
                <a:cxn ang="0">
                  <a:pos x="39" y="38"/>
                </a:cxn>
                <a:cxn ang="0">
                  <a:pos x="27" y="55"/>
                </a:cxn>
                <a:cxn ang="0">
                  <a:pos x="0" y="36"/>
                </a:cxn>
                <a:cxn ang="0">
                  <a:pos x="43" y="22"/>
                </a:cxn>
                <a:cxn ang="0">
                  <a:pos x="41" y="34"/>
                </a:cxn>
                <a:cxn ang="0">
                  <a:pos x="43" y="22"/>
                </a:cxn>
              </a:cxnLst>
              <a:rect l="0" t="0" r="r" b="b"/>
              <a:pathLst>
                <a:path w="111" h="55">
                  <a:moveTo>
                    <a:pt x="0" y="36"/>
                  </a:moveTo>
                  <a:cubicBezTo>
                    <a:pt x="9" y="34"/>
                    <a:pt x="10" y="40"/>
                    <a:pt x="18" y="39"/>
                  </a:cubicBezTo>
                  <a:cubicBezTo>
                    <a:pt x="23" y="39"/>
                    <a:pt x="27" y="35"/>
                    <a:pt x="27" y="30"/>
                  </a:cubicBezTo>
                  <a:cubicBezTo>
                    <a:pt x="26" y="26"/>
                    <a:pt x="17" y="29"/>
                    <a:pt x="12" y="28"/>
                  </a:cubicBezTo>
                  <a:cubicBezTo>
                    <a:pt x="9" y="23"/>
                    <a:pt x="4" y="19"/>
                    <a:pt x="8" y="13"/>
                  </a:cubicBezTo>
                  <a:cubicBezTo>
                    <a:pt x="30" y="17"/>
                    <a:pt x="56" y="0"/>
                    <a:pt x="68" y="20"/>
                  </a:cubicBezTo>
                  <a:cubicBezTo>
                    <a:pt x="72" y="19"/>
                    <a:pt x="67" y="10"/>
                    <a:pt x="73" y="11"/>
                  </a:cubicBezTo>
                  <a:cubicBezTo>
                    <a:pt x="85" y="13"/>
                    <a:pt x="83" y="28"/>
                    <a:pt x="93" y="32"/>
                  </a:cubicBezTo>
                  <a:cubicBezTo>
                    <a:pt x="100" y="26"/>
                    <a:pt x="86" y="9"/>
                    <a:pt x="96" y="5"/>
                  </a:cubicBezTo>
                  <a:cubicBezTo>
                    <a:pt x="106" y="4"/>
                    <a:pt x="101" y="17"/>
                    <a:pt x="102" y="24"/>
                  </a:cubicBezTo>
                  <a:cubicBezTo>
                    <a:pt x="103" y="34"/>
                    <a:pt x="111" y="42"/>
                    <a:pt x="104" y="49"/>
                  </a:cubicBezTo>
                  <a:cubicBezTo>
                    <a:pt x="94" y="49"/>
                    <a:pt x="90" y="43"/>
                    <a:pt x="83" y="39"/>
                  </a:cubicBezTo>
                  <a:cubicBezTo>
                    <a:pt x="79" y="45"/>
                    <a:pt x="76" y="50"/>
                    <a:pt x="68" y="51"/>
                  </a:cubicBezTo>
                  <a:cubicBezTo>
                    <a:pt x="64" y="48"/>
                    <a:pt x="62" y="43"/>
                    <a:pt x="58" y="39"/>
                  </a:cubicBezTo>
                  <a:cubicBezTo>
                    <a:pt x="50" y="38"/>
                    <a:pt x="54" y="49"/>
                    <a:pt x="45" y="47"/>
                  </a:cubicBezTo>
                  <a:cubicBezTo>
                    <a:pt x="39" y="47"/>
                    <a:pt x="39" y="42"/>
                    <a:pt x="39" y="38"/>
                  </a:cubicBezTo>
                  <a:cubicBezTo>
                    <a:pt x="35" y="44"/>
                    <a:pt x="33" y="51"/>
                    <a:pt x="27" y="55"/>
                  </a:cubicBezTo>
                  <a:cubicBezTo>
                    <a:pt x="14" y="53"/>
                    <a:pt x="1" y="51"/>
                    <a:pt x="0" y="36"/>
                  </a:cubicBezTo>
                  <a:close/>
                  <a:moveTo>
                    <a:pt x="43" y="22"/>
                  </a:moveTo>
                  <a:cubicBezTo>
                    <a:pt x="41" y="24"/>
                    <a:pt x="35" y="31"/>
                    <a:pt x="41" y="34"/>
                  </a:cubicBezTo>
                  <a:cubicBezTo>
                    <a:pt x="39" y="29"/>
                    <a:pt x="48" y="25"/>
                    <a:pt x="43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4"/>
            <p:cNvSpPr>
              <a:spLocks noEditPoints="1"/>
            </p:cNvSpPr>
            <p:nvPr/>
          </p:nvSpPr>
          <p:spPr bwMode="auto">
            <a:xfrm>
              <a:off x="6970713" y="2817813"/>
              <a:ext cx="322263" cy="31750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84" y="46"/>
                </a:cxn>
                <a:cxn ang="0">
                  <a:pos x="36" y="79"/>
                </a:cxn>
                <a:cxn ang="0">
                  <a:pos x="28" y="82"/>
                </a:cxn>
                <a:cxn ang="0">
                  <a:pos x="15" y="21"/>
                </a:cxn>
                <a:cxn ang="0">
                  <a:pos x="3" y="0"/>
                </a:cxn>
                <a:cxn ang="0">
                  <a:pos x="26" y="63"/>
                </a:cxn>
                <a:cxn ang="0">
                  <a:pos x="32" y="48"/>
                </a:cxn>
                <a:cxn ang="0">
                  <a:pos x="38" y="69"/>
                </a:cxn>
                <a:cxn ang="0">
                  <a:pos x="72" y="46"/>
                </a:cxn>
                <a:cxn ang="0">
                  <a:pos x="24" y="23"/>
                </a:cxn>
                <a:cxn ang="0">
                  <a:pos x="26" y="63"/>
                </a:cxn>
              </a:cxnLst>
              <a:rect l="0" t="0" r="r" b="b"/>
              <a:pathLst>
                <a:path w="86" h="85">
                  <a:moveTo>
                    <a:pt x="3" y="0"/>
                  </a:moveTo>
                  <a:cubicBezTo>
                    <a:pt x="13" y="1"/>
                    <a:pt x="16" y="4"/>
                    <a:pt x="26" y="2"/>
                  </a:cubicBezTo>
                  <a:cubicBezTo>
                    <a:pt x="27" y="5"/>
                    <a:pt x="29" y="7"/>
                    <a:pt x="30" y="10"/>
                  </a:cubicBezTo>
                  <a:cubicBezTo>
                    <a:pt x="51" y="15"/>
                    <a:pt x="82" y="25"/>
                    <a:pt x="84" y="46"/>
                  </a:cubicBezTo>
                  <a:cubicBezTo>
                    <a:pt x="86" y="66"/>
                    <a:pt x="62" y="84"/>
                    <a:pt x="36" y="79"/>
                  </a:cubicBezTo>
                  <a:cubicBezTo>
                    <a:pt x="30" y="76"/>
                    <a:pt x="34" y="85"/>
                    <a:pt x="28" y="82"/>
                  </a:cubicBezTo>
                  <a:cubicBezTo>
                    <a:pt x="10" y="76"/>
                    <a:pt x="16" y="45"/>
                    <a:pt x="15" y="21"/>
                  </a:cubicBezTo>
                  <a:cubicBezTo>
                    <a:pt x="9" y="16"/>
                    <a:pt x="0" y="14"/>
                    <a:pt x="3" y="0"/>
                  </a:cubicBezTo>
                  <a:close/>
                  <a:moveTo>
                    <a:pt x="26" y="63"/>
                  </a:moveTo>
                  <a:cubicBezTo>
                    <a:pt x="35" y="65"/>
                    <a:pt x="26" y="49"/>
                    <a:pt x="32" y="48"/>
                  </a:cubicBezTo>
                  <a:cubicBezTo>
                    <a:pt x="38" y="51"/>
                    <a:pt x="38" y="60"/>
                    <a:pt x="38" y="69"/>
                  </a:cubicBezTo>
                  <a:cubicBezTo>
                    <a:pt x="54" y="66"/>
                    <a:pt x="68" y="61"/>
                    <a:pt x="72" y="46"/>
                  </a:cubicBezTo>
                  <a:cubicBezTo>
                    <a:pt x="61" y="33"/>
                    <a:pt x="45" y="26"/>
                    <a:pt x="24" y="23"/>
                  </a:cubicBezTo>
                  <a:cubicBezTo>
                    <a:pt x="25" y="37"/>
                    <a:pt x="23" y="52"/>
                    <a:pt x="26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0"/>
            <p:cNvSpPr>
              <a:spLocks/>
            </p:cNvSpPr>
            <p:nvPr/>
          </p:nvSpPr>
          <p:spPr bwMode="auto">
            <a:xfrm>
              <a:off x="5530850" y="2674938"/>
              <a:ext cx="671513" cy="220663"/>
            </a:xfrm>
            <a:custGeom>
              <a:avLst/>
              <a:gdLst/>
              <a:ahLst/>
              <a:cxnLst>
                <a:cxn ang="0">
                  <a:pos x="38" y="11"/>
                </a:cxn>
                <a:cxn ang="0">
                  <a:pos x="40" y="24"/>
                </a:cxn>
                <a:cxn ang="0">
                  <a:pos x="19" y="40"/>
                </a:cxn>
                <a:cxn ang="0">
                  <a:pos x="42" y="42"/>
                </a:cxn>
                <a:cxn ang="0">
                  <a:pos x="59" y="5"/>
                </a:cxn>
                <a:cxn ang="0">
                  <a:pos x="74" y="32"/>
                </a:cxn>
                <a:cxn ang="0">
                  <a:pos x="84" y="28"/>
                </a:cxn>
                <a:cxn ang="0">
                  <a:pos x="82" y="7"/>
                </a:cxn>
                <a:cxn ang="0">
                  <a:pos x="105" y="32"/>
                </a:cxn>
                <a:cxn ang="0">
                  <a:pos x="105" y="5"/>
                </a:cxn>
                <a:cxn ang="0">
                  <a:pos x="115" y="15"/>
                </a:cxn>
                <a:cxn ang="0">
                  <a:pos x="149" y="1"/>
                </a:cxn>
                <a:cxn ang="0">
                  <a:pos x="155" y="15"/>
                </a:cxn>
                <a:cxn ang="0">
                  <a:pos x="136" y="19"/>
                </a:cxn>
                <a:cxn ang="0">
                  <a:pos x="178" y="34"/>
                </a:cxn>
                <a:cxn ang="0">
                  <a:pos x="132" y="46"/>
                </a:cxn>
                <a:cxn ang="0">
                  <a:pos x="157" y="36"/>
                </a:cxn>
                <a:cxn ang="0">
                  <a:pos x="120" y="36"/>
                </a:cxn>
                <a:cxn ang="0">
                  <a:pos x="116" y="51"/>
                </a:cxn>
                <a:cxn ang="0">
                  <a:pos x="95" y="42"/>
                </a:cxn>
                <a:cxn ang="0">
                  <a:pos x="92" y="55"/>
                </a:cxn>
                <a:cxn ang="0">
                  <a:pos x="51" y="59"/>
                </a:cxn>
                <a:cxn ang="0">
                  <a:pos x="17" y="55"/>
                </a:cxn>
                <a:cxn ang="0">
                  <a:pos x="38" y="11"/>
                </a:cxn>
              </a:cxnLst>
              <a:rect l="0" t="0" r="r" b="b"/>
              <a:pathLst>
                <a:path w="179" h="59">
                  <a:moveTo>
                    <a:pt x="38" y="11"/>
                  </a:moveTo>
                  <a:cubicBezTo>
                    <a:pt x="38" y="16"/>
                    <a:pt x="41" y="18"/>
                    <a:pt x="40" y="24"/>
                  </a:cubicBezTo>
                  <a:cubicBezTo>
                    <a:pt x="26" y="23"/>
                    <a:pt x="22" y="31"/>
                    <a:pt x="19" y="40"/>
                  </a:cubicBezTo>
                  <a:cubicBezTo>
                    <a:pt x="22" y="44"/>
                    <a:pt x="35" y="41"/>
                    <a:pt x="42" y="42"/>
                  </a:cubicBezTo>
                  <a:cubicBezTo>
                    <a:pt x="52" y="34"/>
                    <a:pt x="51" y="16"/>
                    <a:pt x="59" y="5"/>
                  </a:cubicBezTo>
                  <a:cubicBezTo>
                    <a:pt x="74" y="5"/>
                    <a:pt x="64" y="28"/>
                    <a:pt x="74" y="32"/>
                  </a:cubicBezTo>
                  <a:cubicBezTo>
                    <a:pt x="79" y="32"/>
                    <a:pt x="80" y="29"/>
                    <a:pt x="84" y="28"/>
                  </a:cubicBezTo>
                  <a:cubicBezTo>
                    <a:pt x="84" y="20"/>
                    <a:pt x="81" y="16"/>
                    <a:pt x="82" y="7"/>
                  </a:cubicBezTo>
                  <a:cubicBezTo>
                    <a:pt x="97" y="8"/>
                    <a:pt x="93" y="29"/>
                    <a:pt x="105" y="32"/>
                  </a:cubicBezTo>
                  <a:cubicBezTo>
                    <a:pt x="113" y="24"/>
                    <a:pt x="97" y="14"/>
                    <a:pt x="105" y="5"/>
                  </a:cubicBezTo>
                  <a:cubicBezTo>
                    <a:pt x="111" y="6"/>
                    <a:pt x="114" y="9"/>
                    <a:pt x="115" y="15"/>
                  </a:cubicBezTo>
                  <a:cubicBezTo>
                    <a:pt x="127" y="11"/>
                    <a:pt x="132" y="0"/>
                    <a:pt x="149" y="1"/>
                  </a:cubicBezTo>
                  <a:cubicBezTo>
                    <a:pt x="151" y="6"/>
                    <a:pt x="157" y="7"/>
                    <a:pt x="155" y="15"/>
                  </a:cubicBezTo>
                  <a:cubicBezTo>
                    <a:pt x="149" y="18"/>
                    <a:pt x="143" y="14"/>
                    <a:pt x="136" y="19"/>
                  </a:cubicBezTo>
                  <a:cubicBezTo>
                    <a:pt x="153" y="23"/>
                    <a:pt x="177" y="17"/>
                    <a:pt x="178" y="34"/>
                  </a:cubicBezTo>
                  <a:cubicBezTo>
                    <a:pt x="179" y="50"/>
                    <a:pt x="149" y="55"/>
                    <a:pt x="132" y="46"/>
                  </a:cubicBezTo>
                  <a:cubicBezTo>
                    <a:pt x="134" y="37"/>
                    <a:pt x="148" y="39"/>
                    <a:pt x="157" y="36"/>
                  </a:cubicBezTo>
                  <a:cubicBezTo>
                    <a:pt x="146" y="30"/>
                    <a:pt x="133" y="38"/>
                    <a:pt x="120" y="36"/>
                  </a:cubicBezTo>
                  <a:cubicBezTo>
                    <a:pt x="116" y="38"/>
                    <a:pt x="121" y="49"/>
                    <a:pt x="116" y="51"/>
                  </a:cubicBezTo>
                  <a:cubicBezTo>
                    <a:pt x="105" y="53"/>
                    <a:pt x="103" y="44"/>
                    <a:pt x="95" y="42"/>
                  </a:cubicBezTo>
                  <a:cubicBezTo>
                    <a:pt x="92" y="44"/>
                    <a:pt x="94" y="52"/>
                    <a:pt x="92" y="55"/>
                  </a:cubicBezTo>
                  <a:cubicBezTo>
                    <a:pt x="76" y="52"/>
                    <a:pt x="62" y="46"/>
                    <a:pt x="51" y="59"/>
                  </a:cubicBezTo>
                  <a:cubicBezTo>
                    <a:pt x="41" y="52"/>
                    <a:pt x="29" y="59"/>
                    <a:pt x="17" y="55"/>
                  </a:cubicBezTo>
                  <a:cubicBezTo>
                    <a:pt x="0" y="41"/>
                    <a:pt x="9" y="7"/>
                    <a:pt x="38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/>
            <p:cNvSpPr>
              <a:spLocks noEditPoints="1"/>
            </p:cNvSpPr>
            <p:nvPr/>
          </p:nvSpPr>
          <p:spPr bwMode="auto">
            <a:xfrm>
              <a:off x="5578475" y="3163887"/>
              <a:ext cx="3522663" cy="2398713"/>
            </a:xfrm>
            <a:custGeom>
              <a:avLst/>
              <a:gdLst/>
              <a:ahLst/>
              <a:cxnLst>
                <a:cxn ang="0">
                  <a:pos x="497" y="640"/>
                </a:cxn>
                <a:cxn ang="0">
                  <a:pos x="407" y="604"/>
                </a:cxn>
                <a:cxn ang="0">
                  <a:pos x="25" y="566"/>
                </a:cxn>
                <a:cxn ang="0">
                  <a:pos x="79" y="473"/>
                </a:cxn>
                <a:cxn ang="0">
                  <a:pos x="230" y="562"/>
                </a:cxn>
                <a:cxn ang="0">
                  <a:pos x="380" y="400"/>
                </a:cxn>
                <a:cxn ang="0">
                  <a:pos x="722" y="471"/>
                </a:cxn>
                <a:cxn ang="0">
                  <a:pos x="720" y="341"/>
                </a:cxn>
                <a:cxn ang="0">
                  <a:pos x="703" y="61"/>
                </a:cxn>
                <a:cxn ang="0">
                  <a:pos x="881" y="11"/>
                </a:cxn>
                <a:cxn ang="0">
                  <a:pos x="912" y="556"/>
                </a:cxn>
                <a:cxn ang="0">
                  <a:pos x="491" y="571"/>
                </a:cxn>
                <a:cxn ang="0">
                  <a:pos x="215" y="516"/>
                </a:cxn>
                <a:cxn ang="0">
                  <a:pos x="219" y="548"/>
                </a:cxn>
                <a:cxn ang="0">
                  <a:pos x="150" y="496"/>
                </a:cxn>
                <a:cxn ang="0">
                  <a:pos x="121" y="527"/>
                </a:cxn>
                <a:cxn ang="0">
                  <a:pos x="132" y="471"/>
                </a:cxn>
                <a:cxn ang="0">
                  <a:pos x="123" y="458"/>
                </a:cxn>
                <a:cxn ang="0">
                  <a:pos x="560" y="512"/>
                </a:cxn>
                <a:cxn ang="0">
                  <a:pos x="438" y="512"/>
                </a:cxn>
                <a:cxn ang="0">
                  <a:pos x="472" y="518"/>
                </a:cxn>
                <a:cxn ang="0">
                  <a:pos x="443" y="412"/>
                </a:cxn>
                <a:cxn ang="0">
                  <a:pos x="403" y="502"/>
                </a:cxn>
                <a:cxn ang="0">
                  <a:pos x="557" y="433"/>
                </a:cxn>
                <a:cxn ang="0">
                  <a:pos x="449" y="544"/>
                </a:cxn>
                <a:cxn ang="0">
                  <a:pos x="424" y="448"/>
                </a:cxn>
                <a:cxn ang="0">
                  <a:pos x="436" y="594"/>
                </a:cxn>
                <a:cxn ang="0">
                  <a:pos x="459" y="447"/>
                </a:cxn>
                <a:cxn ang="0">
                  <a:pos x="493" y="466"/>
                </a:cxn>
                <a:cxn ang="0">
                  <a:pos x="505" y="625"/>
                </a:cxn>
                <a:cxn ang="0">
                  <a:pos x="726" y="36"/>
                </a:cxn>
                <a:cxn ang="0">
                  <a:pos x="720" y="91"/>
                </a:cxn>
                <a:cxn ang="0">
                  <a:pos x="896" y="97"/>
                </a:cxn>
                <a:cxn ang="0">
                  <a:pos x="852" y="51"/>
                </a:cxn>
                <a:cxn ang="0">
                  <a:pos x="727" y="170"/>
                </a:cxn>
                <a:cxn ang="0">
                  <a:pos x="841" y="245"/>
                </a:cxn>
                <a:cxn ang="0">
                  <a:pos x="875" y="231"/>
                </a:cxn>
                <a:cxn ang="0">
                  <a:pos x="729" y="278"/>
                </a:cxn>
                <a:cxn ang="0">
                  <a:pos x="881" y="185"/>
                </a:cxn>
                <a:cxn ang="0">
                  <a:pos x="737" y="199"/>
                </a:cxn>
                <a:cxn ang="0">
                  <a:pos x="902" y="500"/>
                </a:cxn>
                <a:cxn ang="0">
                  <a:pos x="891" y="458"/>
                </a:cxn>
                <a:cxn ang="0">
                  <a:pos x="860" y="496"/>
                </a:cxn>
                <a:cxn ang="0">
                  <a:pos x="862" y="498"/>
                </a:cxn>
                <a:cxn ang="0">
                  <a:pos x="895" y="523"/>
                </a:cxn>
                <a:cxn ang="0">
                  <a:pos x="898" y="347"/>
                </a:cxn>
                <a:cxn ang="0">
                  <a:pos x="883" y="287"/>
                </a:cxn>
                <a:cxn ang="0">
                  <a:pos x="743" y="349"/>
                </a:cxn>
                <a:cxn ang="0">
                  <a:pos x="733" y="335"/>
                </a:cxn>
                <a:cxn ang="0">
                  <a:pos x="810" y="435"/>
                </a:cxn>
                <a:cxn ang="0">
                  <a:pos x="733" y="495"/>
                </a:cxn>
                <a:cxn ang="0">
                  <a:pos x="733" y="443"/>
                </a:cxn>
                <a:cxn ang="0">
                  <a:pos x="733" y="379"/>
                </a:cxn>
                <a:cxn ang="0">
                  <a:pos x="814" y="34"/>
                </a:cxn>
                <a:cxn ang="0">
                  <a:pos x="777" y="168"/>
                </a:cxn>
                <a:cxn ang="0">
                  <a:pos x="898" y="230"/>
                </a:cxn>
              </a:cxnLst>
              <a:rect l="0" t="0" r="r" b="b"/>
              <a:pathLst>
                <a:path w="939" h="640">
                  <a:moveTo>
                    <a:pt x="493" y="583"/>
                  </a:moveTo>
                  <a:cubicBezTo>
                    <a:pt x="484" y="588"/>
                    <a:pt x="468" y="586"/>
                    <a:pt x="463" y="594"/>
                  </a:cubicBezTo>
                  <a:cubicBezTo>
                    <a:pt x="479" y="594"/>
                    <a:pt x="516" y="574"/>
                    <a:pt x="534" y="592"/>
                  </a:cubicBezTo>
                  <a:cubicBezTo>
                    <a:pt x="534" y="603"/>
                    <a:pt x="523" y="603"/>
                    <a:pt x="518" y="608"/>
                  </a:cubicBezTo>
                  <a:cubicBezTo>
                    <a:pt x="526" y="611"/>
                    <a:pt x="539" y="608"/>
                    <a:pt x="541" y="617"/>
                  </a:cubicBezTo>
                  <a:cubicBezTo>
                    <a:pt x="540" y="639"/>
                    <a:pt x="512" y="633"/>
                    <a:pt x="497" y="640"/>
                  </a:cubicBezTo>
                  <a:cubicBezTo>
                    <a:pt x="492" y="634"/>
                    <a:pt x="489" y="627"/>
                    <a:pt x="489" y="615"/>
                  </a:cubicBezTo>
                  <a:cubicBezTo>
                    <a:pt x="476" y="619"/>
                    <a:pt x="467" y="627"/>
                    <a:pt x="455" y="631"/>
                  </a:cubicBezTo>
                  <a:cubicBezTo>
                    <a:pt x="447" y="627"/>
                    <a:pt x="445" y="616"/>
                    <a:pt x="449" y="606"/>
                  </a:cubicBezTo>
                  <a:cubicBezTo>
                    <a:pt x="439" y="605"/>
                    <a:pt x="435" y="611"/>
                    <a:pt x="426" y="612"/>
                  </a:cubicBezTo>
                  <a:cubicBezTo>
                    <a:pt x="421" y="615"/>
                    <a:pt x="431" y="626"/>
                    <a:pt x="424" y="631"/>
                  </a:cubicBezTo>
                  <a:cubicBezTo>
                    <a:pt x="412" y="628"/>
                    <a:pt x="414" y="612"/>
                    <a:pt x="407" y="604"/>
                  </a:cubicBezTo>
                  <a:cubicBezTo>
                    <a:pt x="406" y="599"/>
                    <a:pt x="408" y="597"/>
                    <a:pt x="413" y="598"/>
                  </a:cubicBezTo>
                  <a:cubicBezTo>
                    <a:pt x="410" y="593"/>
                    <a:pt x="403" y="590"/>
                    <a:pt x="407" y="583"/>
                  </a:cubicBezTo>
                  <a:cubicBezTo>
                    <a:pt x="427" y="578"/>
                    <a:pt x="462" y="584"/>
                    <a:pt x="482" y="573"/>
                  </a:cubicBezTo>
                  <a:cubicBezTo>
                    <a:pt x="394" y="567"/>
                    <a:pt x="275" y="582"/>
                    <a:pt x="161" y="577"/>
                  </a:cubicBezTo>
                  <a:cubicBezTo>
                    <a:pt x="130" y="576"/>
                    <a:pt x="100" y="578"/>
                    <a:pt x="77" y="575"/>
                  </a:cubicBezTo>
                  <a:cubicBezTo>
                    <a:pt x="63" y="573"/>
                    <a:pt x="45" y="568"/>
                    <a:pt x="25" y="566"/>
                  </a:cubicBezTo>
                  <a:cubicBezTo>
                    <a:pt x="15" y="564"/>
                    <a:pt x="0" y="569"/>
                    <a:pt x="0" y="554"/>
                  </a:cubicBezTo>
                  <a:cubicBezTo>
                    <a:pt x="25" y="548"/>
                    <a:pt x="53" y="556"/>
                    <a:pt x="75" y="560"/>
                  </a:cubicBezTo>
                  <a:cubicBezTo>
                    <a:pt x="78" y="545"/>
                    <a:pt x="83" y="521"/>
                    <a:pt x="69" y="516"/>
                  </a:cubicBezTo>
                  <a:cubicBezTo>
                    <a:pt x="67" y="508"/>
                    <a:pt x="75" y="512"/>
                    <a:pt x="77" y="508"/>
                  </a:cubicBezTo>
                  <a:cubicBezTo>
                    <a:pt x="77" y="494"/>
                    <a:pt x="78" y="490"/>
                    <a:pt x="73" y="481"/>
                  </a:cubicBezTo>
                  <a:cubicBezTo>
                    <a:pt x="78" y="482"/>
                    <a:pt x="79" y="478"/>
                    <a:pt x="79" y="473"/>
                  </a:cubicBezTo>
                  <a:cubicBezTo>
                    <a:pt x="76" y="460"/>
                    <a:pt x="76" y="444"/>
                    <a:pt x="79" y="435"/>
                  </a:cubicBezTo>
                  <a:cubicBezTo>
                    <a:pt x="114" y="449"/>
                    <a:pt x="169" y="442"/>
                    <a:pt x="215" y="441"/>
                  </a:cubicBezTo>
                  <a:cubicBezTo>
                    <a:pt x="222" y="442"/>
                    <a:pt x="216" y="431"/>
                    <a:pt x="224" y="433"/>
                  </a:cubicBezTo>
                  <a:cubicBezTo>
                    <a:pt x="235" y="437"/>
                    <a:pt x="230" y="448"/>
                    <a:pt x="230" y="458"/>
                  </a:cubicBezTo>
                  <a:cubicBezTo>
                    <a:pt x="230" y="486"/>
                    <a:pt x="229" y="525"/>
                    <a:pt x="234" y="550"/>
                  </a:cubicBezTo>
                  <a:cubicBezTo>
                    <a:pt x="237" y="558"/>
                    <a:pt x="228" y="554"/>
                    <a:pt x="230" y="562"/>
                  </a:cubicBezTo>
                  <a:cubicBezTo>
                    <a:pt x="278" y="567"/>
                    <a:pt x="324" y="555"/>
                    <a:pt x="376" y="558"/>
                  </a:cubicBezTo>
                  <a:cubicBezTo>
                    <a:pt x="377" y="546"/>
                    <a:pt x="378" y="528"/>
                    <a:pt x="372" y="519"/>
                  </a:cubicBezTo>
                  <a:cubicBezTo>
                    <a:pt x="370" y="512"/>
                    <a:pt x="379" y="516"/>
                    <a:pt x="378" y="510"/>
                  </a:cubicBezTo>
                  <a:cubicBezTo>
                    <a:pt x="377" y="481"/>
                    <a:pt x="383" y="445"/>
                    <a:pt x="368" y="429"/>
                  </a:cubicBezTo>
                  <a:cubicBezTo>
                    <a:pt x="377" y="424"/>
                    <a:pt x="372" y="416"/>
                    <a:pt x="374" y="406"/>
                  </a:cubicBezTo>
                  <a:cubicBezTo>
                    <a:pt x="379" y="407"/>
                    <a:pt x="381" y="405"/>
                    <a:pt x="380" y="400"/>
                  </a:cubicBezTo>
                  <a:cubicBezTo>
                    <a:pt x="406" y="396"/>
                    <a:pt x="447" y="400"/>
                    <a:pt x="482" y="399"/>
                  </a:cubicBezTo>
                  <a:cubicBezTo>
                    <a:pt x="511" y="397"/>
                    <a:pt x="542" y="388"/>
                    <a:pt x="564" y="400"/>
                  </a:cubicBezTo>
                  <a:cubicBezTo>
                    <a:pt x="569" y="451"/>
                    <a:pt x="573" y="498"/>
                    <a:pt x="576" y="554"/>
                  </a:cubicBezTo>
                  <a:cubicBezTo>
                    <a:pt x="620" y="551"/>
                    <a:pt x="670" y="553"/>
                    <a:pt x="718" y="552"/>
                  </a:cubicBezTo>
                  <a:cubicBezTo>
                    <a:pt x="718" y="541"/>
                    <a:pt x="721" y="538"/>
                    <a:pt x="714" y="533"/>
                  </a:cubicBezTo>
                  <a:cubicBezTo>
                    <a:pt x="723" y="522"/>
                    <a:pt x="714" y="488"/>
                    <a:pt x="722" y="471"/>
                  </a:cubicBezTo>
                  <a:cubicBezTo>
                    <a:pt x="723" y="464"/>
                    <a:pt x="719" y="462"/>
                    <a:pt x="716" y="458"/>
                  </a:cubicBezTo>
                  <a:cubicBezTo>
                    <a:pt x="716" y="453"/>
                    <a:pt x="722" y="454"/>
                    <a:pt x="722" y="448"/>
                  </a:cubicBezTo>
                  <a:cubicBezTo>
                    <a:pt x="718" y="427"/>
                    <a:pt x="723" y="396"/>
                    <a:pt x="716" y="377"/>
                  </a:cubicBezTo>
                  <a:cubicBezTo>
                    <a:pt x="719" y="373"/>
                    <a:pt x="721" y="367"/>
                    <a:pt x="720" y="358"/>
                  </a:cubicBezTo>
                  <a:cubicBezTo>
                    <a:pt x="715" y="356"/>
                    <a:pt x="703" y="373"/>
                    <a:pt x="697" y="360"/>
                  </a:cubicBezTo>
                  <a:cubicBezTo>
                    <a:pt x="698" y="347"/>
                    <a:pt x="714" y="349"/>
                    <a:pt x="720" y="341"/>
                  </a:cubicBezTo>
                  <a:cubicBezTo>
                    <a:pt x="715" y="301"/>
                    <a:pt x="713" y="259"/>
                    <a:pt x="714" y="214"/>
                  </a:cubicBezTo>
                  <a:cubicBezTo>
                    <a:pt x="708" y="208"/>
                    <a:pt x="706" y="197"/>
                    <a:pt x="699" y="193"/>
                  </a:cubicBezTo>
                  <a:cubicBezTo>
                    <a:pt x="698" y="185"/>
                    <a:pt x="709" y="187"/>
                    <a:pt x="712" y="182"/>
                  </a:cubicBezTo>
                  <a:cubicBezTo>
                    <a:pt x="707" y="146"/>
                    <a:pt x="711" y="115"/>
                    <a:pt x="706" y="84"/>
                  </a:cubicBezTo>
                  <a:cubicBezTo>
                    <a:pt x="706" y="78"/>
                    <a:pt x="702" y="75"/>
                    <a:pt x="701" y="70"/>
                  </a:cubicBezTo>
                  <a:cubicBezTo>
                    <a:pt x="700" y="68"/>
                    <a:pt x="703" y="64"/>
                    <a:pt x="703" y="61"/>
                  </a:cubicBezTo>
                  <a:cubicBezTo>
                    <a:pt x="702" y="59"/>
                    <a:pt x="699" y="55"/>
                    <a:pt x="699" y="55"/>
                  </a:cubicBezTo>
                  <a:cubicBezTo>
                    <a:pt x="699" y="52"/>
                    <a:pt x="702" y="49"/>
                    <a:pt x="703" y="45"/>
                  </a:cubicBezTo>
                  <a:cubicBezTo>
                    <a:pt x="703" y="38"/>
                    <a:pt x="702" y="31"/>
                    <a:pt x="701" y="22"/>
                  </a:cubicBezTo>
                  <a:cubicBezTo>
                    <a:pt x="726" y="25"/>
                    <a:pt x="750" y="14"/>
                    <a:pt x="774" y="13"/>
                  </a:cubicBezTo>
                  <a:cubicBezTo>
                    <a:pt x="785" y="12"/>
                    <a:pt x="797" y="16"/>
                    <a:pt x="808" y="16"/>
                  </a:cubicBezTo>
                  <a:cubicBezTo>
                    <a:pt x="833" y="17"/>
                    <a:pt x="856" y="5"/>
                    <a:pt x="881" y="11"/>
                  </a:cubicBezTo>
                  <a:cubicBezTo>
                    <a:pt x="888" y="10"/>
                    <a:pt x="896" y="0"/>
                    <a:pt x="902" y="5"/>
                  </a:cubicBezTo>
                  <a:cubicBezTo>
                    <a:pt x="912" y="8"/>
                    <a:pt x="906" y="18"/>
                    <a:pt x="912" y="22"/>
                  </a:cubicBezTo>
                  <a:cubicBezTo>
                    <a:pt x="902" y="68"/>
                    <a:pt x="910" y="117"/>
                    <a:pt x="910" y="164"/>
                  </a:cubicBezTo>
                  <a:cubicBezTo>
                    <a:pt x="910" y="214"/>
                    <a:pt x="908" y="264"/>
                    <a:pt x="910" y="314"/>
                  </a:cubicBezTo>
                  <a:cubicBezTo>
                    <a:pt x="911" y="335"/>
                    <a:pt x="912" y="358"/>
                    <a:pt x="912" y="379"/>
                  </a:cubicBezTo>
                  <a:cubicBezTo>
                    <a:pt x="912" y="439"/>
                    <a:pt x="916" y="499"/>
                    <a:pt x="912" y="556"/>
                  </a:cubicBezTo>
                  <a:cubicBezTo>
                    <a:pt x="916" y="563"/>
                    <a:pt x="935" y="556"/>
                    <a:pt x="939" y="564"/>
                  </a:cubicBezTo>
                  <a:cubicBezTo>
                    <a:pt x="937" y="576"/>
                    <a:pt x="916" y="571"/>
                    <a:pt x="902" y="571"/>
                  </a:cubicBezTo>
                  <a:cubicBezTo>
                    <a:pt x="874" y="571"/>
                    <a:pt x="848" y="569"/>
                    <a:pt x="822" y="567"/>
                  </a:cubicBezTo>
                  <a:cubicBezTo>
                    <a:pt x="740" y="564"/>
                    <a:pt x="660" y="568"/>
                    <a:pt x="582" y="569"/>
                  </a:cubicBezTo>
                  <a:cubicBezTo>
                    <a:pt x="575" y="568"/>
                    <a:pt x="578" y="576"/>
                    <a:pt x="574" y="577"/>
                  </a:cubicBezTo>
                  <a:cubicBezTo>
                    <a:pt x="556" y="565"/>
                    <a:pt x="506" y="575"/>
                    <a:pt x="491" y="571"/>
                  </a:cubicBezTo>
                  <a:cubicBezTo>
                    <a:pt x="487" y="573"/>
                    <a:pt x="497" y="576"/>
                    <a:pt x="493" y="583"/>
                  </a:cubicBezTo>
                  <a:close/>
                  <a:moveTo>
                    <a:pt x="100" y="562"/>
                  </a:moveTo>
                  <a:cubicBezTo>
                    <a:pt x="101" y="556"/>
                    <a:pt x="96" y="556"/>
                    <a:pt x="100" y="552"/>
                  </a:cubicBezTo>
                  <a:cubicBezTo>
                    <a:pt x="129" y="540"/>
                    <a:pt x="159" y="530"/>
                    <a:pt x="186" y="518"/>
                  </a:cubicBezTo>
                  <a:cubicBezTo>
                    <a:pt x="195" y="514"/>
                    <a:pt x="204" y="502"/>
                    <a:pt x="215" y="508"/>
                  </a:cubicBezTo>
                  <a:cubicBezTo>
                    <a:pt x="215" y="511"/>
                    <a:pt x="215" y="513"/>
                    <a:pt x="215" y="516"/>
                  </a:cubicBezTo>
                  <a:cubicBezTo>
                    <a:pt x="183" y="533"/>
                    <a:pt x="145" y="544"/>
                    <a:pt x="113" y="562"/>
                  </a:cubicBezTo>
                  <a:cubicBezTo>
                    <a:pt x="162" y="565"/>
                    <a:pt x="178" y="536"/>
                    <a:pt x="215" y="527"/>
                  </a:cubicBezTo>
                  <a:cubicBezTo>
                    <a:pt x="214" y="532"/>
                    <a:pt x="218" y="531"/>
                    <a:pt x="217" y="537"/>
                  </a:cubicBezTo>
                  <a:cubicBezTo>
                    <a:pt x="209" y="541"/>
                    <a:pt x="202" y="546"/>
                    <a:pt x="194" y="550"/>
                  </a:cubicBezTo>
                  <a:cubicBezTo>
                    <a:pt x="185" y="555"/>
                    <a:pt x="175" y="556"/>
                    <a:pt x="169" y="564"/>
                  </a:cubicBezTo>
                  <a:cubicBezTo>
                    <a:pt x="192" y="566"/>
                    <a:pt x="204" y="555"/>
                    <a:pt x="219" y="548"/>
                  </a:cubicBezTo>
                  <a:cubicBezTo>
                    <a:pt x="224" y="532"/>
                    <a:pt x="219" y="501"/>
                    <a:pt x="219" y="477"/>
                  </a:cubicBezTo>
                  <a:cubicBezTo>
                    <a:pt x="219" y="470"/>
                    <a:pt x="222" y="459"/>
                    <a:pt x="215" y="456"/>
                  </a:cubicBezTo>
                  <a:cubicBezTo>
                    <a:pt x="207" y="455"/>
                    <a:pt x="217" y="463"/>
                    <a:pt x="211" y="466"/>
                  </a:cubicBezTo>
                  <a:cubicBezTo>
                    <a:pt x="180" y="476"/>
                    <a:pt x="144" y="493"/>
                    <a:pt x="113" y="506"/>
                  </a:cubicBezTo>
                  <a:cubicBezTo>
                    <a:pt x="105" y="509"/>
                    <a:pt x="82" y="511"/>
                    <a:pt x="90" y="527"/>
                  </a:cubicBezTo>
                  <a:cubicBezTo>
                    <a:pt x="103" y="513"/>
                    <a:pt x="128" y="506"/>
                    <a:pt x="150" y="496"/>
                  </a:cubicBezTo>
                  <a:cubicBezTo>
                    <a:pt x="159" y="492"/>
                    <a:pt x="172" y="487"/>
                    <a:pt x="182" y="483"/>
                  </a:cubicBezTo>
                  <a:cubicBezTo>
                    <a:pt x="191" y="479"/>
                    <a:pt x="206" y="467"/>
                    <a:pt x="211" y="481"/>
                  </a:cubicBezTo>
                  <a:cubicBezTo>
                    <a:pt x="177" y="502"/>
                    <a:pt x="133" y="512"/>
                    <a:pt x="100" y="533"/>
                  </a:cubicBezTo>
                  <a:cubicBezTo>
                    <a:pt x="93" y="535"/>
                    <a:pt x="90" y="523"/>
                    <a:pt x="90" y="535"/>
                  </a:cubicBezTo>
                  <a:cubicBezTo>
                    <a:pt x="92" y="542"/>
                    <a:pt x="102" y="536"/>
                    <a:pt x="105" y="535"/>
                  </a:cubicBezTo>
                  <a:cubicBezTo>
                    <a:pt x="110" y="533"/>
                    <a:pt x="116" y="529"/>
                    <a:pt x="121" y="527"/>
                  </a:cubicBezTo>
                  <a:cubicBezTo>
                    <a:pt x="142" y="518"/>
                    <a:pt x="165" y="508"/>
                    <a:pt x="186" y="498"/>
                  </a:cubicBezTo>
                  <a:cubicBezTo>
                    <a:pt x="195" y="494"/>
                    <a:pt x="212" y="482"/>
                    <a:pt x="217" y="496"/>
                  </a:cubicBezTo>
                  <a:cubicBezTo>
                    <a:pt x="177" y="518"/>
                    <a:pt x="130" y="532"/>
                    <a:pt x="90" y="554"/>
                  </a:cubicBezTo>
                  <a:cubicBezTo>
                    <a:pt x="90" y="557"/>
                    <a:pt x="89" y="558"/>
                    <a:pt x="88" y="560"/>
                  </a:cubicBezTo>
                  <a:cubicBezTo>
                    <a:pt x="94" y="558"/>
                    <a:pt x="95" y="562"/>
                    <a:pt x="100" y="562"/>
                  </a:cubicBezTo>
                  <a:close/>
                  <a:moveTo>
                    <a:pt x="132" y="471"/>
                  </a:moveTo>
                  <a:cubicBezTo>
                    <a:pt x="120" y="480"/>
                    <a:pt x="98" y="480"/>
                    <a:pt x="88" y="491"/>
                  </a:cubicBezTo>
                  <a:cubicBezTo>
                    <a:pt x="104" y="486"/>
                    <a:pt x="127" y="480"/>
                    <a:pt x="132" y="471"/>
                  </a:cubicBezTo>
                  <a:close/>
                  <a:moveTo>
                    <a:pt x="100" y="454"/>
                  </a:moveTo>
                  <a:cubicBezTo>
                    <a:pt x="95" y="456"/>
                    <a:pt x="87" y="455"/>
                    <a:pt x="88" y="462"/>
                  </a:cubicBezTo>
                  <a:cubicBezTo>
                    <a:pt x="94" y="462"/>
                    <a:pt x="100" y="461"/>
                    <a:pt x="100" y="454"/>
                  </a:cubicBezTo>
                  <a:close/>
                  <a:moveTo>
                    <a:pt x="123" y="458"/>
                  </a:moveTo>
                  <a:cubicBezTo>
                    <a:pt x="117" y="464"/>
                    <a:pt x="107" y="465"/>
                    <a:pt x="102" y="471"/>
                  </a:cubicBezTo>
                  <a:cubicBezTo>
                    <a:pt x="114" y="467"/>
                    <a:pt x="126" y="464"/>
                    <a:pt x="136" y="458"/>
                  </a:cubicBezTo>
                  <a:cubicBezTo>
                    <a:pt x="132" y="458"/>
                    <a:pt x="127" y="458"/>
                    <a:pt x="123" y="458"/>
                  </a:cubicBezTo>
                  <a:close/>
                  <a:moveTo>
                    <a:pt x="472" y="518"/>
                  </a:moveTo>
                  <a:cubicBezTo>
                    <a:pt x="502" y="506"/>
                    <a:pt x="531" y="494"/>
                    <a:pt x="559" y="489"/>
                  </a:cubicBezTo>
                  <a:cubicBezTo>
                    <a:pt x="552" y="501"/>
                    <a:pt x="556" y="500"/>
                    <a:pt x="560" y="512"/>
                  </a:cubicBezTo>
                  <a:cubicBezTo>
                    <a:pt x="526" y="528"/>
                    <a:pt x="486" y="540"/>
                    <a:pt x="453" y="558"/>
                  </a:cubicBezTo>
                  <a:cubicBezTo>
                    <a:pt x="496" y="551"/>
                    <a:pt x="526" y="533"/>
                    <a:pt x="564" y="521"/>
                  </a:cubicBezTo>
                  <a:cubicBezTo>
                    <a:pt x="565" y="503"/>
                    <a:pt x="560" y="491"/>
                    <a:pt x="560" y="473"/>
                  </a:cubicBezTo>
                  <a:cubicBezTo>
                    <a:pt x="521" y="489"/>
                    <a:pt x="474" y="506"/>
                    <a:pt x="436" y="525"/>
                  </a:cubicBezTo>
                  <a:cubicBezTo>
                    <a:pt x="426" y="530"/>
                    <a:pt x="408" y="548"/>
                    <a:pt x="399" y="533"/>
                  </a:cubicBezTo>
                  <a:cubicBezTo>
                    <a:pt x="407" y="520"/>
                    <a:pt x="424" y="518"/>
                    <a:pt x="438" y="512"/>
                  </a:cubicBezTo>
                  <a:cubicBezTo>
                    <a:pt x="465" y="500"/>
                    <a:pt x="493" y="487"/>
                    <a:pt x="520" y="475"/>
                  </a:cubicBezTo>
                  <a:cubicBezTo>
                    <a:pt x="534" y="470"/>
                    <a:pt x="550" y="466"/>
                    <a:pt x="559" y="454"/>
                  </a:cubicBezTo>
                  <a:cubicBezTo>
                    <a:pt x="551" y="454"/>
                    <a:pt x="538" y="463"/>
                    <a:pt x="530" y="468"/>
                  </a:cubicBezTo>
                  <a:cubicBezTo>
                    <a:pt x="475" y="480"/>
                    <a:pt x="434" y="505"/>
                    <a:pt x="388" y="525"/>
                  </a:cubicBezTo>
                  <a:cubicBezTo>
                    <a:pt x="388" y="534"/>
                    <a:pt x="388" y="542"/>
                    <a:pt x="388" y="550"/>
                  </a:cubicBezTo>
                  <a:cubicBezTo>
                    <a:pt x="416" y="540"/>
                    <a:pt x="444" y="529"/>
                    <a:pt x="472" y="518"/>
                  </a:cubicBezTo>
                  <a:close/>
                  <a:moveTo>
                    <a:pt x="395" y="462"/>
                  </a:moveTo>
                  <a:cubicBezTo>
                    <a:pt x="392" y="458"/>
                    <a:pt x="394" y="450"/>
                    <a:pt x="388" y="448"/>
                  </a:cubicBezTo>
                  <a:cubicBezTo>
                    <a:pt x="388" y="453"/>
                    <a:pt x="388" y="457"/>
                    <a:pt x="388" y="462"/>
                  </a:cubicBezTo>
                  <a:cubicBezTo>
                    <a:pt x="390" y="462"/>
                    <a:pt x="393" y="462"/>
                    <a:pt x="395" y="462"/>
                  </a:cubicBezTo>
                  <a:close/>
                  <a:moveTo>
                    <a:pt x="418" y="422"/>
                  </a:moveTo>
                  <a:cubicBezTo>
                    <a:pt x="428" y="418"/>
                    <a:pt x="438" y="420"/>
                    <a:pt x="443" y="412"/>
                  </a:cubicBezTo>
                  <a:cubicBezTo>
                    <a:pt x="416" y="411"/>
                    <a:pt x="405" y="424"/>
                    <a:pt x="388" y="433"/>
                  </a:cubicBezTo>
                  <a:cubicBezTo>
                    <a:pt x="402" y="432"/>
                    <a:pt x="408" y="425"/>
                    <a:pt x="418" y="422"/>
                  </a:cubicBezTo>
                  <a:close/>
                  <a:moveTo>
                    <a:pt x="395" y="493"/>
                  </a:moveTo>
                  <a:cubicBezTo>
                    <a:pt x="398" y="487"/>
                    <a:pt x="387" y="487"/>
                    <a:pt x="390" y="493"/>
                  </a:cubicBezTo>
                  <a:cubicBezTo>
                    <a:pt x="391" y="493"/>
                    <a:pt x="393" y="493"/>
                    <a:pt x="395" y="493"/>
                  </a:cubicBezTo>
                  <a:close/>
                  <a:moveTo>
                    <a:pt x="403" y="502"/>
                  </a:moveTo>
                  <a:cubicBezTo>
                    <a:pt x="429" y="493"/>
                    <a:pt x="454" y="483"/>
                    <a:pt x="478" y="471"/>
                  </a:cubicBezTo>
                  <a:cubicBezTo>
                    <a:pt x="451" y="480"/>
                    <a:pt x="426" y="490"/>
                    <a:pt x="403" y="502"/>
                  </a:cubicBezTo>
                  <a:close/>
                  <a:moveTo>
                    <a:pt x="501" y="450"/>
                  </a:moveTo>
                  <a:cubicBezTo>
                    <a:pt x="511" y="446"/>
                    <a:pt x="521" y="439"/>
                    <a:pt x="532" y="435"/>
                  </a:cubicBezTo>
                  <a:cubicBezTo>
                    <a:pt x="535" y="434"/>
                    <a:pt x="538" y="436"/>
                    <a:pt x="541" y="435"/>
                  </a:cubicBezTo>
                  <a:cubicBezTo>
                    <a:pt x="549" y="433"/>
                    <a:pt x="550" y="425"/>
                    <a:pt x="557" y="433"/>
                  </a:cubicBezTo>
                  <a:cubicBezTo>
                    <a:pt x="556" y="424"/>
                    <a:pt x="558" y="412"/>
                    <a:pt x="551" y="410"/>
                  </a:cubicBezTo>
                  <a:cubicBezTo>
                    <a:pt x="547" y="410"/>
                    <a:pt x="547" y="412"/>
                    <a:pt x="543" y="412"/>
                  </a:cubicBezTo>
                  <a:cubicBezTo>
                    <a:pt x="538" y="417"/>
                    <a:pt x="547" y="416"/>
                    <a:pt x="545" y="423"/>
                  </a:cubicBezTo>
                  <a:cubicBezTo>
                    <a:pt x="499" y="446"/>
                    <a:pt x="447" y="461"/>
                    <a:pt x="405" y="487"/>
                  </a:cubicBezTo>
                  <a:cubicBezTo>
                    <a:pt x="436" y="474"/>
                    <a:pt x="470" y="462"/>
                    <a:pt x="501" y="450"/>
                  </a:cubicBezTo>
                  <a:close/>
                  <a:moveTo>
                    <a:pt x="449" y="544"/>
                  </a:moveTo>
                  <a:cubicBezTo>
                    <a:pt x="483" y="532"/>
                    <a:pt x="517" y="520"/>
                    <a:pt x="545" y="502"/>
                  </a:cubicBezTo>
                  <a:cubicBezTo>
                    <a:pt x="499" y="521"/>
                    <a:pt x="450" y="537"/>
                    <a:pt x="407" y="558"/>
                  </a:cubicBezTo>
                  <a:cubicBezTo>
                    <a:pt x="425" y="557"/>
                    <a:pt x="435" y="550"/>
                    <a:pt x="449" y="544"/>
                  </a:cubicBezTo>
                  <a:close/>
                  <a:moveTo>
                    <a:pt x="455" y="431"/>
                  </a:moveTo>
                  <a:cubicBezTo>
                    <a:pt x="444" y="436"/>
                    <a:pt x="433" y="441"/>
                    <a:pt x="424" y="447"/>
                  </a:cubicBezTo>
                  <a:cubicBezTo>
                    <a:pt x="423" y="447"/>
                    <a:pt x="416" y="451"/>
                    <a:pt x="424" y="448"/>
                  </a:cubicBezTo>
                  <a:cubicBezTo>
                    <a:pt x="446" y="439"/>
                    <a:pt x="470" y="430"/>
                    <a:pt x="491" y="422"/>
                  </a:cubicBezTo>
                  <a:cubicBezTo>
                    <a:pt x="498" y="419"/>
                    <a:pt x="508" y="415"/>
                    <a:pt x="512" y="410"/>
                  </a:cubicBezTo>
                  <a:cubicBezTo>
                    <a:pt x="490" y="415"/>
                    <a:pt x="476" y="422"/>
                    <a:pt x="455" y="431"/>
                  </a:cubicBezTo>
                  <a:close/>
                  <a:moveTo>
                    <a:pt x="436" y="594"/>
                  </a:moveTo>
                  <a:cubicBezTo>
                    <a:pt x="432" y="596"/>
                    <a:pt x="422" y="591"/>
                    <a:pt x="424" y="598"/>
                  </a:cubicBezTo>
                  <a:cubicBezTo>
                    <a:pt x="427" y="596"/>
                    <a:pt x="434" y="598"/>
                    <a:pt x="436" y="594"/>
                  </a:cubicBezTo>
                  <a:close/>
                  <a:moveTo>
                    <a:pt x="438" y="456"/>
                  </a:moveTo>
                  <a:cubicBezTo>
                    <a:pt x="431" y="456"/>
                    <a:pt x="427" y="459"/>
                    <a:pt x="424" y="462"/>
                  </a:cubicBezTo>
                  <a:cubicBezTo>
                    <a:pt x="429" y="460"/>
                    <a:pt x="435" y="460"/>
                    <a:pt x="438" y="456"/>
                  </a:cubicBezTo>
                  <a:close/>
                  <a:moveTo>
                    <a:pt x="459" y="447"/>
                  </a:moveTo>
                  <a:cubicBezTo>
                    <a:pt x="455" y="447"/>
                    <a:pt x="452" y="448"/>
                    <a:pt x="451" y="450"/>
                  </a:cubicBezTo>
                  <a:cubicBezTo>
                    <a:pt x="455" y="451"/>
                    <a:pt x="458" y="450"/>
                    <a:pt x="459" y="447"/>
                  </a:cubicBezTo>
                  <a:close/>
                  <a:moveTo>
                    <a:pt x="478" y="439"/>
                  </a:moveTo>
                  <a:cubicBezTo>
                    <a:pt x="473" y="440"/>
                    <a:pt x="469" y="442"/>
                    <a:pt x="466" y="445"/>
                  </a:cubicBezTo>
                  <a:cubicBezTo>
                    <a:pt x="471" y="444"/>
                    <a:pt x="475" y="442"/>
                    <a:pt x="478" y="439"/>
                  </a:cubicBezTo>
                  <a:close/>
                  <a:moveTo>
                    <a:pt x="526" y="454"/>
                  </a:moveTo>
                  <a:cubicBezTo>
                    <a:pt x="530" y="448"/>
                    <a:pt x="518" y="454"/>
                    <a:pt x="512" y="456"/>
                  </a:cubicBezTo>
                  <a:cubicBezTo>
                    <a:pt x="505" y="459"/>
                    <a:pt x="497" y="463"/>
                    <a:pt x="493" y="466"/>
                  </a:cubicBezTo>
                  <a:cubicBezTo>
                    <a:pt x="505" y="463"/>
                    <a:pt x="515" y="458"/>
                    <a:pt x="526" y="454"/>
                  </a:cubicBezTo>
                  <a:close/>
                  <a:moveTo>
                    <a:pt x="511" y="598"/>
                  </a:moveTo>
                  <a:cubicBezTo>
                    <a:pt x="505" y="596"/>
                    <a:pt x="497" y="601"/>
                    <a:pt x="503" y="604"/>
                  </a:cubicBezTo>
                  <a:cubicBezTo>
                    <a:pt x="503" y="600"/>
                    <a:pt x="511" y="604"/>
                    <a:pt x="511" y="598"/>
                  </a:cubicBezTo>
                  <a:close/>
                  <a:moveTo>
                    <a:pt x="509" y="623"/>
                  </a:moveTo>
                  <a:cubicBezTo>
                    <a:pt x="506" y="623"/>
                    <a:pt x="501" y="624"/>
                    <a:pt x="505" y="625"/>
                  </a:cubicBezTo>
                  <a:cubicBezTo>
                    <a:pt x="507" y="626"/>
                    <a:pt x="512" y="624"/>
                    <a:pt x="509" y="623"/>
                  </a:cubicBezTo>
                  <a:close/>
                  <a:moveTo>
                    <a:pt x="566" y="556"/>
                  </a:moveTo>
                  <a:cubicBezTo>
                    <a:pt x="566" y="549"/>
                    <a:pt x="566" y="542"/>
                    <a:pt x="566" y="535"/>
                  </a:cubicBezTo>
                  <a:cubicBezTo>
                    <a:pt x="545" y="542"/>
                    <a:pt x="521" y="548"/>
                    <a:pt x="503" y="558"/>
                  </a:cubicBezTo>
                  <a:cubicBezTo>
                    <a:pt x="522" y="555"/>
                    <a:pt x="545" y="556"/>
                    <a:pt x="566" y="556"/>
                  </a:cubicBezTo>
                  <a:close/>
                  <a:moveTo>
                    <a:pt x="726" y="36"/>
                  </a:moveTo>
                  <a:cubicBezTo>
                    <a:pt x="720" y="33"/>
                    <a:pt x="714" y="39"/>
                    <a:pt x="720" y="41"/>
                  </a:cubicBezTo>
                  <a:cubicBezTo>
                    <a:pt x="720" y="38"/>
                    <a:pt x="726" y="40"/>
                    <a:pt x="726" y="36"/>
                  </a:cubicBezTo>
                  <a:close/>
                  <a:moveTo>
                    <a:pt x="887" y="24"/>
                  </a:moveTo>
                  <a:cubicBezTo>
                    <a:pt x="853" y="25"/>
                    <a:pt x="827" y="40"/>
                    <a:pt x="800" y="51"/>
                  </a:cubicBezTo>
                  <a:cubicBezTo>
                    <a:pt x="773" y="62"/>
                    <a:pt x="747" y="73"/>
                    <a:pt x="720" y="86"/>
                  </a:cubicBezTo>
                  <a:cubicBezTo>
                    <a:pt x="720" y="87"/>
                    <a:pt x="720" y="89"/>
                    <a:pt x="720" y="91"/>
                  </a:cubicBezTo>
                  <a:cubicBezTo>
                    <a:pt x="775" y="69"/>
                    <a:pt x="834" y="50"/>
                    <a:pt x="887" y="24"/>
                  </a:cubicBezTo>
                  <a:close/>
                  <a:moveTo>
                    <a:pt x="756" y="114"/>
                  </a:moveTo>
                  <a:cubicBezTo>
                    <a:pt x="745" y="119"/>
                    <a:pt x="734" y="128"/>
                    <a:pt x="722" y="126"/>
                  </a:cubicBezTo>
                  <a:cubicBezTo>
                    <a:pt x="724" y="132"/>
                    <a:pt x="724" y="142"/>
                    <a:pt x="724" y="151"/>
                  </a:cubicBezTo>
                  <a:cubicBezTo>
                    <a:pt x="777" y="129"/>
                    <a:pt x="833" y="109"/>
                    <a:pt x="887" y="87"/>
                  </a:cubicBezTo>
                  <a:cubicBezTo>
                    <a:pt x="892" y="88"/>
                    <a:pt x="892" y="95"/>
                    <a:pt x="896" y="97"/>
                  </a:cubicBezTo>
                  <a:cubicBezTo>
                    <a:pt x="895" y="83"/>
                    <a:pt x="896" y="68"/>
                    <a:pt x="893" y="57"/>
                  </a:cubicBezTo>
                  <a:cubicBezTo>
                    <a:pt x="851" y="78"/>
                    <a:pt x="800" y="95"/>
                    <a:pt x="756" y="114"/>
                  </a:cubicBezTo>
                  <a:close/>
                  <a:moveTo>
                    <a:pt x="881" y="51"/>
                  </a:moveTo>
                  <a:cubicBezTo>
                    <a:pt x="887" y="48"/>
                    <a:pt x="901" y="48"/>
                    <a:pt x="896" y="36"/>
                  </a:cubicBezTo>
                  <a:cubicBezTo>
                    <a:pt x="890" y="37"/>
                    <a:pt x="882" y="39"/>
                    <a:pt x="875" y="41"/>
                  </a:cubicBezTo>
                  <a:cubicBezTo>
                    <a:pt x="868" y="44"/>
                    <a:pt x="860" y="48"/>
                    <a:pt x="852" y="51"/>
                  </a:cubicBezTo>
                  <a:cubicBezTo>
                    <a:pt x="816" y="66"/>
                    <a:pt x="773" y="81"/>
                    <a:pt x="739" y="97"/>
                  </a:cubicBezTo>
                  <a:cubicBezTo>
                    <a:pt x="733" y="100"/>
                    <a:pt x="723" y="105"/>
                    <a:pt x="722" y="112"/>
                  </a:cubicBezTo>
                  <a:cubicBezTo>
                    <a:pt x="722" y="114"/>
                    <a:pt x="722" y="116"/>
                    <a:pt x="724" y="116"/>
                  </a:cubicBezTo>
                  <a:cubicBezTo>
                    <a:pt x="770" y="91"/>
                    <a:pt x="835" y="74"/>
                    <a:pt x="881" y="51"/>
                  </a:cubicBezTo>
                  <a:close/>
                  <a:moveTo>
                    <a:pt x="839" y="128"/>
                  </a:moveTo>
                  <a:cubicBezTo>
                    <a:pt x="801" y="141"/>
                    <a:pt x="761" y="152"/>
                    <a:pt x="727" y="170"/>
                  </a:cubicBezTo>
                  <a:cubicBezTo>
                    <a:pt x="727" y="172"/>
                    <a:pt x="725" y="173"/>
                    <a:pt x="726" y="176"/>
                  </a:cubicBezTo>
                  <a:cubicBezTo>
                    <a:pt x="764" y="161"/>
                    <a:pt x="805" y="148"/>
                    <a:pt x="839" y="128"/>
                  </a:cubicBezTo>
                  <a:close/>
                  <a:moveTo>
                    <a:pt x="787" y="28"/>
                  </a:moveTo>
                  <a:cubicBezTo>
                    <a:pt x="763" y="25"/>
                    <a:pt x="743" y="43"/>
                    <a:pt x="726" y="53"/>
                  </a:cubicBezTo>
                  <a:cubicBezTo>
                    <a:pt x="747" y="46"/>
                    <a:pt x="768" y="37"/>
                    <a:pt x="787" y="28"/>
                  </a:cubicBezTo>
                  <a:close/>
                  <a:moveTo>
                    <a:pt x="841" y="245"/>
                  </a:moveTo>
                  <a:cubicBezTo>
                    <a:pt x="803" y="261"/>
                    <a:pt x="763" y="271"/>
                    <a:pt x="731" y="291"/>
                  </a:cubicBezTo>
                  <a:cubicBezTo>
                    <a:pt x="730" y="291"/>
                    <a:pt x="729" y="291"/>
                    <a:pt x="729" y="293"/>
                  </a:cubicBezTo>
                  <a:cubicBezTo>
                    <a:pt x="728" y="293"/>
                    <a:pt x="727" y="293"/>
                    <a:pt x="727" y="295"/>
                  </a:cubicBezTo>
                  <a:cubicBezTo>
                    <a:pt x="732" y="295"/>
                    <a:pt x="728" y="302"/>
                    <a:pt x="729" y="304"/>
                  </a:cubicBezTo>
                  <a:cubicBezTo>
                    <a:pt x="766" y="287"/>
                    <a:pt x="806" y="270"/>
                    <a:pt x="841" y="253"/>
                  </a:cubicBezTo>
                  <a:cubicBezTo>
                    <a:pt x="853" y="247"/>
                    <a:pt x="867" y="242"/>
                    <a:pt x="875" y="231"/>
                  </a:cubicBezTo>
                  <a:cubicBezTo>
                    <a:pt x="862" y="229"/>
                    <a:pt x="852" y="240"/>
                    <a:pt x="841" y="245"/>
                  </a:cubicBezTo>
                  <a:close/>
                  <a:moveTo>
                    <a:pt x="868" y="218"/>
                  </a:moveTo>
                  <a:cubicBezTo>
                    <a:pt x="882" y="211"/>
                    <a:pt x="901" y="207"/>
                    <a:pt x="900" y="191"/>
                  </a:cubicBezTo>
                  <a:cubicBezTo>
                    <a:pt x="849" y="220"/>
                    <a:pt x="789" y="240"/>
                    <a:pt x="737" y="268"/>
                  </a:cubicBezTo>
                  <a:cubicBezTo>
                    <a:pt x="732" y="271"/>
                    <a:pt x="727" y="262"/>
                    <a:pt x="727" y="270"/>
                  </a:cubicBezTo>
                  <a:cubicBezTo>
                    <a:pt x="728" y="273"/>
                    <a:pt x="727" y="277"/>
                    <a:pt x="729" y="278"/>
                  </a:cubicBezTo>
                  <a:cubicBezTo>
                    <a:pt x="771" y="258"/>
                    <a:pt x="825" y="237"/>
                    <a:pt x="868" y="218"/>
                  </a:cubicBezTo>
                  <a:close/>
                  <a:moveTo>
                    <a:pt x="881" y="185"/>
                  </a:moveTo>
                  <a:cubicBezTo>
                    <a:pt x="856" y="195"/>
                    <a:pt x="829" y="206"/>
                    <a:pt x="802" y="216"/>
                  </a:cubicBezTo>
                  <a:cubicBezTo>
                    <a:pt x="776" y="226"/>
                    <a:pt x="747" y="234"/>
                    <a:pt x="727" y="253"/>
                  </a:cubicBezTo>
                  <a:cubicBezTo>
                    <a:pt x="728" y="254"/>
                    <a:pt x="728" y="256"/>
                    <a:pt x="729" y="256"/>
                  </a:cubicBezTo>
                  <a:cubicBezTo>
                    <a:pt x="778" y="231"/>
                    <a:pt x="836" y="215"/>
                    <a:pt x="881" y="185"/>
                  </a:cubicBezTo>
                  <a:close/>
                  <a:moveTo>
                    <a:pt x="883" y="170"/>
                  </a:moveTo>
                  <a:cubicBezTo>
                    <a:pt x="888" y="167"/>
                    <a:pt x="900" y="163"/>
                    <a:pt x="898" y="155"/>
                  </a:cubicBezTo>
                  <a:cubicBezTo>
                    <a:pt x="848" y="178"/>
                    <a:pt x="784" y="202"/>
                    <a:pt x="729" y="228"/>
                  </a:cubicBezTo>
                  <a:cubicBezTo>
                    <a:pt x="729" y="230"/>
                    <a:pt x="727" y="230"/>
                    <a:pt x="727" y="233"/>
                  </a:cubicBezTo>
                  <a:cubicBezTo>
                    <a:pt x="773" y="209"/>
                    <a:pt x="839" y="194"/>
                    <a:pt x="883" y="170"/>
                  </a:cubicBezTo>
                  <a:close/>
                  <a:moveTo>
                    <a:pt x="737" y="199"/>
                  </a:moveTo>
                  <a:cubicBezTo>
                    <a:pt x="733" y="199"/>
                    <a:pt x="729" y="201"/>
                    <a:pt x="727" y="205"/>
                  </a:cubicBezTo>
                  <a:cubicBezTo>
                    <a:pt x="732" y="204"/>
                    <a:pt x="734" y="201"/>
                    <a:pt x="737" y="199"/>
                  </a:cubicBezTo>
                  <a:close/>
                  <a:moveTo>
                    <a:pt x="902" y="516"/>
                  </a:moveTo>
                  <a:cubicBezTo>
                    <a:pt x="890" y="520"/>
                    <a:pt x="875" y="526"/>
                    <a:pt x="862" y="533"/>
                  </a:cubicBezTo>
                  <a:cubicBezTo>
                    <a:pt x="852" y="538"/>
                    <a:pt x="832" y="556"/>
                    <a:pt x="822" y="541"/>
                  </a:cubicBezTo>
                  <a:cubicBezTo>
                    <a:pt x="847" y="526"/>
                    <a:pt x="875" y="513"/>
                    <a:pt x="902" y="500"/>
                  </a:cubicBezTo>
                  <a:cubicBezTo>
                    <a:pt x="903" y="472"/>
                    <a:pt x="899" y="460"/>
                    <a:pt x="900" y="431"/>
                  </a:cubicBezTo>
                  <a:cubicBezTo>
                    <a:pt x="855" y="458"/>
                    <a:pt x="795" y="476"/>
                    <a:pt x="749" y="502"/>
                  </a:cubicBezTo>
                  <a:cubicBezTo>
                    <a:pt x="743" y="506"/>
                    <a:pt x="732" y="508"/>
                    <a:pt x="731" y="518"/>
                  </a:cubicBezTo>
                  <a:cubicBezTo>
                    <a:pt x="745" y="517"/>
                    <a:pt x="757" y="508"/>
                    <a:pt x="770" y="502"/>
                  </a:cubicBezTo>
                  <a:cubicBezTo>
                    <a:pt x="798" y="490"/>
                    <a:pt x="825" y="478"/>
                    <a:pt x="850" y="466"/>
                  </a:cubicBezTo>
                  <a:cubicBezTo>
                    <a:pt x="860" y="461"/>
                    <a:pt x="881" y="444"/>
                    <a:pt x="891" y="458"/>
                  </a:cubicBezTo>
                  <a:cubicBezTo>
                    <a:pt x="881" y="467"/>
                    <a:pt x="867" y="474"/>
                    <a:pt x="854" y="479"/>
                  </a:cubicBezTo>
                  <a:cubicBezTo>
                    <a:pt x="826" y="492"/>
                    <a:pt x="798" y="504"/>
                    <a:pt x="772" y="516"/>
                  </a:cubicBezTo>
                  <a:cubicBezTo>
                    <a:pt x="758" y="522"/>
                    <a:pt x="742" y="525"/>
                    <a:pt x="733" y="537"/>
                  </a:cubicBezTo>
                  <a:cubicBezTo>
                    <a:pt x="773" y="521"/>
                    <a:pt x="819" y="501"/>
                    <a:pt x="856" y="483"/>
                  </a:cubicBezTo>
                  <a:cubicBezTo>
                    <a:pt x="867" y="477"/>
                    <a:pt x="885" y="462"/>
                    <a:pt x="895" y="473"/>
                  </a:cubicBezTo>
                  <a:cubicBezTo>
                    <a:pt x="887" y="483"/>
                    <a:pt x="873" y="490"/>
                    <a:pt x="860" y="496"/>
                  </a:cubicBezTo>
                  <a:cubicBezTo>
                    <a:pt x="833" y="509"/>
                    <a:pt x="806" y="519"/>
                    <a:pt x="779" y="531"/>
                  </a:cubicBezTo>
                  <a:cubicBezTo>
                    <a:pt x="768" y="536"/>
                    <a:pt x="747" y="547"/>
                    <a:pt x="739" y="548"/>
                  </a:cubicBezTo>
                  <a:cubicBezTo>
                    <a:pt x="733" y="549"/>
                    <a:pt x="732" y="541"/>
                    <a:pt x="731" y="548"/>
                  </a:cubicBezTo>
                  <a:cubicBezTo>
                    <a:pt x="733" y="560"/>
                    <a:pt x="749" y="548"/>
                    <a:pt x="760" y="552"/>
                  </a:cubicBezTo>
                  <a:cubicBezTo>
                    <a:pt x="764" y="552"/>
                    <a:pt x="757" y="545"/>
                    <a:pt x="762" y="543"/>
                  </a:cubicBezTo>
                  <a:cubicBezTo>
                    <a:pt x="799" y="532"/>
                    <a:pt x="833" y="513"/>
                    <a:pt x="862" y="498"/>
                  </a:cubicBezTo>
                  <a:cubicBezTo>
                    <a:pt x="872" y="493"/>
                    <a:pt x="883" y="485"/>
                    <a:pt x="895" y="487"/>
                  </a:cubicBezTo>
                  <a:cubicBezTo>
                    <a:pt x="891" y="499"/>
                    <a:pt x="879" y="503"/>
                    <a:pt x="870" y="508"/>
                  </a:cubicBezTo>
                  <a:cubicBezTo>
                    <a:pt x="849" y="520"/>
                    <a:pt x="829" y="530"/>
                    <a:pt x="808" y="539"/>
                  </a:cubicBezTo>
                  <a:cubicBezTo>
                    <a:pt x="797" y="543"/>
                    <a:pt x="784" y="545"/>
                    <a:pt x="775" y="554"/>
                  </a:cubicBezTo>
                  <a:cubicBezTo>
                    <a:pt x="802" y="550"/>
                    <a:pt x="822" y="554"/>
                    <a:pt x="848" y="556"/>
                  </a:cubicBezTo>
                  <a:cubicBezTo>
                    <a:pt x="864" y="545"/>
                    <a:pt x="879" y="534"/>
                    <a:pt x="895" y="523"/>
                  </a:cubicBezTo>
                  <a:cubicBezTo>
                    <a:pt x="899" y="525"/>
                    <a:pt x="901" y="530"/>
                    <a:pt x="900" y="537"/>
                  </a:cubicBezTo>
                  <a:cubicBezTo>
                    <a:pt x="891" y="544"/>
                    <a:pt x="880" y="550"/>
                    <a:pt x="871" y="558"/>
                  </a:cubicBezTo>
                  <a:cubicBezTo>
                    <a:pt x="883" y="557"/>
                    <a:pt x="890" y="560"/>
                    <a:pt x="900" y="560"/>
                  </a:cubicBezTo>
                  <a:cubicBezTo>
                    <a:pt x="899" y="543"/>
                    <a:pt x="904" y="532"/>
                    <a:pt x="902" y="516"/>
                  </a:cubicBezTo>
                  <a:close/>
                  <a:moveTo>
                    <a:pt x="737" y="420"/>
                  </a:moveTo>
                  <a:cubicBezTo>
                    <a:pt x="789" y="394"/>
                    <a:pt x="847" y="373"/>
                    <a:pt x="898" y="347"/>
                  </a:cubicBezTo>
                  <a:cubicBezTo>
                    <a:pt x="897" y="341"/>
                    <a:pt x="898" y="333"/>
                    <a:pt x="895" y="329"/>
                  </a:cubicBezTo>
                  <a:cubicBezTo>
                    <a:pt x="843" y="360"/>
                    <a:pt x="785" y="384"/>
                    <a:pt x="731" y="412"/>
                  </a:cubicBezTo>
                  <a:cubicBezTo>
                    <a:pt x="731" y="414"/>
                    <a:pt x="731" y="416"/>
                    <a:pt x="731" y="418"/>
                  </a:cubicBezTo>
                  <a:cubicBezTo>
                    <a:pt x="734" y="418"/>
                    <a:pt x="734" y="420"/>
                    <a:pt x="737" y="420"/>
                  </a:cubicBezTo>
                  <a:close/>
                  <a:moveTo>
                    <a:pt x="743" y="349"/>
                  </a:moveTo>
                  <a:cubicBezTo>
                    <a:pt x="792" y="330"/>
                    <a:pt x="835" y="306"/>
                    <a:pt x="883" y="287"/>
                  </a:cubicBezTo>
                  <a:cubicBezTo>
                    <a:pt x="889" y="284"/>
                    <a:pt x="890" y="288"/>
                    <a:pt x="896" y="289"/>
                  </a:cubicBezTo>
                  <a:cubicBezTo>
                    <a:pt x="896" y="283"/>
                    <a:pt x="896" y="276"/>
                    <a:pt x="896" y="270"/>
                  </a:cubicBezTo>
                  <a:cubicBezTo>
                    <a:pt x="855" y="290"/>
                    <a:pt x="808" y="309"/>
                    <a:pt x="770" y="329"/>
                  </a:cubicBezTo>
                  <a:cubicBezTo>
                    <a:pt x="756" y="337"/>
                    <a:pt x="740" y="341"/>
                    <a:pt x="731" y="354"/>
                  </a:cubicBezTo>
                  <a:cubicBezTo>
                    <a:pt x="732" y="356"/>
                    <a:pt x="731" y="358"/>
                    <a:pt x="733" y="358"/>
                  </a:cubicBezTo>
                  <a:cubicBezTo>
                    <a:pt x="733" y="351"/>
                    <a:pt x="740" y="352"/>
                    <a:pt x="743" y="349"/>
                  </a:cubicBezTo>
                  <a:close/>
                  <a:moveTo>
                    <a:pt x="774" y="312"/>
                  </a:moveTo>
                  <a:cubicBezTo>
                    <a:pt x="814" y="294"/>
                    <a:pt x="857" y="278"/>
                    <a:pt x="889" y="255"/>
                  </a:cubicBezTo>
                  <a:cubicBezTo>
                    <a:pt x="894" y="253"/>
                    <a:pt x="893" y="258"/>
                    <a:pt x="896" y="258"/>
                  </a:cubicBezTo>
                  <a:cubicBezTo>
                    <a:pt x="895" y="250"/>
                    <a:pt x="899" y="249"/>
                    <a:pt x="898" y="241"/>
                  </a:cubicBezTo>
                  <a:cubicBezTo>
                    <a:pt x="844" y="270"/>
                    <a:pt x="781" y="289"/>
                    <a:pt x="731" y="322"/>
                  </a:cubicBezTo>
                  <a:cubicBezTo>
                    <a:pt x="732" y="326"/>
                    <a:pt x="729" y="334"/>
                    <a:pt x="733" y="335"/>
                  </a:cubicBezTo>
                  <a:cubicBezTo>
                    <a:pt x="740" y="323"/>
                    <a:pt x="758" y="319"/>
                    <a:pt x="774" y="312"/>
                  </a:cubicBezTo>
                  <a:close/>
                  <a:moveTo>
                    <a:pt x="898" y="418"/>
                  </a:moveTo>
                  <a:cubicBezTo>
                    <a:pt x="897" y="407"/>
                    <a:pt x="901" y="391"/>
                    <a:pt x="896" y="383"/>
                  </a:cubicBezTo>
                  <a:cubicBezTo>
                    <a:pt x="844" y="411"/>
                    <a:pt x="792" y="439"/>
                    <a:pt x="733" y="460"/>
                  </a:cubicBezTo>
                  <a:cubicBezTo>
                    <a:pt x="734" y="465"/>
                    <a:pt x="731" y="475"/>
                    <a:pt x="735" y="477"/>
                  </a:cubicBezTo>
                  <a:cubicBezTo>
                    <a:pt x="758" y="460"/>
                    <a:pt x="784" y="447"/>
                    <a:pt x="810" y="435"/>
                  </a:cubicBezTo>
                  <a:cubicBezTo>
                    <a:pt x="837" y="422"/>
                    <a:pt x="862" y="407"/>
                    <a:pt x="889" y="395"/>
                  </a:cubicBezTo>
                  <a:cubicBezTo>
                    <a:pt x="890" y="398"/>
                    <a:pt x="894" y="398"/>
                    <a:pt x="893" y="404"/>
                  </a:cubicBezTo>
                  <a:cubicBezTo>
                    <a:pt x="884" y="416"/>
                    <a:pt x="868" y="419"/>
                    <a:pt x="856" y="425"/>
                  </a:cubicBezTo>
                  <a:cubicBezTo>
                    <a:pt x="817" y="446"/>
                    <a:pt x="778" y="465"/>
                    <a:pt x="743" y="487"/>
                  </a:cubicBezTo>
                  <a:cubicBezTo>
                    <a:pt x="736" y="489"/>
                    <a:pt x="737" y="483"/>
                    <a:pt x="733" y="481"/>
                  </a:cubicBezTo>
                  <a:cubicBezTo>
                    <a:pt x="733" y="486"/>
                    <a:pt x="733" y="490"/>
                    <a:pt x="733" y="495"/>
                  </a:cubicBezTo>
                  <a:cubicBezTo>
                    <a:pt x="790" y="471"/>
                    <a:pt x="844" y="444"/>
                    <a:pt x="898" y="418"/>
                  </a:cubicBezTo>
                  <a:close/>
                  <a:moveTo>
                    <a:pt x="893" y="372"/>
                  </a:moveTo>
                  <a:cubicBezTo>
                    <a:pt x="898" y="372"/>
                    <a:pt x="895" y="379"/>
                    <a:pt x="900" y="379"/>
                  </a:cubicBezTo>
                  <a:cubicBezTo>
                    <a:pt x="897" y="375"/>
                    <a:pt x="901" y="364"/>
                    <a:pt x="896" y="360"/>
                  </a:cubicBezTo>
                  <a:cubicBezTo>
                    <a:pt x="857" y="381"/>
                    <a:pt x="810" y="399"/>
                    <a:pt x="770" y="418"/>
                  </a:cubicBezTo>
                  <a:cubicBezTo>
                    <a:pt x="757" y="424"/>
                    <a:pt x="739" y="428"/>
                    <a:pt x="733" y="443"/>
                  </a:cubicBezTo>
                  <a:cubicBezTo>
                    <a:pt x="733" y="444"/>
                    <a:pt x="733" y="445"/>
                    <a:pt x="733" y="447"/>
                  </a:cubicBezTo>
                  <a:cubicBezTo>
                    <a:pt x="791" y="427"/>
                    <a:pt x="839" y="397"/>
                    <a:pt x="893" y="372"/>
                  </a:cubicBezTo>
                  <a:close/>
                  <a:moveTo>
                    <a:pt x="881" y="320"/>
                  </a:moveTo>
                  <a:cubicBezTo>
                    <a:pt x="888" y="316"/>
                    <a:pt x="899" y="315"/>
                    <a:pt x="898" y="304"/>
                  </a:cubicBezTo>
                  <a:cubicBezTo>
                    <a:pt x="885" y="305"/>
                    <a:pt x="872" y="315"/>
                    <a:pt x="860" y="322"/>
                  </a:cubicBezTo>
                  <a:cubicBezTo>
                    <a:pt x="820" y="344"/>
                    <a:pt x="777" y="362"/>
                    <a:pt x="733" y="379"/>
                  </a:cubicBezTo>
                  <a:cubicBezTo>
                    <a:pt x="734" y="385"/>
                    <a:pt x="731" y="395"/>
                    <a:pt x="735" y="397"/>
                  </a:cubicBezTo>
                  <a:cubicBezTo>
                    <a:pt x="782" y="371"/>
                    <a:pt x="837" y="348"/>
                    <a:pt x="881" y="320"/>
                  </a:cubicBezTo>
                  <a:close/>
                  <a:moveTo>
                    <a:pt x="737" y="366"/>
                  </a:moveTo>
                  <a:cubicBezTo>
                    <a:pt x="737" y="363"/>
                    <a:pt x="736" y="361"/>
                    <a:pt x="733" y="360"/>
                  </a:cubicBezTo>
                  <a:cubicBezTo>
                    <a:pt x="733" y="363"/>
                    <a:pt x="733" y="367"/>
                    <a:pt x="737" y="366"/>
                  </a:cubicBezTo>
                  <a:close/>
                  <a:moveTo>
                    <a:pt x="814" y="34"/>
                  </a:moveTo>
                  <a:cubicBezTo>
                    <a:pt x="815" y="33"/>
                    <a:pt x="821" y="29"/>
                    <a:pt x="816" y="32"/>
                  </a:cubicBezTo>
                  <a:cubicBezTo>
                    <a:pt x="790" y="38"/>
                    <a:pt x="769" y="48"/>
                    <a:pt x="749" y="59"/>
                  </a:cubicBezTo>
                  <a:cubicBezTo>
                    <a:pt x="769" y="51"/>
                    <a:pt x="798" y="43"/>
                    <a:pt x="814" y="34"/>
                  </a:cubicBezTo>
                  <a:close/>
                  <a:moveTo>
                    <a:pt x="777" y="168"/>
                  </a:moveTo>
                  <a:cubicBezTo>
                    <a:pt x="777" y="171"/>
                    <a:pt x="772" y="169"/>
                    <a:pt x="772" y="172"/>
                  </a:cubicBezTo>
                  <a:cubicBezTo>
                    <a:pt x="776" y="174"/>
                    <a:pt x="782" y="169"/>
                    <a:pt x="777" y="168"/>
                  </a:cubicBezTo>
                  <a:close/>
                  <a:moveTo>
                    <a:pt x="898" y="135"/>
                  </a:moveTo>
                  <a:cubicBezTo>
                    <a:pt x="898" y="126"/>
                    <a:pt x="898" y="116"/>
                    <a:pt x="898" y="107"/>
                  </a:cubicBezTo>
                  <a:cubicBezTo>
                    <a:pt x="894" y="108"/>
                    <a:pt x="889" y="108"/>
                    <a:pt x="885" y="111"/>
                  </a:cubicBezTo>
                  <a:cubicBezTo>
                    <a:pt x="890" y="118"/>
                    <a:pt x="885" y="123"/>
                    <a:pt x="881" y="128"/>
                  </a:cubicBezTo>
                  <a:cubicBezTo>
                    <a:pt x="883" y="134"/>
                    <a:pt x="896" y="130"/>
                    <a:pt x="898" y="135"/>
                  </a:cubicBezTo>
                  <a:close/>
                  <a:moveTo>
                    <a:pt x="898" y="230"/>
                  </a:moveTo>
                  <a:cubicBezTo>
                    <a:pt x="898" y="226"/>
                    <a:pt x="898" y="223"/>
                    <a:pt x="898" y="220"/>
                  </a:cubicBezTo>
                  <a:cubicBezTo>
                    <a:pt x="891" y="219"/>
                    <a:pt x="887" y="222"/>
                    <a:pt x="883" y="226"/>
                  </a:cubicBezTo>
                  <a:cubicBezTo>
                    <a:pt x="890" y="225"/>
                    <a:pt x="895" y="226"/>
                    <a:pt x="898" y="2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/>
            <p:cNvSpPr>
              <a:spLocks noEditPoints="1"/>
            </p:cNvSpPr>
            <p:nvPr/>
          </p:nvSpPr>
          <p:spPr bwMode="auto">
            <a:xfrm>
              <a:off x="8342313" y="5334000"/>
              <a:ext cx="652463" cy="24447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2" y="4"/>
                </a:cxn>
                <a:cxn ang="0">
                  <a:pos x="23" y="25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48" y="27"/>
                </a:cxn>
                <a:cxn ang="0">
                  <a:pos x="69" y="4"/>
                </a:cxn>
                <a:cxn ang="0">
                  <a:pos x="77" y="10"/>
                </a:cxn>
                <a:cxn ang="0">
                  <a:pos x="113" y="19"/>
                </a:cxn>
                <a:cxn ang="0">
                  <a:pos x="134" y="12"/>
                </a:cxn>
                <a:cxn ang="0">
                  <a:pos x="117" y="36"/>
                </a:cxn>
                <a:cxn ang="0">
                  <a:pos x="146" y="8"/>
                </a:cxn>
                <a:cxn ang="0">
                  <a:pos x="144" y="31"/>
                </a:cxn>
                <a:cxn ang="0">
                  <a:pos x="150" y="31"/>
                </a:cxn>
                <a:cxn ang="0">
                  <a:pos x="163" y="6"/>
                </a:cxn>
                <a:cxn ang="0">
                  <a:pos x="169" y="33"/>
                </a:cxn>
                <a:cxn ang="0">
                  <a:pos x="165" y="61"/>
                </a:cxn>
                <a:cxn ang="0">
                  <a:pos x="154" y="46"/>
                </a:cxn>
                <a:cxn ang="0">
                  <a:pos x="134" y="46"/>
                </a:cxn>
                <a:cxn ang="0">
                  <a:pos x="88" y="50"/>
                </a:cxn>
                <a:cxn ang="0">
                  <a:pos x="79" y="65"/>
                </a:cxn>
                <a:cxn ang="0">
                  <a:pos x="67" y="40"/>
                </a:cxn>
                <a:cxn ang="0">
                  <a:pos x="50" y="50"/>
                </a:cxn>
                <a:cxn ang="0">
                  <a:pos x="38" y="29"/>
                </a:cxn>
                <a:cxn ang="0">
                  <a:pos x="38" y="42"/>
                </a:cxn>
                <a:cxn ang="0">
                  <a:pos x="21" y="48"/>
                </a:cxn>
                <a:cxn ang="0">
                  <a:pos x="14" y="33"/>
                </a:cxn>
                <a:cxn ang="0">
                  <a:pos x="10" y="54"/>
                </a:cxn>
                <a:cxn ang="0">
                  <a:pos x="0" y="54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108" y="33"/>
                </a:cxn>
                <a:cxn ang="0">
                  <a:pos x="100" y="36"/>
                </a:cxn>
                <a:cxn ang="0">
                  <a:pos x="108" y="33"/>
                </a:cxn>
              </a:cxnLst>
              <a:rect l="0" t="0" r="r" b="b"/>
              <a:pathLst>
                <a:path w="174" h="65">
                  <a:moveTo>
                    <a:pt x="0" y="54"/>
                  </a:moveTo>
                  <a:cubicBezTo>
                    <a:pt x="0" y="34"/>
                    <a:pt x="2" y="19"/>
                    <a:pt x="2" y="4"/>
                  </a:cubicBezTo>
                  <a:cubicBezTo>
                    <a:pt x="18" y="2"/>
                    <a:pt x="15" y="19"/>
                    <a:pt x="23" y="25"/>
                  </a:cubicBezTo>
                  <a:cubicBezTo>
                    <a:pt x="31" y="19"/>
                    <a:pt x="35" y="9"/>
                    <a:pt x="40" y="0"/>
                  </a:cubicBezTo>
                  <a:cubicBezTo>
                    <a:pt x="44" y="0"/>
                    <a:pt x="44" y="2"/>
                    <a:pt x="48" y="2"/>
                  </a:cubicBezTo>
                  <a:cubicBezTo>
                    <a:pt x="48" y="10"/>
                    <a:pt x="48" y="19"/>
                    <a:pt x="48" y="27"/>
                  </a:cubicBezTo>
                  <a:cubicBezTo>
                    <a:pt x="60" y="24"/>
                    <a:pt x="60" y="10"/>
                    <a:pt x="69" y="4"/>
                  </a:cubicBezTo>
                  <a:cubicBezTo>
                    <a:pt x="74" y="3"/>
                    <a:pt x="77" y="5"/>
                    <a:pt x="77" y="10"/>
                  </a:cubicBezTo>
                  <a:cubicBezTo>
                    <a:pt x="87" y="2"/>
                    <a:pt x="111" y="7"/>
                    <a:pt x="113" y="19"/>
                  </a:cubicBezTo>
                  <a:cubicBezTo>
                    <a:pt x="121" y="17"/>
                    <a:pt x="123" y="10"/>
                    <a:pt x="134" y="12"/>
                  </a:cubicBezTo>
                  <a:cubicBezTo>
                    <a:pt x="134" y="25"/>
                    <a:pt x="120" y="25"/>
                    <a:pt x="117" y="36"/>
                  </a:cubicBezTo>
                  <a:cubicBezTo>
                    <a:pt x="139" y="52"/>
                    <a:pt x="130" y="10"/>
                    <a:pt x="146" y="8"/>
                  </a:cubicBezTo>
                  <a:cubicBezTo>
                    <a:pt x="150" y="14"/>
                    <a:pt x="144" y="22"/>
                    <a:pt x="144" y="31"/>
                  </a:cubicBezTo>
                  <a:cubicBezTo>
                    <a:pt x="146" y="31"/>
                    <a:pt x="148" y="31"/>
                    <a:pt x="150" y="31"/>
                  </a:cubicBezTo>
                  <a:cubicBezTo>
                    <a:pt x="155" y="23"/>
                    <a:pt x="153" y="8"/>
                    <a:pt x="163" y="6"/>
                  </a:cubicBezTo>
                  <a:cubicBezTo>
                    <a:pt x="172" y="14"/>
                    <a:pt x="151" y="32"/>
                    <a:pt x="169" y="33"/>
                  </a:cubicBezTo>
                  <a:cubicBezTo>
                    <a:pt x="157" y="43"/>
                    <a:pt x="174" y="51"/>
                    <a:pt x="165" y="61"/>
                  </a:cubicBezTo>
                  <a:cubicBezTo>
                    <a:pt x="158" y="60"/>
                    <a:pt x="154" y="55"/>
                    <a:pt x="154" y="46"/>
                  </a:cubicBezTo>
                  <a:cubicBezTo>
                    <a:pt x="143" y="45"/>
                    <a:pt x="140" y="58"/>
                    <a:pt x="134" y="46"/>
                  </a:cubicBezTo>
                  <a:cubicBezTo>
                    <a:pt x="126" y="61"/>
                    <a:pt x="108" y="46"/>
                    <a:pt x="88" y="50"/>
                  </a:cubicBezTo>
                  <a:cubicBezTo>
                    <a:pt x="83" y="53"/>
                    <a:pt x="85" y="64"/>
                    <a:pt x="79" y="65"/>
                  </a:cubicBezTo>
                  <a:cubicBezTo>
                    <a:pt x="71" y="61"/>
                    <a:pt x="69" y="50"/>
                    <a:pt x="67" y="40"/>
                  </a:cubicBezTo>
                  <a:cubicBezTo>
                    <a:pt x="55" y="37"/>
                    <a:pt x="59" y="50"/>
                    <a:pt x="50" y="50"/>
                  </a:cubicBezTo>
                  <a:cubicBezTo>
                    <a:pt x="40" y="49"/>
                    <a:pt x="43" y="35"/>
                    <a:pt x="38" y="29"/>
                  </a:cubicBezTo>
                  <a:cubicBezTo>
                    <a:pt x="34" y="31"/>
                    <a:pt x="41" y="36"/>
                    <a:pt x="38" y="42"/>
                  </a:cubicBezTo>
                  <a:cubicBezTo>
                    <a:pt x="35" y="47"/>
                    <a:pt x="27" y="46"/>
                    <a:pt x="21" y="48"/>
                  </a:cubicBezTo>
                  <a:cubicBezTo>
                    <a:pt x="17" y="45"/>
                    <a:pt x="18" y="36"/>
                    <a:pt x="14" y="33"/>
                  </a:cubicBezTo>
                  <a:cubicBezTo>
                    <a:pt x="10" y="37"/>
                    <a:pt x="9" y="45"/>
                    <a:pt x="10" y="54"/>
                  </a:cubicBezTo>
                  <a:cubicBezTo>
                    <a:pt x="6" y="54"/>
                    <a:pt x="3" y="54"/>
                    <a:pt x="0" y="54"/>
                  </a:cubicBezTo>
                  <a:close/>
                  <a:moveTo>
                    <a:pt x="96" y="25"/>
                  </a:moveTo>
                  <a:cubicBezTo>
                    <a:pt x="106" y="20"/>
                    <a:pt x="89" y="20"/>
                    <a:pt x="96" y="25"/>
                  </a:cubicBezTo>
                  <a:close/>
                  <a:moveTo>
                    <a:pt x="108" y="33"/>
                  </a:moveTo>
                  <a:cubicBezTo>
                    <a:pt x="103" y="32"/>
                    <a:pt x="100" y="33"/>
                    <a:pt x="100" y="36"/>
                  </a:cubicBezTo>
                  <a:cubicBezTo>
                    <a:pt x="103" y="36"/>
                    <a:pt x="110" y="38"/>
                    <a:pt x="108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 rot="20739532">
            <a:off x="1263195" y="645611"/>
            <a:ext cx="2180739" cy="1641794"/>
            <a:chOff x="1905000" y="4114800"/>
            <a:chExt cx="4438651" cy="3341688"/>
          </a:xfrm>
          <a:solidFill>
            <a:schemeClr val="bg1"/>
          </a:solidFill>
        </p:grpSpPr>
        <p:sp>
          <p:nvSpPr>
            <p:cNvPr id="112" name="Freeform 167"/>
            <p:cNvSpPr>
              <a:spLocks noEditPoints="1"/>
            </p:cNvSpPr>
            <p:nvPr/>
          </p:nvSpPr>
          <p:spPr bwMode="auto">
            <a:xfrm>
              <a:off x="2235200" y="4572000"/>
              <a:ext cx="625475" cy="371475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121" y="13"/>
                </a:cxn>
                <a:cxn ang="0">
                  <a:pos x="80" y="38"/>
                </a:cxn>
                <a:cxn ang="0">
                  <a:pos x="79" y="51"/>
                </a:cxn>
                <a:cxn ang="0">
                  <a:pos x="111" y="44"/>
                </a:cxn>
                <a:cxn ang="0">
                  <a:pos x="144" y="9"/>
                </a:cxn>
                <a:cxn ang="0">
                  <a:pos x="153" y="32"/>
                </a:cxn>
                <a:cxn ang="0">
                  <a:pos x="125" y="69"/>
                </a:cxn>
                <a:cxn ang="0">
                  <a:pos x="167" y="59"/>
                </a:cxn>
                <a:cxn ang="0">
                  <a:pos x="125" y="80"/>
                </a:cxn>
                <a:cxn ang="0">
                  <a:pos x="88" y="94"/>
                </a:cxn>
                <a:cxn ang="0">
                  <a:pos x="77" y="99"/>
                </a:cxn>
                <a:cxn ang="0">
                  <a:pos x="25" y="67"/>
                </a:cxn>
                <a:cxn ang="0">
                  <a:pos x="25" y="94"/>
                </a:cxn>
                <a:cxn ang="0">
                  <a:pos x="15" y="36"/>
                </a:cxn>
                <a:cxn ang="0">
                  <a:pos x="2" y="28"/>
                </a:cxn>
                <a:cxn ang="0">
                  <a:pos x="61" y="28"/>
                </a:cxn>
                <a:cxn ang="0">
                  <a:pos x="50" y="24"/>
                </a:cxn>
                <a:cxn ang="0">
                  <a:pos x="31" y="21"/>
                </a:cxn>
                <a:cxn ang="0">
                  <a:pos x="29" y="49"/>
                </a:cxn>
                <a:cxn ang="0">
                  <a:pos x="50" y="24"/>
                </a:cxn>
                <a:cxn ang="0">
                  <a:pos x="65" y="72"/>
                </a:cxn>
                <a:cxn ang="0">
                  <a:pos x="57" y="59"/>
                </a:cxn>
                <a:cxn ang="0">
                  <a:pos x="65" y="55"/>
                </a:cxn>
                <a:cxn ang="0">
                  <a:pos x="67" y="46"/>
                </a:cxn>
                <a:cxn ang="0">
                  <a:pos x="55" y="40"/>
                </a:cxn>
                <a:cxn ang="0">
                  <a:pos x="40" y="59"/>
                </a:cxn>
                <a:cxn ang="0">
                  <a:pos x="65" y="72"/>
                </a:cxn>
                <a:cxn ang="0">
                  <a:pos x="79" y="82"/>
                </a:cxn>
                <a:cxn ang="0">
                  <a:pos x="115" y="72"/>
                </a:cxn>
                <a:cxn ang="0">
                  <a:pos x="109" y="57"/>
                </a:cxn>
                <a:cxn ang="0">
                  <a:pos x="77" y="69"/>
                </a:cxn>
                <a:cxn ang="0">
                  <a:pos x="79" y="82"/>
                </a:cxn>
              </a:cxnLst>
              <a:rect l="0" t="0" r="r" b="b"/>
              <a:pathLst>
                <a:path w="167" h="99">
                  <a:moveTo>
                    <a:pt x="61" y="28"/>
                  </a:moveTo>
                  <a:cubicBezTo>
                    <a:pt x="81" y="23"/>
                    <a:pt x="97" y="14"/>
                    <a:pt x="121" y="13"/>
                  </a:cubicBezTo>
                  <a:cubicBezTo>
                    <a:pt x="121" y="33"/>
                    <a:pt x="90" y="26"/>
                    <a:pt x="80" y="38"/>
                  </a:cubicBezTo>
                  <a:cubicBezTo>
                    <a:pt x="81" y="44"/>
                    <a:pt x="77" y="45"/>
                    <a:pt x="79" y="51"/>
                  </a:cubicBezTo>
                  <a:cubicBezTo>
                    <a:pt x="87" y="54"/>
                    <a:pt x="100" y="44"/>
                    <a:pt x="111" y="44"/>
                  </a:cubicBezTo>
                  <a:cubicBezTo>
                    <a:pt x="123" y="33"/>
                    <a:pt x="128" y="16"/>
                    <a:pt x="144" y="9"/>
                  </a:cubicBezTo>
                  <a:cubicBezTo>
                    <a:pt x="151" y="13"/>
                    <a:pt x="156" y="19"/>
                    <a:pt x="153" y="32"/>
                  </a:cubicBezTo>
                  <a:cubicBezTo>
                    <a:pt x="134" y="29"/>
                    <a:pt x="120" y="49"/>
                    <a:pt x="125" y="69"/>
                  </a:cubicBezTo>
                  <a:cubicBezTo>
                    <a:pt x="145" y="72"/>
                    <a:pt x="154" y="56"/>
                    <a:pt x="167" y="59"/>
                  </a:cubicBezTo>
                  <a:cubicBezTo>
                    <a:pt x="164" y="81"/>
                    <a:pt x="142" y="76"/>
                    <a:pt x="125" y="80"/>
                  </a:cubicBezTo>
                  <a:cubicBezTo>
                    <a:pt x="116" y="82"/>
                    <a:pt x="99" y="89"/>
                    <a:pt x="88" y="94"/>
                  </a:cubicBezTo>
                  <a:cubicBezTo>
                    <a:pt x="84" y="95"/>
                    <a:pt x="80" y="99"/>
                    <a:pt x="77" y="99"/>
                  </a:cubicBezTo>
                  <a:cubicBezTo>
                    <a:pt x="57" y="90"/>
                    <a:pt x="55" y="65"/>
                    <a:pt x="25" y="67"/>
                  </a:cubicBezTo>
                  <a:cubicBezTo>
                    <a:pt x="18" y="76"/>
                    <a:pt x="24" y="82"/>
                    <a:pt x="25" y="94"/>
                  </a:cubicBezTo>
                  <a:cubicBezTo>
                    <a:pt x="0" y="93"/>
                    <a:pt x="16" y="52"/>
                    <a:pt x="15" y="36"/>
                  </a:cubicBezTo>
                  <a:cubicBezTo>
                    <a:pt x="11" y="33"/>
                    <a:pt x="3" y="34"/>
                    <a:pt x="2" y="28"/>
                  </a:cubicBezTo>
                  <a:cubicBezTo>
                    <a:pt x="3" y="4"/>
                    <a:pt x="61" y="0"/>
                    <a:pt x="61" y="28"/>
                  </a:cubicBezTo>
                  <a:close/>
                  <a:moveTo>
                    <a:pt x="50" y="24"/>
                  </a:moveTo>
                  <a:cubicBezTo>
                    <a:pt x="47" y="20"/>
                    <a:pt x="39" y="20"/>
                    <a:pt x="31" y="21"/>
                  </a:cubicBezTo>
                  <a:cubicBezTo>
                    <a:pt x="28" y="27"/>
                    <a:pt x="24" y="42"/>
                    <a:pt x="29" y="49"/>
                  </a:cubicBezTo>
                  <a:cubicBezTo>
                    <a:pt x="37" y="43"/>
                    <a:pt x="47" y="37"/>
                    <a:pt x="50" y="24"/>
                  </a:cubicBezTo>
                  <a:close/>
                  <a:moveTo>
                    <a:pt x="65" y="72"/>
                  </a:moveTo>
                  <a:cubicBezTo>
                    <a:pt x="66" y="65"/>
                    <a:pt x="57" y="67"/>
                    <a:pt x="57" y="59"/>
                  </a:cubicBezTo>
                  <a:cubicBezTo>
                    <a:pt x="58" y="56"/>
                    <a:pt x="61" y="55"/>
                    <a:pt x="65" y="55"/>
                  </a:cubicBezTo>
                  <a:cubicBezTo>
                    <a:pt x="64" y="51"/>
                    <a:pt x="65" y="48"/>
                    <a:pt x="67" y="46"/>
                  </a:cubicBezTo>
                  <a:cubicBezTo>
                    <a:pt x="62" y="45"/>
                    <a:pt x="61" y="40"/>
                    <a:pt x="55" y="40"/>
                  </a:cubicBezTo>
                  <a:cubicBezTo>
                    <a:pt x="54" y="50"/>
                    <a:pt x="43" y="50"/>
                    <a:pt x="40" y="59"/>
                  </a:cubicBezTo>
                  <a:cubicBezTo>
                    <a:pt x="53" y="59"/>
                    <a:pt x="58" y="67"/>
                    <a:pt x="65" y="72"/>
                  </a:cubicBezTo>
                  <a:close/>
                  <a:moveTo>
                    <a:pt x="79" y="82"/>
                  </a:moveTo>
                  <a:cubicBezTo>
                    <a:pt x="94" y="82"/>
                    <a:pt x="105" y="77"/>
                    <a:pt x="115" y="72"/>
                  </a:cubicBezTo>
                  <a:cubicBezTo>
                    <a:pt x="110" y="70"/>
                    <a:pt x="109" y="65"/>
                    <a:pt x="109" y="57"/>
                  </a:cubicBezTo>
                  <a:cubicBezTo>
                    <a:pt x="96" y="58"/>
                    <a:pt x="90" y="67"/>
                    <a:pt x="77" y="69"/>
                  </a:cubicBezTo>
                  <a:cubicBezTo>
                    <a:pt x="77" y="74"/>
                    <a:pt x="76" y="80"/>
                    <a:pt x="79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8"/>
            <p:cNvSpPr>
              <a:spLocks/>
            </p:cNvSpPr>
            <p:nvPr/>
          </p:nvSpPr>
          <p:spPr bwMode="auto">
            <a:xfrm>
              <a:off x="2238375" y="4422775"/>
              <a:ext cx="754063" cy="190500"/>
            </a:xfrm>
            <a:custGeom>
              <a:avLst/>
              <a:gdLst/>
              <a:ahLst/>
              <a:cxnLst>
                <a:cxn ang="0">
                  <a:pos x="137" y="24"/>
                </a:cxn>
                <a:cxn ang="0">
                  <a:pos x="137" y="9"/>
                </a:cxn>
                <a:cxn ang="0">
                  <a:pos x="147" y="14"/>
                </a:cxn>
                <a:cxn ang="0">
                  <a:pos x="168" y="30"/>
                </a:cxn>
                <a:cxn ang="0">
                  <a:pos x="174" y="26"/>
                </a:cxn>
                <a:cxn ang="0">
                  <a:pos x="170" y="14"/>
                </a:cxn>
                <a:cxn ang="0">
                  <a:pos x="187" y="14"/>
                </a:cxn>
                <a:cxn ang="0">
                  <a:pos x="193" y="34"/>
                </a:cxn>
                <a:cxn ang="0">
                  <a:pos x="197" y="51"/>
                </a:cxn>
                <a:cxn ang="0">
                  <a:pos x="187" y="51"/>
                </a:cxn>
                <a:cxn ang="0">
                  <a:pos x="183" y="39"/>
                </a:cxn>
                <a:cxn ang="0">
                  <a:pos x="172" y="45"/>
                </a:cxn>
                <a:cxn ang="0">
                  <a:pos x="160" y="36"/>
                </a:cxn>
                <a:cxn ang="0">
                  <a:pos x="156" y="43"/>
                </a:cxn>
                <a:cxn ang="0">
                  <a:pos x="129" y="36"/>
                </a:cxn>
                <a:cxn ang="0">
                  <a:pos x="126" y="43"/>
                </a:cxn>
                <a:cxn ang="0">
                  <a:pos x="112" y="39"/>
                </a:cxn>
                <a:cxn ang="0">
                  <a:pos x="91" y="39"/>
                </a:cxn>
                <a:cxn ang="0">
                  <a:pos x="83" y="45"/>
                </a:cxn>
                <a:cxn ang="0">
                  <a:pos x="76" y="36"/>
                </a:cxn>
                <a:cxn ang="0">
                  <a:pos x="54" y="47"/>
                </a:cxn>
                <a:cxn ang="0">
                  <a:pos x="18" y="45"/>
                </a:cxn>
                <a:cxn ang="0">
                  <a:pos x="33" y="14"/>
                </a:cxn>
                <a:cxn ang="0">
                  <a:pos x="22" y="34"/>
                </a:cxn>
                <a:cxn ang="0">
                  <a:pos x="35" y="36"/>
                </a:cxn>
                <a:cxn ang="0">
                  <a:pos x="49" y="13"/>
                </a:cxn>
                <a:cxn ang="0">
                  <a:pos x="62" y="22"/>
                </a:cxn>
                <a:cxn ang="0">
                  <a:pos x="72" y="9"/>
                </a:cxn>
                <a:cxn ang="0">
                  <a:pos x="89" y="13"/>
                </a:cxn>
                <a:cxn ang="0">
                  <a:pos x="97" y="28"/>
                </a:cxn>
                <a:cxn ang="0">
                  <a:pos x="104" y="11"/>
                </a:cxn>
                <a:cxn ang="0">
                  <a:pos x="114" y="14"/>
                </a:cxn>
                <a:cxn ang="0">
                  <a:pos x="120" y="7"/>
                </a:cxn>
                <a:cxn ang="0">
                  <a:pos x="137" y="24"/>
                </a:cxn>
              </a:cxnLst>
              <a:rect l="0" t="0" r="r" b="b"/>
              <a:pathLst>
                <a:path w="201" h="51">
                  <a:moveTo>
                    <a:pt x="137" y="24"/>
                  </a:moveTo>
                  <a:cubicBezTo>
                    <a:pt x="143" y="21"/>
                    <a:pt x="135" y="15"/>
                    <a:pt x="137" y="9"/>
                  </a:cubicBezTo>
                  <a:cubicBezTo>
                    <a:pt x="143" y="8"/>
                    <a:pt x="148" y="8"/>
                    <a:pt x="147" y="14"/>
                  </a:cubicBezTo>
                  <a:cubicBezTo>
                    <a:pt x="160" y="6"/>
                    <a:pt x="166" y="17"/>
                    <a:pt x="168" y="30"/>
                  </a:cubicBezTo>
                  <a:cubicBezTo>
                    <a:pt x="170" y="29"/>
                    <a:pt x="171" y="26"/>
                    <a:pt x="174" y="26"/>
                  </a:cubicBezTo>
                  <a:cubicBezTo>
                    <a:pt x="175" y="19"/>
                    <a:pt x="164" y="20"/>
                    <a:pt x="170" y="14"/>
                  </a:cubicBezTo>
                  <a:cubicBezTo>
                    <a:pt x="175" y="10"/>
                    <a:pt x="179" y="16"/>
                    <a:pt x="187" y="14"/>
                  </a:cubicBezTo>
                  <a:cubicBezTo>
                    <a:pt x="189" y="20"/>
                    <a:pt x="193" y="25"/>
                    <a:pt x="193" y="34"/>
                  </a:cubicBezTo>
                  <a:cubicBezTo>
                    <a:pt x="198" y="35"/>
                    <a:pt x="201" y="46"/>
                    <a:pt x="197" y="51"/>
                  </a:cubicBezTo>
                  <a:cubicBezTo>
                    <a:pt x="193" y="51"/>
                    <a:pt x="190" y="51"/>
                    <a:pt x="187" y="51"/>
                  </a:cubicBezTo>
                  <a:cubicBezTo>
                    <a:pt x="186" y="47"/>
                    <a:pt x="182" y="45"/>
                    <a:pt x="183" y="39"/>
                  </a:cubicBezTo>
                  <a:cubicBezTo>
                    <a:pt x="176" y="38"/>
                    <a:pt x="178" y="46"/>
                    <a:pt x="172" y="45"/>
                  </a:cubicBezTo>
                  <a:cubicBezTo>
                    <a:pt x="168" y="42"/>
                    <a:pt x="163" y="39"/>
                    <a:pt x="160" y="36"/>
                  </a:cubicBezTo>
                  <a:cubicBezTo>
                    <a:pt x="157" y="36"/>
                    <a:pt x="159" y="42"/>
                    <a:pt x="156" y="43"/>
                  </a:cubicBezTo>
                  <a:cubicBezTo>
                    <a:pt x="147" y="35"/>
                    <a:pt x="135" y="50"/>
                    <a:pt x="129" y="36"/>
                  </a:cubicBezTo>
                  <a:cubicBezTo>
                    <a:pt x="126" y="36"/>
                    <a:pt x="128" y="42"/>
                    <a:pt x="126" y="43"/>
                  </a:cubicBezTo>
                  <a:cubicBezTo>
                    <a:pt x="121" y="42"/>
                    <a:pt x="116" y="42"/>
                    <a:pt x="112" y="39"/>
                  </a:cubicBezTo>
                  <a:cubicBezTo>
                    <a:pt x="109" y="49"/>
                    <a:pt x="95" y="50"/>
                    <a:pt x="91" y="39"/>
                  </a:cubicBezTo>
                  <a:cubicBezTo>
                    <a:pt x="87" y="40"/>
                    <a:pt x="89" y="47"/>
                    <a:pt x="83" y="45"/>
                  </a:cubicBezTo>
                  <a:cubicBezTo>
                    <a:pt x="80" y="42"/>
                    <a:pt x="77" y="40"/>
                    <a:pt x="76" y="36"/>
                  </a:cubicBezTo>
                  <a:cubicBezTo>
                    <a:pt x="69" y="46"/>
                    <a:pt x="64" y="34"/>
                    <a:pt x="54" y="47"/>
                  </a:cubicBezTo>
                  <a:cubicBezTo>
                    <a:pt x="42" y="43"/>
                    <a:pt x="35" y="45"/>
                    <a:pt x="18" y="45"/>
                  </a:cubicBezTo>
                  <a:cubicBezTo>
                    <a:pt x="0" y="37"/>
                    <a:pt x="17" y="0"/>
                    <a:pt x="33" y="14"/>
                  </a:cubicBezTo>
                  <a:cubicBezTo>
                    <a:pt x="32" y="24"/>
                    <a:pt x="21" y="22"/>
                    <a:pt x="22" y="34"/>
                  </a:cubicBezTo>
                  <a:cubicBezTo>
                    <a:pt x="23" y="38"/>
                    <a:pt x="31" y="34"/>
                    <a:pt x="35" y="36"/>
                  </a:cubicBezTo>
                  <a:cubicBezTo>
                    <a:pt x="43" y="31"/>
                    <a:pt x="41" y="17"/>
                    <a:pt x="49" y="13"/>
                  </a:cubicBezTo>
                  <a:cubicBezTo>
                    <a:pt x="57" y="12"/>
                    <a:pt x="59" y="18"/>
                    <a:pt x="62" y="22"/>
                  </a:cubicBezTo>
                  <a:cubicBezTo>
                    <a:pt x="67" y="19"/>
                    <a:pt x="66" y="11"/>
                    <a:pt x="72" y="9"/>
                  </a:cubicBezTo>
                  <a:cubicBezTo>
                    <a:pt x="82" y="9"/>
                    <a:pt x="77" y="16"/>
                    <a:pt x="89" y="13"/>
                  </a:cubicBezTo>
                  <a:cubicBezTo>
                    <a:pt x="92" y="18"/>
                    <a:pt x="98" y="19"/>
                    <a:pt x="97" y="28"/>
                  </a:cubicBezTo>
                  <a:cubicBezTo>
                    <a:pt x="98" y="21"/>
                    <a:pt x="101" y="16"/>
                    <a:pt x="104" y="11"/>
                  </a:cubicBezTo>
                  <a:cubicBezTo>
                    <a:pt x="109" y="10"/>
                    <a:pt x="114" y="10"/>
                    <a:pt x="114" y="14"/>
                  </a:cubicBezTo>
                  <a:cubicBezTo>
                    <a:pt x="117" y="13"/>
                    <a:pt x="116" y="8"/>
                    <a:pt x="120" y="7"/>
                  </a:cubicBezTo>
                  <a:cubicBezTo>
                    <a:pt x="127" y="11"/>
                    <a:pt x="138" y="12"/>
                    <a:pt x="13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70"/>
            <p:cNvSpPr>
              <a:spLocks/>
            </p:cNvSpPr>
            <p:nvPr/>
          </p:nvSpPr>
          <p:spPr bwMode="auto">
            <a:xfrm>
              <a:off x="2351088" y="6234113"/>
              <a:ext cx="1439863" cy="13493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29"/>
                </a:cxn>
                <a:cxn ang="0">
                  <a:pos x="384" y="0"/>
                </a:cxn>
                <a:cxn ang="0">
                  <a:pos x="341" y="11"/>
                </a:cxn>
                <a:cxn ang="0">
                  <a:pos x="197" y="23"/>
                </a:cxn>
                <a:cxn ang="0">
                  <a:pos x="5" y="36"/>
                </a:cxn>
                <a:cxn ang="0">
                  <a:pos x="0" y="35"/>
                </a:cxn>
              </a:cxnLst>
              <a:rect l="0" t="0" r="r" b="b"/>
              <a:pathLst>
                <a:path w="384" h="36">
                  <a:moveTo>
                    <a:pt x="0" y="35"/>
                  </a:moveTo>
                  <a:cubicBezTo>
                    <a:pt x="0" y="33"/>
                    <a:pt x="0" y="31"/>
                    <a:pt x="0" y="29"/>
                  </a:cubicBezTo>
                  <a:cubicBezTo>
                    <a:pt x="126" y="18"/>
                    <a:pt x="255" y="9"/>
                    <a:pt x="384" y="0"/>
                  </a:cubicBezTo>
                  <a:cubicBezTo>
                    <a:pt x="374" y="13"/>
                    <a:pt x="355" y="10"/>
                    <a:pt x="341" y="11"/>
                  </a:cubicBezTo>
                  <a:cubicBezTo>
                    <a:pt x="295" y="16"/>
                    <a:pt x="247" y="20"/>
                    <a:pt x="197" y="23"/>
                  </a:cubicBezTo>
                  <a:cubicBezTo>
                    <a:pt x="131" y="27"/>
                    <a:pt x="64" y="34"/>
                    <a:pt x="5" y="36"/>
                  </a:cubicBezTo>
                  <a:cubicBezTo>
                    <a:pt x="4" y="35"/>
                    <a:pt x="2" y="34"/>
                    <a:pt x="0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6"/>
            <p:cNvSpPr>
              <a:spLocks/>
            </p:cNvSpPr>
            <p:nvPr/>
          </p:nvSpPr>
          <p:spPr bwMode="auto">
            <a:xfrm>
              <a:off x="2838450" y="4621213"/>
              <a:ext cx="214313" cy="33337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1" y="31"/>
                </a:cxn>
                <a:cxn ang="0">
                  <a:pos x="38" y="0"/>
                </a:cxn>
                <a:cxn ang="0">
                  <a:pos x="37" y="42"/>
                </a:cxn>
                <a:cxn ang="0">
                  <a:pos x="21" y="67"/>
                </a:cxn>
                <a:cxn ang="0">
                  <a:pos x="17" y="88"/>
                </a:cxn>
                <a:cxn ang="0">
                  <a:pos x="8" y="86"/>
                </a:cxn>
                <a:cxn ang="0">
                  <a:pos x="19" y="44"/>
                </a:cxn>
                <a:cxn ang="0">
                  <a:pos x="2" y="4"/>
                </a:cxn>
              </a:cxnLst>
              <a:rect l="0" t="0" r="r" b="b"/>
              <a:pathLst>
                <a:path w="57" h="89">
                  <a:moveTo>
                    <a:pt x="2" y="4"/>
                  </a:moveTo>
                  <a:cubicBezTo>
                    <a:pt x="20" y="1"/>
                    <a:pt x="16" y="20"/>
                    <a:pt x="21" y="31"/>
                  </a:cubicBezTo>
                  <a:cubicBezTo>
                    <a:pt x="32" y="25"/>
                    <a:pt x="30" y="7"/>
                    <a:pt x="38" y="0"/>
                  </a:cubicBezTo>
                  <a:cubicBezTo>
                    <a:pt x="57" y="8"/>
                    <a:pt x="34" y="27"/>
                    <a:pt x="37" y="42"/>
                  </a:cubicBezTo>
                  <a:cubicBezTo>
                    <a:pt x="29" y="48"/>
                    <a:pt x="28" y="60"/>
                    <a:pt x="21" y="67"/>
                  </a:cubicBezTo>
                  <a:cubicBezTo>
                    <a:pt x="21" y="75"/>
                    <a:pt x="22" y="85"/>
                    <a:pt x="17" y="88"/>
                  </a:cubicBezTo>
                  <a:cubicBezTo>
                    <a:pt x="13" y="89"/>
                    <a:pt x="13" y="85"/>
                    <a:pt x="8" y="86"/>
                  </a:cubicBezTo>
                  <a:cubicBezTo>
                    <a:pt x="3" y="70"/>
                    <a:pt x="15" y="57"/>
                    <a:pt x="19" y="44"/>
                  </a:cubicBezTo>
                  <a:cubicBezTo>
                    <a:pt x="10" y="35"/>
                    <a:pt x="0" y="18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7"/>
            <p:cNvSpPr>
              <a:spLocks/>
            </p:cNvSpPr>
            <p:nvPr/>
          </p:nvSpPr>
          <p:spPr bwMode="auto">
            <a:xfrm>
              <a:off x="2884488" y="4464050"/>
              <a:ext cx="611188" cy="487363"/>
            </a:xfrm>
            <a:custGeom>
              <a:avLst/>
              <a:gdLst/>
              <a:ahLst/>
              <a:cxnLst>
                <a:cxn ang="0">
                  <a:pos x="67" y="23"/>
                </a:cxn>
                <a:cxn ang="0">
                  <a:pos x="59" y="9"/>
                </a:cxn>
                <a:cxn ang="0">
                  <a:pos x="48" y="36"/>
                </a:cxn>
                <a:cxn ang="0">
                  <a:pos x="38" y="19"/>
                </a:cxn>
                <a:cxn ang="0">
                  <a:pos x="25" y="3"/>
                </a:cxn>
                <a:cxn ang="0">
                  <a:pos x="61" y="0"/>
                </a:cxn>
                <a:cxn ang="0">
                  <a:pos x="88" y="2"/>
                </a:cxn>
                <a:cxn ang="0">
                  <a:pos x="67" y="46"/>
                </a:cxn>
                <a:cxn ang="0">
                  <a:pos x="71" y="71"/>
                </a:cxn>
                <a:cxn ang="0">
                  <a:pos x="59" y="65"/>
                </a:cxn>
                <a:cxn ang="0">
                  <a:pos x="38" y="103"/>
                </a:cxn>
                <a:cxn ang="0">
                  <a:pos x="73" y="98"/>
                </a:cxn>
                <a:cxn ang="0">
                  <a:pos x="84" y="48"/>
                </a:cxn>
                <a:cxn ang="0">
                  <a:pos x="86" y="98"/>
                </a:cxn>
                <a:cxn ang="0">
                  <a:pos x="126" y="90"/>
                </a:cxn>
                <a:cxn ang="0">
                  <a:pos x="136" y="44"/>
                </a:cxn>
                <a:cxn ang="0">
                  <a:pos x="136" y="105"/>
                </a:cxn>
                <a:cxn ang="0">
                  <a:pos x="142" y="123"/>
                </a:cxn>
                <a:cxn ang="0">
                  <a:pos x="124" y="101"/>
                </a:cxn>
                <a:cxn ang="0">
                  <a:pos x="73" y="105"/>
                </a:cxn>
                <a:cxn ang="0">
                  <a:pos x="50" y="117"/>
                </a:cxn>
                <a:cxn ang="0">
                  <a:pos x="59" y="44"/>
                </a:cxn>
                <a:cxn ang="0">
                  <a:pos x="67" y="23"/>
                </a:cxn>
              </a:cxnLst>
              <a:rect l="0" t="0" r="r" b="b"/>
              <a:pathLst>
                <a:path w="163" h="130">
                  <a:moveTo>
                    <a:pt x="67" y="23"/>
                  </a:moveTo>
                  <a:cubicBezTo>
                    <a:pt x="66" y="16"/>
                    <a:pt x="60" y="15"/>
                    <a:pt x="59" y="9"/>
                  </a:cubicBezTo>
                  <a:cubicBezTo>
                    <a:pt x="49" y="12"/>
                    <a:pt x="51" y="26"/>
                    <a:pt x="48" y="36"/>
                  </a:cubicBezTo>
                  <a:cubicBezTo>
                    <a:pt x="39" y="36"/>
                    <a:pt x="38" y="28"/>
                    <a:pt x="38" y="19"/>
                  </a:cubicBezTo>
                  <a:cubicBezTo>
                    <a:pt x="33" y="14"/>
                    <a:pt x="22" y="15"/>
                    <a:pt x="25" y="3"/>
                  </a:cubicBezTo>
                  <a:cubicBezTo>
                    <a:pt x="37" y="5"/>
                    <a:pt x="52" y="7"/>
                    <a:pt x="61" y="0"/>
                  </a:cubicBezTo>
                  <a:cubicBezTo>
                    <a:pt x="70" y="7"/>
                    <a:pt x="77" y="8"/>
                    <a:pt x="88" y="2"/>
                  </a:cubicBezTo>
                  <a:cubicBezTo>
                    <a:pt x="89" y="25"/>
                    <a:pt x="71" y="28"/>
                    <a:pt x="67" y="46"/>
                  </a:cubicBezTo>
                  <a:cubicBezTo>
                    <a:pt x="70" y="52"/>
                    <a:pt x="72" y="60"/>
                    <a:pt x="71" y="71"/>
                  </a:cubicBezTo>
                  <a:cubicBezTo>
                    <a:pt x="65" y="71"/>
                    <a:pt x="61" y="69"/>
                    <a:pt x="59" y="65"/>
                  </a:cubicBezTo>
                  <a:cubicBezTo>
                    <a:pt x="48" y="74"/>
                    <a:pt x="40" y="85"/>
                    <a:pt x="38" y="103"/>
                  </a:cubicBezTo>
                  <a:cubicBezTo>
                    <a:pt x="50" y="110"/>
                    <a:pt x="60" y="98"/>
                    <a:pt x="73" y="98"/>
                  </a:cubicBezTo>
                  <a:cubicBezTo>
                    <a:pt x="75" y="80"/>
                    <a:pt x="81" y="65"/>
                    <a:pt x="84" y="48"/>
                  </a:cubicBezTo>
                  <a:cubicBezTo>
                    <a:pt x="112" y="50"/>
                    <a:pt x="85" y="81"/>
                    <a:pt x="86" y="98"/>
                  </a:cubicBezTo>
                  <a:cubicBezTo>
                    <a:pt x="99" y="102"/>
                    <a:pt x="111" y="90"/>
                    <a:pt x="126" y="90"/>
                  </a:cubicBezTo>
                  <a:cubicBezTo>
                    <a:pt x="128" y="73"/>
                    <a:pt x="133" y="59"/>
                    <a:pt x="136" y="44"/>
                  </a:cubicBezTo>
                  <a:cubicBezTo>
                    <a:pt x="163" y="49"/>
                    <a:pt x="133" y="83"/>
                    <a:pt x="136" y="105"/>
                  </a:cubicBezTo>
                  <a:cubicBezTo>
                    <a:pt x="137" y="112"/>
                    <a:pt x="145" y="112"/>
                    <a:pt x="142" y="123"/>
                  </a:cubicBezTo>
                  <a:cubicBezTo>
                    <a:pt x="129" y="127"/>
                    <a:pt x="123" y="116"/>
                    <a:pt x="124" y="101"/>
                  </a:cubicBezTo>
                  <a:cubicBezTo>
                    <a:pt x="108" y="104"/>
                    <a:pt x="81" y="130"/>
                    <a:pt x="73" y="105"/>
                  </a:cubicBezTo>
                  <a:cubicBezTo>
                    <a:pt x="61" y="107"/>
                    <a:pt x="59" y="116"/>
                    <a:pt x="50" y="117"/>
                  </a:cubicBezTo>
                  <a:cubicBezTo>
                    <a:pt x="0" y="122"/>
                    <a:pt x="39" y="51"/>
                    <a:pt x="59" y="44"/>
                  </a:cubicBezTo>
                  <a:cubicBezTo>
                    <a:pt x="54" y="36"/>
                    <a:pt x="64" y="28"/>
                    <a:pt x="67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9"/>
            <p:cNvSpPr>
              <a:spLocks noEditPoints="1"/>
            </p:cNvSpPr>
            <p:nvPr/>
          </p:nvSpPr>
          <p:spPr bwMode="auto">
            <a:xfrm>
              <a:off x="3176588" y="4902200"/>
              <a:ext cx="977900" cy="23971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8" y="17"/>
                </a:cxn>
                <a:cxn ang="0">
                  <a:pos x="100" y="19"/>
                </a:cxn>
                <a:cxn ang="0">
                  <a:pos x="112" y="19"/>
                </a:cxn>
                <a:cxn ang="0">
                  <a:pos x="117" y="30"/>
                </a:cxn>
                <a:cxn ang="0">
                  <a:pos x="117" y="11"/>
                </a:cxn>
                <a:cxn ang="0">
                  <a:pos x="162" y="21"/>
                </a:cxn>
                <a:cxn ang="0">
                  <a:pos x="146" y="38"/>
                </a:cxn>
                <a:cxn ang="0">
                  <a:pos x="158" y="40"/>
                </a:cxn>
                <a:cxn ang="0">
                  <a:pos x="169" y="13"/>
                </a:cxn>
                <a:cxn ang="0">
                  <a:pos x="187" y="25"/>
                </a:cxn>
                <a:cxn ang="0">
                  <a:pos x="221" y="23"/>
                </a:cxn>
                <a:cxn ang="0">
                  <a:pos x="244" y="11"/>
                </a:cxn>
                <a:cxn ang="0">
                  <a:pos x="254" y="23"/>
                </a:cxn>
                <a:cxn ang="0">
                  <a:pos x="238" y="29"/>
                </a:cxn>
                <a:cxn ang="0">
                  <a:pos x="260" y="48"/>
                </a:cxn>
                <a:cxn ang="0">
                  <a:pos x="223" y="52"/>
                </a:cxn>
                <a:cxn ang="0">
                  <a:pos x="246" y="44"/>
                </a:cxn>
                <a:cxn ang="0">
                  <a:pos x="229" y="40"/>
                </a:cxn>
                <a:cxn ang="0">
                  <a:pos x="225" y="48"/>
                </a:cxn>
                <a:cxn ang="0">
                  <a:pos x="213" y="42"/>
                </a:cxn>
                <a:cxn ang="0">
                  <a:pos x="210" y="50"/>
                </a:cxn>
                <a:cxn ang="0">
                  <a:pos x="183" y="54"/>
                </a:cxn>
                <a:cxn ang="0">
                  <a:pos x="144" y="50"/>
                </a:cxn>
                <a:cxn ang="0">
                  <a:pos x="139" y="54"/>
                </a:cxn>
                <a:cxn ang="0">
                  <a:pos x="129" y="50"/>
                </a:cxn>
                <a:cxn ang="0">
                  <a:pos x="125" y="55"/>
                </a:cxn>
                <a:cxn ang="0">
                  <a:pos x="96" y="44"/>
                </a:cxn>
                <a:cxn ang="0">
                  <a:pos x="75" y="48"/>
                </a:cxn>
                <a:cxn ang="0">
                  <a:pos x="48" y="46"/>
                </a:cxn>
                <a:cxn ang="0">
                  <a:pos x="44" y="57"/>
                </a:cxn>
                <a:cxn ang="0">
                  <a:pos x="33" y="32"/>
                </a:cxn>
                <a:cxn ang="0">
                  <a:pos x="23" y="59"/>
                </a:cxn>
                <a:cxn ang="0">
                  <a:pos x="10" y="55"/>
                </a:cxn>
                <a:cxn ang="0">
                  <a:pos x="0" y="19"/>
                </a:cxn>
                <a:cxn ang="0">
                  <a:pos x="66" y="36"/>
                </a:cxn>
                <a:cxn ang="0">
                  <a:pos x="62" y="32"/>
                </a:cxn>
                <a:cxn ang="0">
                  <a:pos x="54" y="40"/>
                </a:cxn>
                <a:cxn ang="0">
                  <a:pos x="66" y="36"/>
                </a:cxn>
                <a:cxn ang="0">
                  <a:pos x="87" y="17"/>
                </a:cxn>
                <a:cxn ang="0">
                  <a:pos x="79" y="38"/>
                </a:cxn>
                <a:cxn ang="0">
                  <a:pos x="87" y="17"/>
                </a:cxn>
                <a:cxn ang="0">
                  <a:pos x="142" y="23"/>
                </a:cxn>
                <a:cxn ang="0">
                  <a:pos x="133" y="29"/>
                </a:cxn>
                <a:cxn ang="0">
                  <a:pos x="142" y="23"/>
                </a:cxn>
              </a:cxnLst>
              <a:rect l="0" t="0" r="r" b="b"/>
              <a:pathLst>
                <a:path w="261" h="64">
                  <a:moveTo>
                    <a:pt x="0" y="19"/>
                  </a:moveTo>
                  <a:cubicBezTo>
                    <a:pt x="11" y="7"/>
                    <a:pt x="43" y="12"/>
                    <a:pt x="58" y="17"/>
                  </a:cubicBezTo>
                  <a:cubicBezTo>
                    <a:pt x="69" y="6"/>
                    <a:pt x="93" y="0"/>
                    <a:pt x="100" y="19"/>
                  </a:cubicBezTo>
                  <a:cubicBezTo>
                    <a:pt x="104" y="19"/>
                    <a:pt x="108" y="19"/>
                    <a:pt x="112" y="19"/>
                  </a:cubicBezTo>
                  <a:cubicBezTo>
                    <a:pt x="114" y="22"/>
                    <a:pt x="113" y="29"/>
                    <a:pt x="117" y="30"/>
                  </a:cubicBezTo>
                  <a:cubicBezTo>
                    <a:pt x="127" y="27"/>
                    <a:pt x="117" y="18"/>
                    <a:pt x="117" y="11"/>
                  </a:cubicBezTo>
                  <a:cubicBezTo>
                    <a:pt x="135" y="12"/>
                    <a:pt x="157" y="8"/>
                    <a:pt x="162" y="21"/>
                  </a:cubicBezTo>
                  <a:cubicBezTo>
                    <a:pt x="161" y="32"/>
                    <a:pt x="152" y="33"/>
                    <a:pt x="146" y="38"/>
                  </a:cubicBezTo>
                  <a:cubicBezTo>
                    <a:pt x="149" y="41"/>
                    <a:pt x="156" y="42"/>
                    <a:pt x="158" y="40"/>
                  </a:cubicBezTo>
                  <a:cubicBezTo>
                    <a:pt x="163" y="33"/>
                    <a:pt x="167" y="24"/>
                    <a:pt x="169" y="13"/>
                  </a:cubicBezTo>
                  <a:cubicBezTo>
                    <a:pt x="181" y="11"/>
                    <a:pt x="180" y="22"/>
                    <a:pt x="187" y="25"/>
                  </a:cubicBezTo>
                  <a:cubicBezTo>
                    <a:pt x="197" y="20"/>
                    <a:pt x="212" y="13"/>
                    <a:pt x="221" y="23"/>
                  </a:cubicBezTo>
                  <a:cubicBezTo>
                    <a:pt x="229" y="19"/>
                    <a:pt x="237" y="16"/>
                    <a:pt x="244" y="11"/>
                  </a:cubicBezTo>
                  <a:cubicBezTo>
                    <a:pt x="250" y="12"/>
                    <a:pt x="254" y="16"/>
                    <a:pt x="254" y="23"/>
                  </a:cubicBezTo>
                  <a:cubicBezTo>
                    <a:pt x="250" y="26"/>
                    <a:pt x="243" y="26"/>
                    <a:pt x="238" y="29"/>
                  </a:cubicBezTo>
                  <a:cubicBezTo>
                    <a:pt x="247" y="35"/>
                    <a:pt x="261" y="36"/>
                    <a:pt x="260" y="48"/>
                  </a:cubicBezTo>
                  <a:cubicBezTo>
                    <a:pt x="258" y="61"/>
                    <a:pt x="232" y="64"/>
                    <a:pt x="223" y="52"/>
                  </a:cubicBezTo>
                  <a:cubicBezTo>
                    <a:pt x="231" y="49"/>
                    <a:pt x="242" y="50"/>
                    <a:pt x="246" y="44"/>
                  </a:cubicBezTo>
                  <a:cubicBezTo>
                    <a:pt x="242" y="41"/>
                    <a:pt x="235" y="41"/>
                    <a:pt x="229" y="40"/>
                  </a:cubicBezTo>
                  <a:cubicBezTo>
                    <a:pt x="225" y="40"/>
                    <a:pt x="228" y="47"/>
                    <a:pt x="225" y="48"/>
                  </a:cubicBezTo>
                  <a:cubicBezTo>
                    <a:pt x="218" y="49"/>
                    <a:pt x="215" y="46"/>
                    <a:pt x="213" y="42"/>
                  </a:cubicBezTo>
                  <a:cubicBezTo>
                    <a:pt x="210" y="42"/>
                    <a:pt x="212" y="49"/>
                    <a:pt x="210" y="50"/>
                  </a:cubicBezTo>
                  <a:cubicBezTo>
                    <a:pt x="198" y="45"/>
                    <a:pt x="194" y="50"/>
                    <a:pt x="183" y="54"/>
                  </a:cubicBezTo>
                  <a:cubicBezTo>
                    <a:pt x="179" y="49"/>
                    <a:pt x="160" y="49"/>
                    <a:pt x="144" y="50"/>
                  </a:cubicBezTo>
                  <a:cubicBezTo>
                    <a:pt x="140" y="50"/>
                    <a:pt x="142" y="52"/>
                    <a:pt x="139" y="54"/>
                  </a:cubicBezTo>
                  <a:cubicBezTo>
                    <a:pt x="134" y="54"/>
                    <a:pt x="133" y="51"/>
                    <a:pt x="129" y="50"/>
                  </a:cubicBezTo>
                  <a:cubicBezTo>
                    <a:pt x="126" y="50"/>
                    <a:pt x="128" y="55"/>
                    <a:pt x="125" y="55"/>
                  </a:cubicBezTo>
                  <a:cubicBezTo>
                    <a:pt x="115" y="48"/>
                    <a:pt x="104" y="54"/>
                    <a:pt x="96" y="44"/>
                  </a:cubicBezTo>
                  <a:cubicBezTo>
                    <a:pt x="92" y="51"/>
                    <a:pt x="84" y="47"/>
                    <a:pt x="75" y="48"/>
                  </a:cubicBezTo>
                  <a:cubicBezTo>
                    <a:pt x="67" y="49"/>
                    <a:pt x="53" y="58"/>
                    <a:pt x="48" y="46"/>
                  </a:cubicBezTo>
                  <a:cubicBezTo>
                    <a:pt x="44" y="47"/>
                    <a:pt x="48" y="56"/>
                    <a:pt x="44" y="57"/>
                  </a:cubicBezTo>
                  <a:cubicBezTo>
                    <a:pt x="32" y="57"/>
                    <a:pt x="32" y="45"/>
                    <a:pt x="33" y="32"/>
                  </a:cubicBezTo>
                  <a:cubicBezTo>
                    <a:pt x="22" y="33"/>
                    <a:pt x="19" y="48"/>
                    <a:pt x="23" y="59"/>
                  </a:cubicBezTo>
                  <a:cubicBezTo>
                    <a:pt x="16" y="60"/>
                    <a:pt x="14" y="57"/>
                    <a:pt x="10" y="55"/>
                  </a:cubicBezTo>
                  <a:cubicBezTo>
                    <a:pt x="11" y="39"/>
                    <a:pt x="10" y="24"/>
                    <a:pt x="0" y="19"/>
                  </a:cubicBezTo>
                  <a:close/>
                  <a:moveTo>
                    <a:pt x="66" y="36"/>
                  </a:moveTo>
                  <a:cubicBezTo>
                    <a:pt x="63" y="36"/>
                    <a:pt x="64" y="33"/>
                    <a:pt x="62" y="32"/>
                  </a:cubicBezTo>
                  <a:cubicBezTo>
                    <a:pt x="60" y="36"/>
                    <a:pt x="55" y="36"/>
                    <a:pt x="54" y="40"/>
                  </a:cubicBezTo>
                  <a:cubicBezTo>
                    <a:pt x="59" y="40"/>
                    <a:pt x="65" y="41"/>
                    <a:pt x="66" y="36"/>
                  </a:cubicBezTo>
                  <a:close/>
                  <a:moveTo>
                    <a:pt x="87" y="17"/>
                  </a:moveTo>
                  <a:cubicBezTo>
                    <a:pt x="83" y="22"/>
                    <a:pt x="74" y="31"/>
                    <a:pt x="79" y="38"/>
                  </a:cubicBezTo>
                  <a:cubicBezTo>
                    <a:pt x="85" y="34"/>
                    <a:pt x="100" y="23"/>
                    <a:pt x="87" y="17"/>
                  </a:cubicBezTo>
                  <a:close/>
                  <a:moveTo>
                    <a:pt x="142" y="23"/>
                  </a:moveTo>
                  <a:cubicBezTo>
                    <a:pt x="137" y="22"/>
                    <a:pt x="132" y="23"/>
                    <a:pt x="133" y="29"/>
                  </a:cubicBezTo>
                  <a:cubicBezTo>
                    <a:pt x="139" y="29"/>
                    <a:pt x="141" y="26"/>
                    <a:pt x="14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3"/>
            <p:cNvSpPr>
              <a:spLocks/>
            </p:cNvSpPr>
            <p:nvPr/>
          </p:nvSpPr>
          <p:spPr bwMode="auto">
            <a:xfrm>
              <a:off x="3465513" y="4565650"/>
              <a:ext cx="490538" cy="369888"/>
            </a:xfrm>
            <a:custGeom>
              <a:avLst/>
              <a:gdLst/>
              <a:ahLst/>
              <a:cxnLst>
                <a:cxn ang="0">
                  <a:pos x="110" y="61"/>
                </a:cxn>
                <a:cxn ang="0">
                  <a:pos x="69" y="57"/>
                </a:cxn>
                <a:cxn ang="0">
                  <a:pos x="115" y="48"/>
                </a:cxn>
                <a:cxn ang="0">
                  <a:pos x="111" y="97"/>
                </a:cxn>
                <a:cxn ang="0">
                  <a:pos x="100" y="96"/>
                </a:cxn>
                <a:cxn ang="0">
                  <a:pos x="100" y="82"/>
                </a:cxn>
                <a:cxn ang="0">
                  <a:pos x="62" y="80"/>
                </a:cxn>
                <a:cxn ang="0">
                  <a:pos x="50" y="97"/>
                </a:cxn>
                <a:cxn ang="0">
                  <a:pos x="19" y="69"/>
                </a:cxn>
                <a:cxn ang="0">
                  <a:pos x="14" y="86"/>
                </a:cxn>
                <a:cxn ang="0">
                  <a:pos x="0" y="82"/>
                </a:cxn>
                <a:cxn ang="0">
                  <a:pos x="15" y="26"/>
                </a:cxn>
                <a:cxn ang="0">
                  <a:pos x="27" y="53"/>
                </a:cxn>
                <a:cxn ang="0">
                  <a:pos x="44" y="82"/>
                </a:cxn>
                <a:cxn ang="0">
                  <a:pos x="39" y="26"/>
                </a:cxn>
                <a:cxn ang="0">
                  <a:pos x="52" y="17"/>
                </a:cxn>
                <a:cxn ang="0">
                  <a:pos x="58" y="42"/>
                </a:cxn>
                <a:cxn ang="0">
                  <a:pos x="102" y="21"/>
                </a:cxn>
                <a:cxn ang="0">
                  <a:pos x="81" y="34"/>
                </a:cxn>
                <a:cxn ang="0">
                  <a:pos x="65" y="67"/>
                </a:cxn>
                <a:cxn ang="0">
                  <a:pos x="110" y="61"/>
                </a:cxn>
              </a:cxnLst>
              <a:rect l="0" t="0" r="r" b="b"/>
              <a:pathLst>
                <a:path w="131" h="99">
                  <a:moveTo>
                    <a:pt x="110" y="61"/>
                  </a:moveTo>
                  <a:cubicBezTo>
                    <a:pt x="95" y="51"/>
                    <a:pt x="74" y="75"/>
                    <a:pt x="69" y="57"/>
                  </a:cubicBezTo>
                  <a:cubicBezTo>
                    <a:pt x="76" y="46"/>
                    <a:pt x="102" y="46"/>
                    <a:pt x="115" y="48"/>
                  </a:cubicBezTo>
                  <a:cubicBezTo>
                    <a:pt x="131" y="63"/>
                    <a:pt x="108" y="83"/>
                    <a:pt x="111" y="97"/>
                  </a:cubicBezTo>
                  <a:cubicBezTo>
                    <a:pt x="106" y="99"/>
                    <a:pt x="106" y="94"/>
                    <a:pt x="100" y="96"/>
                  </a:cubicBezTo>
                  <a:cubicBezTo>
                    <a:pt x="100" y="91"/>
                    <a:pt x="100" y="87"/>
                    <a:pt x="100" y="82"/>
                  </a:cubicBezTo>
                  <a:cubicBezTo>
                    <a:pt x="87" y="88"/>
                    <a:pt x="72" y="89"/>
                    <a:pt x="62" y="80"/>
                  </a:cubicBezTo>
                  <a:cubicBezTo>
                    <a:pt x="57" y="85"/>
                    <a:pt x="57" y="95"/>
                    <a:pt x="50" y="97"/>
                  </a:cubicBezTo>
                  <a:cubicBezTo>
                    <a:pt x="30" y="97"/>
                    <a:pt x="30" y="78"/>
                    <a:pt x="19" y="69"/>
                  </a:cubicBezTo>
                  <a:cubicBezTo>
                    <a:pt x="15" y="72"/>
                    <a:pt x="17" y="82"/>
                    <a:pt x="14" y="86"/>
                  </a:cubicBezTo>
                  <a:cubicBezTo>
                    <a:pt x="7" y="87"/>
                    <a:pt x="3" y="85"/>
                    <a:pt x="0" y="82"/>
                  </a:cubicBezTo>
                  <a:cubicBezTo>
                    <a:pt x="5" y="63"/>
                    <a:pt x="11" y="46"/>
                    <a:pt x="15" y="26"/>
                  </a:cubicBezTo>
                  <a:cubicBezTo>
                    <a:pt x="28" y="30"/>
                    <a:pt x="32" y="42"/>
                    <a:pt x="27" y="53"/>
                  </a:cubicBezTo>
                  <a:cubicBezTo>
                    <a:pt x="30" y="65"/>
                    <a:pt x="36" y="75"/>
                    <a:pt x="44" y="82"/>
                  </a:cubicBezTo>
                  <a:cubicBezTo>
                    <a:pt x="55" y="71"/>
                    <a:pt x="51" y="33"/>
                    <a:pt x="39" y="26"/>
                  </a:cubicBezTo>
                  <a:cubicBezTo>
                    <a:pt x="41" y="21"/>
                    <a:pt x="43" y="15"/>
                    <a:pt x="52" y="17"/>
                  </a:cubicBezTo>
                  <a:cubicBezTo>
                    <a:pt x="57" y="22"/>
                    <a:pt x="57" y="32"/>
                    <a:pt x="58" y="42"/>
                  </a:cubicBezTo>
                  <a:cubicBezTo>
                    <a:pt x="69" y="33"/>
                    <a:pt x="86" y="0"/>
                    <a:pt x="102" y="21"/>
                  </a:cubicBezTo>
                  <a:cubicBezTo>
                    <a:pt x="97" y="28"/>
                    <a:pt x="88" y="28"/>
                    <a:pt x="81" y="34"/>
                  </a:cubicBezTo>
                  <a:cubicBezTo>
                    <a:pt x="73" y="41"/>
                    <a:pt x="63" y="58"/>
                    <a:pt x="65" y="67"/>
                  </a:cubicBezTo>
                  <a:cubicBezTo>
                    <a:pt x="70" y="82"/>
                    <a:pt x="105" y="80"/>
                    <a:pt x="110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88"/>
            <p:cNvSpPr>
              <a:spLocks/>
            </p:cNvSpPr>
            <p:nvPr/>
          </p:nvSpPr>
          <p:spPr bwMode="auto">
            <a:xfrm>
              <a:off x="3903663" y="6242050"/>
              <a:ext cx="203200" cy="412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4" y="4"/>
                </a:cxn>
                <a:cxn ang="0">
                  <a:pos x="0" y="11"/>
                </a:cxn>
              </a:cxnLst>
              <a:rect l="0" t="0" r="r" b="b"/>
              <a:pathLst>
                <a:path w="54" h="11">
                  <a:moveTo>
                    <a:pt x="0" y="11"/>
                  </a:moveTo>
                  <a:cubicBezTo>
                    <a:pt x="10" y="0"/>
                    <a:pt x="39" y="9"/>
                    <a:pt x="54" y="4"/>
                  </a:cubicBezTo>
                  <a:cubicBezTo>
                    <a:pt x="40" y="10"/>
                    <a:pt x="19" y="10"/>
                    <a:pt x="0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93"/>
            <p:cNvSpPr>
              <a:spLocks/>
            </p:cNvSpPr>
            <p:nvPr/>
          </p:nvSpPr>
          <p:spPr bwMode="auto">
            <a:xfrm>
              <a:off x="4237038" y="6230938"/>
              <a:ext cx="98425" cy="174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6" y="1"/>
                </a:cxn>
                <a:cxn ang="0">
                  <a:pos x="0" y="5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5" y="0"/>
                    <a:pt x="21" y="0"/>
                    <a:pt x="26" y="1"/>
                  </a:cubicBezTo>
                  <a:cubicBezTo>
                    <a:pt x="20" y="5"/>
                    <a:pt x="7" y="2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98"/>
            <p:cNvSpPr>
              <a:spLocks/>
            </p:cNvSpPr>
            <p:nvPr/>
          </p:nvSpPr>
          <p:spPr bwMode="auto">
            <a:xfrm>
              <a:off x="4402138" y="6170613"/>
              <a:ext cx="1147763" cy="27305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22" y="0"/>
                </a:cxn>
                <a:cxn ang="0">
                  <a:pos x="272" y="7"/>
                </a:cxn>
                <a:cxn ang="0">
                  <a:pos x="292" y="38"/>
                </a:cxn>
                <a:cxn ang="0">
                  <a:pos x="305" y="73"/>
                </a:cxn>
                <a:cxn ang="0">
                  <a:pos x="292" y="55"/>
                </a:cxn>
                <a:cxn ang="0">
                  <a:pos x="278" y="40"/>
                </a:cxn>
                <a:cxn ang="0">
                  <a:pos x="269" y="9"/>
                </a:cxn>
                <a:cxn ang="0">
                  <a:pos x="196" y="13"/>
                </a:cxn>
                <a:cxn ang="0">
                  <a:pos x="159" y="11"/>
                </a:cxn>
                <a:cxn ang="0">
                  <a:pos x="0" y="17"/>
                </a:cxn>
              </a:cxnLst>
              <a:rect l="0" t="0" r="r" b="b"/>
              <a:pathLst>
                <a:path w="306" h="73">
                  <a:moveTo>
                    <a:pt x="0" y="17"/>
                  </a:moveTo>
                  <a:cubicBezTo>
                    <a:pt x="56" y="11"/>
                    <a:pt x="155" y="0"/>
                    <a:pt x="222" y="0"/>
                  </a:cubicBezTo>
                  <a:cubicBezTo>
                    <a:pt x="237" y="0"/>
                    <a:pt x="263" y="0"/>
                    <a:pt x="272" y="7"/>
                  </a:cubicBezTo>
                  <a:cubicBezTo>
                    <a:pt x="280" y="13"/>
                    <a:pt x="286" y="29"/>
                    <a:pt x="292" y="38"/>
                  </a:cubicBezTo>
                  <a:cubicBezTo>
                    <a:pt x="298" y="48"/>
                    <a:pt x="306" y="60"/>
                    <a:pt x="305" y="73"/>
                  </a:cubicBezTo>
                  <a:cubicBezTo>
                    <a:pt x="298" y="70"/>
                    <a:pt x="297" y="62"/>
                    <a:pt x="292" y="55"/>
                  </a:cubicBezTo>
                  <a:cubicBezTo>
                    <a:pt x="287" y="50"/>
                    <a:pt x="281" y="47"/>
                    <a:pt x="278" y="40"/>
                  </a:cubicBezTo>
                  <a:cubicBezTo>
                    <a:pt x="274" y="30"/>
                    <a:pt x="279" y="16"/>
                    <a:pt x="269" y="9"/>
                  </a:cubicBezTo>
                  <a:cubicBezTo>
                    <a:pt x="243" y="6"/>
                    <a:pt x="220" y="12"/>
                    <a:pt x="196" y="13"/>
                  </a:cubicBezTo>
                  <a:cubicBezTo>
                    <a:pt x="184" y="13"/>
                    <a:pt x="171" y="10"/>
                    <a:pt x="159" y="11"/>
                  </a:cubicBezTo>
                  <a:cubicBezTo>
                    <a:pt x="107" y="14"/>
                    <a:pt x="56" y="28"/>
                    <a:pt x="0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9"/>
            <p:cNvSpPr>
              <a:spLocks/>
            </p:cNvSpPr>
            <p:nvPr/>
          </p:nvSpPr>
          <p:spPr bwMode="auto">
            <a:xfrm>
              <a:off x="4443413" y="6572250"/>
              <a:ext cx="57150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4" y="0"/>
                </a:cxn>
                <a:cxn ang="0">
                  <a:pos x="0" y="4"/>
                </a:cxn>
              </a:cxnLst>
              <a:rect l="0" t="0" r="r" b="b"/>
              <a:pathLst>
                <a:path w="15" h="7">
                  <a:moveTo>
                    <a:pt x="0" y="4"/>
                  </a:moveTo>
                  <a:cubicBezTo>
                    <a:pt x="3" y="1"/>
                    <a:pt x="9" y="1"/>
                    <a:pt x="14" y="0"/>
                  </a:cubicBezTo>
                  <a:cubicBezTo>
                    <a:pt x="15" y="7"/>
                    <a:pt x="5" y="3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6"/>
            <p:cNvSpPr>
              <a:spLocks/>
            </p:cNvSpPr>
            <p:nvPr/>
          </p:nvSpPr>
          <p:spPr bwMode="auto">
            <a:xfrm>
              <a:off x="4668838" y="4783138"/>
              <a:ext cx="288925" cy="288925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52" y="13"/>
                </a:cxn>
                <a:cxn ang="0">
                  <a:pos x="69" y="16"/>
                </a:cxn>
                <a:cxn ang="0">
                  <a:pos x="59" y="53"/>
                </a:cxn>
                <a:cxn ang="0">
                  <a:pos x="77" y="57"/>
                </a:cxn>
                <a:cxn ang="0">
                  <a:pos x="44" y="55"/>
                </a:cxn>
                <a:cxn ang="0">
                  <a:pos x="52" y="24"/>
                </a:cxn>
                <a:cxn ang="0">
                  <a:pos x="11" y="32"/>
                </a:cxn>
                <a:cxn ang="0">
                  <a:pos x="36" y="1"/>
                </a:cxn>
              </a:cxnLst>
              <a:rect l="0" t="0" r="r" b="b"/>
              <a:pathLst>
                <a:path w="77" h="77">
                  <a:moveTo>
                    <a:pt x="36" y="1"/>
                  </a:moveTo>
                  <a:cubicBezTo>
                    <a:pt x="46" y="0"/>
                    <a:pt x="51" y="5"/>
                    <a:pt x="52" y="13"/>
                  </a:cubicBezTo>
                  <a:cubicBezTo>
                    <a:pt x="59" y="9"/>
                    <a:pt x="64" y="13"/>
                    <a:pt x="69" y="16"/>
                  </a:cubicBezTo>
                  <a:cubicBezTo>
                    <a:pt x="68" y="31"/>
                    <a:pt x="59" y="37"/>
                    <a:pt x="59" y="53"/>
                  </a:cubicBezTo>
                  <a:cubicBezTo>
                    <a:pt x="61" y="58"/>
                    <a:pt x="74" y="52"/>
                    <a:pt x="77" y="57"/>
                  </a:cubicBezTo>
                  <a:cubicBezTo>
                    <a:pt x="72" y="77"/>
                    <a:pt x="47" y="68"/>
                    <a:pt x="44" y="55"/>
                  </a:cubicBezTo>
                  <a:cubicBezTo>
                    <a:pt x="42" y="44"/>
                    <a:pt x="53" y="36"/>
                    <a:pt x="52" y="24"/>
                  </a:cubicBezTo>
                  <a:cubicBezTo>
                    <a:pt x="45" y="27"/>
                    <a:pt x="26" y="34"/>
                    <a:pt x="11" y="32"/>
                  </a:cubicBezTo>
                  <a:cubicBezTo>
                    <a:pt x="0" y="12"/>
                    <a:pt x="28" y="12"/>
                    <a:pt x="3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08"/>
            <p:cNvSpPr>
              <a:spLocks/>
            </p:cNvSpPr>
            <p:nvPr/>
          </p:nvSpPr>
          <p:spPr bwMode="auto">
            <a:xfrm>
              <a:off x="4789488" y="5030788"/>
              <a:ext cx="311150" cy="1270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45" y="16"/>
                </a:cxn>
                <a:cxn ang="0">
                  <a:pos x="83" y="4"/>
                </a:cxn>
                <a:cxn ang="0">
                  <a:pos x="54" y="27"/>
                </a:cxn>
                <a:cxn ang="0">
                  <a:pos x="37" y="27"/>
                </a:cxn>
                <a:cxn ang="0">
                  <a:pos x="29" y="33"/>
                </a:cxn>
                <a:cxn ang="0">
                  <a:pos x="0" y="10"/>
                </a:cxn>
              </a:cxnLst>
              <a:rect l="0" t="0" r="r" b="b"/>
              <a:pathLst>
                <a:path w="83" h="34">
                  <a:moveTo>
                    <a:pt x="0" y="10"/>
                  </a:moveTo>
                  <a:cubicBezTo>
                    <a:pt x="16" y="12"/>
                    <a:pt x="30" y="17"/>
                    <a:pt x="45" y="16"/>
                  </a:cubicBezTo>
                  <a:cubicBezTo>
                    <a:pt x="60" y="14"/>
                    <a:pt x="70" y="0"/>
                    <a:pt x="83" y="4"/>
                  </a:cubicBezTo>
                  <a:cubicBezTo>
                    <a:pt x="83" y="17"/>
                    <a:pt x="66" y="25"/>
                    <a:pt x="54" y="27"/>
                  </a:cubicBezTo>
                  <a:cubicBezTo>
                    <a:pt x="48" y="28"/>
                    <a:pt x="42" y="28"/>
                    <a:pt x="37" y="27"/>
                  </a:cubicBezTo>
                  <a:cubicBezTo>
                    <a:pt x="31" y="26"/>
                    <a:pt x="34" y="34"/>
                    <a:pt x="29" y="33"/>
                  </a:cubicBezTo>
                  <a:cubicBezTo>
                    <a:pt x="16" y="29"/>
                    <a:pt x="1" y="27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4"/>
            <p:cNvSpPr>
              <a:spLocks/>
            </p:cNvSpPr>
            <p:nvPr/>
          </p:nvSpPr>
          <p:spPr bwMode="auto">
            <a:xfrm>
              <a:off x="4953000" y="4786313"/>
              <a:ext cx="184150" cy="10953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41" y="0"/>
                </a:cxn>
                <a:cxn ang="0">
                  <a:pos x="47" y="15"/>
                </a:cxn>
                <a:cxn ang="0">
                  <a:pos x="31" y="27"/>
                </a:cxn>
                <a:cxn ang="0">
                  <a:pos x="12" y="2"/>
                </a:cxn>
              </a:cxnLst>
              <a:rect l="0" t="0" r="r" b="b"/>
              <a:pathLst>
                <a:path w="49" h="29">
                  <a:moveTo>
                    <a:pt x="12" y="2"/>
                  </a:moveTo>
                  <a:cubicBezTo>
                    <a:pt x="23" y="2"/>
                    <a:pt x="33" y="2"/>
                    <a:pt x="41" y="0"/>
                  </a:cubicBezTo>
                  <a:cubicBezTo>
                    <a:pt x="43" y="4"/>
                    <a:pt x="49" y="6"/>
                    <a:pt x="47" y="15"/>
                  </a:cubicBezTo>
                  <a:cubicBezTo>
                    <a:pt x="44" y="21"/>
                    <a:pt x="30" y="17"/>
                    <a:pt x="31" y="27"/>
                  </a:cubicBezTo>
                  <a:cubicBezTo>
                    <a:pt x="12" y="29"/>
                    <a:pt x="0" y="15"/>
                    <a:pt x="1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9"/>
            <p:cNvSpPr>
              <a:spLocks/>
            </p:cNvSpPr>
            <p:nvPr/>
          </p:nvSpPr>
          <p:spPr bwMode="auto">
            <a:xfrm>
              <a:off x="5276850" y="6313488"/>
              <a:ext cx="85725" cy="622300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6" y="29"/>
                </a:cxn>
                <a:cxn ang="0">
                  <a:pos x="14" y="144"/>
                </a:cxn>
                <a:cxn ang="0">
                  <a:pos x="9" y="165"/>
                </a:cxn>
                <a:cxn ang="0">
                  <a:pos x="5" y="163"/>
                </a:cxn>
                <a:cxn ang="0">
                  <a:pos x="3" y="159"/>
                </a:cxn>
                <a:cxn ang="0">
                  <a:pos x="3" y="38"/>
                </a:cxn>
                <a:cxn ang="0">
                  <a:pos x="7" y="2"/>
                </a:cxn>
              </a:cxnLst>
              <a:rect l="0" t="0" r="r" b="b"/>
              <a:pathLst>
                <a:path w="23" h="166">
                  <a:moveTo>
                    <a:pt x="7" y="2"/>
                  </a:moveTo>
                  <a:cubicBezTo>
                    <a:pt x="23" y="0"/>
                    <a:pt x="17" y="19"/>
                    <a:pt x="16" y="29"/>
                  </a:cubicBezTo>
                  <a:cubicBezTo>
                    <a:pt x="16" y="68"/>
                    <a:pt x="19" y="108"/>
                    <a:pt x="14" y="144"/>
                  </a:cubicBezTo>
                  <a:cubicBezTo>
                    <a:pt x="13" y="152"/>
                    <a:pt x="17" y="161"/>
                    <a:pt x="9" y="165"/>
                  </a:cubicBezTo>
                  <a:cubicBezTo>
                    <a:pt x="6" y="166"/>
                    <a:pt x="5" y="165"/>
                    <a:pt x="5" y="163"/>
                  </a:cubicBezTo>
                  <a:cubicBezTo>
                    <a:pt x="4" y="162"/>
                    <a:pt x="3" y="161"/>
                    <a:pt x="3" y="159"/>
                  </a:cubicBezTo>
                  <a:cubicBezTo>
                    <a:pt x="3" y="121"/>
                    <a:pt x="3" y="79"/>
                    <a:pt x="3" y="38"/>
                  </a:cubicBezTo>
                  <a:cubicBezTo>
                    <a:pt x="3" y="26"/>
                    <a:pt x="0" y="12"/>
                    <a:pt x="7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5"/>
            <p:cNvSpPr>
              <a:spLocks noEditPoints="1"/>
            </p:cNvSpPr>
            <p:nvPr/>
          </p:nvSpPr>
          <p:spPr bwMode="auto">
            <a:xfrm>
              <a:off x="1905000" y="4114800"/>
              <a:ext cx="4438651" cy="3341688"/>
            </a:xfrm>
            <a:custGeom>
              <a:avLst/>
              <a:gdLst/>
              <a:ahLst/>
              <a:cxnLst>
                <a:cxn ang="0">
                  <a:pos x="1171" y="250"/>
                </a:cxn>
                <a:cxn ang="0">
                  <a:pos x="877" y="886"/>
                </a:cxn>
                <a:cxn ang="0">
                  <a:pos x="194" y="882"/>
                </a:cxn>
                <a:cxn ang="0">
                  <a:pos x="19" y="423"/>
                </a:cxn>
                <a:cxn ang="0">
                  <a:pos x="30" y="855"/>
                </a:cxn>
                <a:cxn ang="0">
                  <a:pos x="687" y="457"/>
                </a:cxn>
                <a:cxn ang="0">
                  <a:pos x="798" y="415"/>
                </a:cxn>
                <a:cxn ang="0">
                  <a:pos x="733" y="106"/>
                </a:cxn>
                <a:cxn ang="0">
                  <a:pos x="902" y="189"/>
                </a:cxn>
                <a:cxn ang="0">
                  <a:pos x="891" y="256"/>
                </a:cxn>
                <a:cxn ang="0">
                  <a:pos x="906" y="356"/>
                </a:cxn>
                <a:cxn ang="0">
                  <a:pos x="1063" y="744"/>
                </a:cxn>
                <a:cxn ang="0">
                  <a:pos x="1165" y="375"/>
                </a:cxn>
                <a:cxn ang="0">
                  <a:pos x="32" y="323"/>
                </a:cxn>
                <a:cxn ang="0">
                  <a:pos x="98" y="361"/>
                </a:cxn>
                <a:cxn ang="0">
                  <a:pos x="136" y="477"/>
                </a:cxn>
                <a:cxn ang="0">
                  <a:pos x="84" y="584"/>
                </a:cxn>
                <a:cxn ang="0">
                  <a:pos x="363" y="768"/>
                </a:cxn>
                <a:cxn ang="0">
                  <a:pos x="514" y="586"/>
                </a:cxn>
                <a:cxn ang="0">
                  <a:pos x="689" y="373"/>
                </a:cxn>
                <a:cxn ang="0">
                  <a:pos x="48" y="467"/>
                </a:cxn>
                <a:cxn ang="0">
                  <a:pos x="44" y="530"/>
                </a:cxn>
                <a:cxn ang="0">
                  <a:pos x="94" y="457"/>
                </a:cxn>
                <a:cxn ang="0">
                  <a:pos x="73" y="442"/>
                </a:cxn>
                <a:cxn ang="0">
                  <a:pos x="209" y="805"/>
                </a:cxn>
                <a:cxn ang="0">
                  <a:pos x="299" y="788"/>
                </a:cxn>
                <a:cxn ang="0">
                  <a:pos x="232" y="872"/>
                </a:cxn>
                <a:cxn ang="0">
                  <a:pos x="403" y="784"/>
                </a:cxn>
                <a:cxn ang="0">
                  <a:pos x="439" y="874"/>
                </a:cxn>
                <a:cxn ang="0">
                  <a:pos x="478" y="799"/>
                </a:cxn>
                <a:cxn ang="0">
                  <a:pos x="482" y="864"/>
                </a:cxn>
                <a:cxn ang="0">
                  <a:pos x="610" y="582"/>
                </a:cxn>
                <a:cxn ang="0">
                  <a:pos x="942" y="600"/>
                </a:cxn>
                <a:cxn ang="0">
                  <a:pos x="626" y="843"/>
                </a:cxn>
                <a:cxn ang="0">
                  <a:pos x="576" y="843"/>
                </a:cxn>
                <a:cxn ang="0">
                  <a:pos x="626" y="569"/>
                </a:cxn>
                <a:cxn ang="0">
                  <a:pos x="658" y="425"/>
                </a:cxn>
                <a:cxn ang="0">
                  <a:pos x="962" y="603"/>
                </a:cxn>
                <a:cxn ang="0">
                  <a:pos x="733" y="841"/>
                </a:cxn>
                <a:cxn ang="0">
                  <a:pos x="775" y="496"/>
                </a:cxn>
                <a:cxn ang="0">
                  <a:pos x="818" y="845"/>
                </a:cxn>
                <a:cxn ang="0">
                  <a:pos x="760" y="162"/>
                </a:cxn>
                <a:cxn ang="0">
                  <a:pos x="781" y="523"/>
                </a:cxn>
                <a:cxn ang="0">
                  <a:pos x="814" y="872"/>
                </a:cxn>
                <a:cxn ang="0">
                  <a:pos x="873" y="421"/>
                </a:cxn>
                <a:cxn ang="0">
                  <a:pos x="837" y="496"/>
                </a:cxn>
                <a:cxn ang="0">
                  <a:pos x="898" y="116"/>
                </a:cxn>
                <a:cxn ang="0">
                  <a:pos x="915" y="490"/>
                </a:cxn>
                <a:cxn ang="0">
                  <a:pos x="889" y="534"/>
                </a:cxn>
                <a:cxn ang="0">
                  <a:pos x="956" y="874"/>
                </a:cxn>
                <a:cxn ang="0">
                  <a:pos x="946" y="540"/>
                </a:cxn>
                <a:cxn ang="0">
                  <a:pos x="1040" y="715"/>
                </a:cxn>
                <a:cxn ang="0">
                  <a:pos x="1029" y="448"/>
                </a:cxn>
                <a:cxn ang="0">
                  <a:pos x="1011" y="528"/>
                </a:cxn>
                <a:cxn ang="0">
                  <a:pos x="998" y="361"/>
                </a:cxn>
                <a:cxn ang="0">
                  <a:pos x="1021" y="790"/>
                </a:cxn>
                <a:cxn ang="0">
                  <a:pos x="990" y="770"/>
                </a:cxn>
                <a:cxn ang="0">
                  <a:pos x="987" y="674"/>
                </a:cxn>
                <a:cxn ang="0">
                  <a:pos x="1161" y="836"/>
                </a:cxn>
                <a:cxn ang="0">
                  <a:pos x="1161" y="866"/>
                </a:cxn>
              </a:cxnLst>
              <a:rect l="0" t="0" r="r" b="b"/>
              <a:pathLst>
                <a:path w="1184" h="891">
                  <a:moveTo>
                    <a:pt x="3" y="14"/>
                  </a:moveTo>
                  <a:cubicBezTo>
                    <a:pt x="0" y="2"/>
                    <a:pt x="18" y="9"/>
                    <a:pt x="28" y="8"/>
                  </a:cubicBezTo>
                  <a:cubicBezTo>
                    <a:pt x="72" y="7"/>
                    <a:pt x="114" y="6"/>
                    <a:pt x="159" y="2"/>
                  </a:cubicBezTo>
                  <a:cubicBezTo>
                    <a:pt x="186" y="0"/>
                    <a:pt x="214" y="0"/>
                    <a:pt x="242" y="0"/>
                  </a:cubicBezTo>
                  <a:cubicBezTo>
                    <a:pt x="277" y="0"/>
                    <a:pt x="308" y="4"/>
                    <a:pt x="343" y="4"/>
                  </a:cubicBezTo>
                  <a:cubicBezTo>
                    <a:pt x="381" y="4"/>
                    <a:pt x="419" y="12"/>
                    <a:pt x="457" y="12"/>
                  </a:cubicBezTo>
                  <a:cubicBezTo>
                    <a:pt x="572" y="13"/>
                    <a:pt x="689" y="2"/>
                    <a:pt x="808" y="2"/>
                  </a:cubicBezTo>
                  <a:cubicBezTo>
                    <a:pt x="927" y="2"/>
                    <a:pt x="1046" y="5"/>
                    <a:pt x="1165" y="4"/>
                  </a:cubicBezTo>
                  <a:cubicBezTo>
                    <a:pt x="1171" y="44"/>
                    <a:pt x="1164" y="82"/>
                    <a:pt x="1163" y="121"/>
                  </a:cubicBezTo>
                  <a:cubicBezTo>
                    <a:pt x="1162" y="164"/>
                    <a:pt x="1168" y="208"/>
                    <a:pt x="1171" y="250"/>
                  </a:cubicBezTo>
                  <a:cubicBezTo>
                    <a:pt x="1174" y="308"/>
                    <a:pt x="1175" y="365"/>
                    <a:pt x="1173" y="421"/>
                  </a:cubicBezTo>
                  <a:cubicBezTo>
                    <a:pt x="1170" y="487"/>
                    <a:pt x="1172" y="553"/>
                    <a:pt x="1169" y="621"/>
                  </a:cubicBezTo>
                  <a:cubicBezTo>
                    <a:pt x="1166" y="687"/>
                    <a:pt x="1169" y="755"/>
                    <a:pt x="1173" y="822"/>
                  </a:cubicBezTo>
                  <a:cubicBezTo>
                    <a:pt x="1170" y="834"/>
                    <a:pt x="1184" y="820"/>
                    <a:pt x="1182" y="832"/>
                  </a:cubicBezTo>
                  <a:cubicBezTo>
                    <a:pt x="1184" y="845"/>
                    <a:pt x="1175" y="840"/>
                    <a:pt x="1173" y="853"/>
                  </a:cubicBezTo>
                  <a:cubicBezTo>
                    <a:pt x="1172" y="857"/>
                    <a:pt x="1171" y="863"/>
                    <a:pt x="1175" y="868"/>
                  </a:cubicBezTo>
                  <a:cubicBezTo>
                    <a:pt x="1179" y="868"/>
                    <a:pt x="1184" y="875"/>
                    <a:pt x="1179" y="878"/>
                  </a:cubicBezTo>
                  <a:cubicBezTo>
                    <a:pt x="1173" y="885"/>
                    <a:pt x="1163" y="882"/>
                    <a:pt x="1155" y="882"/>
                  </a:cubicBezTo>
                  <a:cubicBezTo>
                    <a:pt x="1107" y="883"/>
                    <a:pt x="1057" y="888"/>
                    <a:pt x="1004" y="888"/>
                  </a:cubicBezTo>
                  <a:cubicBezTo>
                    <a:pt x="960" y="888"/>
                    <a:pt x="915" y="883"/>
                    <a:pt x="877" y="886"/>
                  </a:cubicBezTo>
                  <a:cubicBezTo>
                    <a:pt x="867" y="886"/>
                    <a:pt x="860" y="884"/>
                    <a:pt x="854" y="891"/>
                  </a:cubicBezTo>
                  <a:cubicBezTo>
                    <a:pt x="846" y="887"/>
                    <a:pt x="839" y="886"/>
                    <a:pt x="831" y="886"/>
                  </a:cubicBezTo>
                  <a:cubicBezTo>
                    <a:pt x="790" y="881"/>
                    <a:pt x="745" y="886"/>
                    <a:pt x="702" y="886"/>
                  </a:cubicBezTo>
                  <a:cubicBezTo>
                    <a:pt x="648" y="886"/>
                    <a:pt x="597" y="883"/>
                    <a:pt x="543" y="884"/>
                  </a:cubicBezTo>
                  <a:cubicBezTo>
                    <a:pt x="537" y="884"/>
                    <a:pt x="531" y="883"/>
                    <a:pt x="526" y="884"/>
                  </a:cubicBezTo>
                  <a:cubicBezTo>
                    <a:pt x="522" y="884"/>
                    <a:pt x="518" y="887"/>
                    <a:pt x="514" y="888"/>
                  </a:cubicBezTo>
                  <a:cubicBezTo>
                    <a:pt x="510" y="888"/>
                    <a:pt x="506" y="884"/>
                    <a:pt x="501" y="884"/>
                  </a:cubicBezTo>
                  <a:cubicBezTo>
                    <a:pt x="449" y="882"/>
                    <a:pt x="392" y="889"/>
                    <a:pt x="341" y="889"/>
                  </a:cubicBezTo>
                  <a:cubicBezTo>
                    <a:pt x="317" y="890"/>
                    <a:pt x="292" y="887"/>
                    <a:pt x="267" y="886"/>
                  </a:cubicBezTo>
                  <a:cubicBezTo>
                    <a:pt x="242" y="885"/>
                    <a:pt x="217" y="881"/>
                    <a:pt x="194" y="882"/>
                  </a:cubicBezTo>
                  <a:cubicBezTo>
                    <a:pt x="186" y="882"/>
                    <a:pt x="177" y="886"/>
                    <a:pt x="172" y="886"/>
                  </a:cubicBezTo>
                  <a:cubicBezTo>
                    <a:pt x="166" y="886"/>
                    <a:pt x="160" y="882"/>
                    <a:pt x="153" y="882"/>
                  </a:cubicBezTo>
                  <a:cubicBezTo>
                    <a:pt x="143" y="882"/>
                    <a:pt x="133" y="885"/>
                    <a:pt x="123" y="886"/>
                  </a:cubicBezTo>
                  <a:cubicBezTo>
                    <a:pt x="85" y="888"/>
                    <a:pt x="48" y="885"/>
                    <a:pt x="13" y="884"/>
                  </a:cubicBezTo>
                  <a:cubicBezTo>
                    <a:pt x="18" y="825"/>
                    <a:pt x="11" y="764"/>
                    <a:pt x="13" y="703"/>
                  </a:cubicBezTo>
                  <a:cubicBezTo>
                    <a:pt x="14" y="683"/>
                    <a:pt x="18" y="663"/>
                    <a:pt x="19" y="644"/>
                  </a:cubicBezTo>
                  <a:cubicBezTo>
                    <a:pt x="21" y="608"/>
                    <a:pt x="17" y="574"/>
                    <a:pt x="17" y="536"/>
                  </a:cubicBezTo>
                  <a:cubicBezTo>
                    <a:pt x="17" y="526"/>
                    <a:pt x="20" y="513"/>
                    <a:pt x="13" y="504"/>
                  </a:cubicBezTo>
                  <a:cubicBezTo>
                    <a:pt x="26" y="486"/>
                    <a:pt x="16" y="459"/>
                    <a:pt x="15" y="436"/>
                  </a:cubicBezTo>
                  <a:cubicBezTo>
                    <a:pt x="15" y="431"/>
                    <a:pt x="18" y="429"/>
                    <a:pt x="19" y="423"/>
                  </a:cubicBezTo>
                  <a:cubicBezTo>
                    <a:pt x="21" y="393"/>
                    <a:pt x="14" y="352"/>
                    <a:pt x="15" y="317"/>
                  </a:cubicBezTo>
                  <a:cubicBezTo>
                    <a:pt x="17" y="228"/>
                    <a:pt x="18" y="153"/>
                    <a:pt x="15" y="58"/>
                  </a:cubicBezTo>
                  <a:cubicBezTo>
                    <a:pt x="14" y="38"/>
                    <a:pt x="17" y="24"/>
                    <a:pt x="3" y="16"/>
                  </a:cubicBezTo>
                  <a:cubicBezTo>
                    <a:pt x="3" y="15"/>
                    <a:pt x="3" y="15"/>
                    <a:pt x="3" y="14"/>
                  </a:cubicBezTo>
                  <a:close/>
                  <a:moveTo>
                    <a:pt x="30" y="874"/>
                  </a:moveTo>
                  <a:cubicBezTo>
                    <a:pt x="32" y="874"/>
                    <a:pt x="34" y="874"/>
                    <a:pt x="36" y="874"/>
                  </a:cubicBezTo>
                  <a:cubicBezTo>
                    <a:pt x="75" y="843"/>
                    <a:pt x="123" y="823"/>
                    <a:pt x="163" y="793"/>
                  </a:cubicBezTo>
                  <a:cubicBezTo>
                    <a:pt x="168" y="792"/>
                    <a:pt x="174" y="794"/>
                    <a:pt x="174" y="788"/>
                  </a:cubicBezTo>
                  <a:cubicBezTo>
                    <a:pt x="144" y="788"/>
                    <a:pt x="129" y="794"/>
                    <a:pt x="111" y="803"/>
                  </a:cubicBezTo>
                  <a:cubicBezTo>
                    <a:pt x="81" y="818"/>
                    <a:pt x="57" y="839"/>
                    <a:pt x="30" y="855"/>
                  </a:cubicBezTo>
                  <a:cubicBezTo>
                    <a:pt x="32" y="863"/>
                    <a:pt x="26" y="869"/>
                    <a:pt x="30" y="874"/>
                  </a:cubicBezTo>
                  <a:close/>
                  <a:moveTo>
                    <a:pt x="32" y="841"/>
                  </a:moveTo>
                  <a:cubicBezTo>
                    <a:pt x="49" y="823"/>
                    <a:pt x="74" y="814"/>
                    <a:pt x="90" y="795"/>
                  </a:cubicBezTo>
                  <a:cubicBezTo>
                    <a:pt x="69" y="798"/>
                    <a:pt x="51" y="803"/>
                    <a:pt x="28" y="803"/>
                  </a:cubicBezTo>
                  <a:cubicBezTo>
                    <a:pt x="28" y="817"/>
                    <a:pt x="28" y="832"/>
                    <a:pt x="32" y="841"/>
                  </a:cubicBezTo>
                  <a:close/>
                  <a:moveTo>
                    <a:pt x="693" y="425"/>
                  </a:moveTo>
                  <a:cubicBezTo>
                    <a:pt x="687" y="431"/>
                    <a:pt x="677" y="437"/>
                    <a:pt x="677" y="446"/>
                  </a:cubicBezTo>
                  <a:cubicBezTo>
                    <a:pt x="686" y="432"/>
                    <a:pt x="700" y="421"/>
                    <a:pt x="712" y="408"/>
                  </a:cubicBezTo>
                  <a:cubicBezTo>
                    <a:pt x="722" y="396"/>
                    <a:pt x="731" y="373"/>
                    <a:pt x="750" y="377"/>
                  </a:cubicBezTo>
                  <a:cubicBezTo>
                    <a:pt x="735" y="410"/>
                    <a:pt x="703" y="425"/>
                    <a:pt x="687" y="457"/>
                  </a:cubicBezTo>
                  <a:cubicBezTo>
                    <a:pt x="702" y="460"/>
                    <a:pt x="702" y="447"/>
                    <a:pt x="718" y="450"/>
                  </a:cubicBezTo>
                  <a:cubicBezTo>
                    <a:pt x="726" y="441"/>
                    <a:pt x="735" y="430"/>
                    <a:pt x="745" y="419"/>
                  </a:cubicBezTo>
                  <a:cubicBezTo>
                    <a:pt x="753" y="410"/>
                    <a:pt x="763" y="392"/>
                    <a:pt x="777" y="402"/>
                  </a:cubicBezTo>
                  <a:cubicBezTo>
                    <a:pt x="764" y="426"/>
                    <a:pt x="741" y="441"/>
                    <a:pt x="725" y="463"/>
                  </a:cubicBezTo>
                  <a:cubicBezTo>
                    <a:pt x="718" y="463"/>
                    <a:pt x="715" y="469"/>
                    <a:pt x="714" y="475"/>
                  </a:cubicBezTo>
                  <a:cubicBezTo>
                    <a:pt x="726" y="488"/>
                    <a:pt x="778" y="485"/>
                    <a:pt x="789" y="480"/>
                  </a:cubicBezTo>
                  <a:cubicBezTo>
                    <a:pt x="782" y="473"/>
                    <a:pt x="768" y="487"/>
                    <a:pt x="764" y="473"/>
                  </a:cubicBezTo>
                  <a:cubicBezTo>
                    <a:pt x="772" y="457"/>
                    <a:pt x="786" y="443"/>
                    <a:pt x="796" y="432"/>
                  </a:cubicBezTo>
                  <a:cubicBezTo>
                    <a:pt x="800" y="429"/>
                    <a:pt x="808" y="426"/>
                    <a:pt x="806" y="421"/>
                  </a:cubicBezTo>
                  <a:cubicBezTo>
                    <a:pt x="801" y="421"/>
                    <a:pt x="800" y="418"/>
                    <a:pt x="798" y="415"/>
                  </a:cubicBezTo>
                  <a:cubicBezTo>
                    <a:pt x="786" y="422"/>
                    <a:pt x="777" y="434"/>
                    <a:pt x="768" y="444"/>
                  </a:cubicBezTo>
                  <a:cubicBezTo>
                    <a:pt x="758" y="455"/>
                    <a:pt x="750" y="467"/>
                    <a:pt x="739" y="477"/>
                  </a:cubicBezTo>
                  <a:cubicBezTo>
                    <a:pt x="737" y="473"/>
                    <a:pt x="732" y="473"/>
                    <a:pt x="731" y="469"/>
                  </a:cubicBezTo>
                  <a:cubicBezTo>
                    <a:pt x="747" y="445"/>
                    <a:pt x="766" y="424"/>
                    <a:pt x="787" y="406"/>
                  </a:cubicBezTo>
                  <a:cubicBezTo>
                    <a:pt x="774" y="386"/>
                    <a:pt x="744" y="366"/>
                    <a:pt x="754" y="335"/>
                  </a:cubicBezTo>
                  <a:cubicBezTo>
                    <a:pt x="767" y="334"/>
                    <a:pt x="768" y="322"/>
                    <a:pt x="775" y="315"/>
                  </a:cubicBezTo>
                  <a:cubicBezTo>
                    <a:pt x="755" y="285"/>
                    <a:pt x="705" y="255"/>
                    <a:pt x="729" y="204"/>
                  </a:cubicBezTo>
                  <a:cubicBezTo>
                    <a:pt x="722" y="196"/>
                    <a:pt x="717" y="192"/>
                    <a:pt x="716" y="181"/>
                  </a:cubicBezTo>
                  <a:cubicBezTo>
                    <a:pt x="714" y="171"/>
                    <a:pt x="720" y="156"/>
                    <a:pt x="723" y="144"/>
                  </a:cubicBezTo>
                  <a:cubicBezTo>
                    <a:pt x="727" y="131"/>
                    <a:pt x="729" y="115"/>
                    <a:pt x="733" y="106"/>
                  </a:cubicBezTo>
                  <a:cubicBezTo>
                    <a:pt x="746" y="79"/>
                    <a:pt x="795" y="51"/>
                    <a:pt x="843" y="58"/>
                  </a:cubicBezTo>
                  <a:cubicBezTo>
                    <a:pt x="851" y="59"/>
                    <a:pt x="860" y="66"/>
                    <a:pt x="869" y="72"/>
                  </a:cubicBezTo>
                  <a:cubicBezTo>
                    <a:pt x="892" y="84"/>
                    <a:pt x="896" y="87"/>
                    <a:pt x="908" y="108"/>
                  </a:cubicBezTo>
                  <a:cubicBezTo>
                    <a:pt x="912" y="115"/>
                    <a:pt x="917" y="123"/>
                    <a:pt x="919" y="129"/>
                  </a:cubicBezTo>
                  <a:cubicBezTo>
                    <a:pt x="927" y="153"/>
                    <a:pt x="925" y="184"/>
                    <a:pt x="925" y="212"/>
                  </a:cubicBezTo>
                  <a:cubicBezTo>
                    <a:pt x="925" y="236"/>
                    <a:pt x="929" y="253"/>
                    <a:pt x="908" y="262"/>
                  </a:cubicBezTo>
                  <a:cubicBezTo>
                    <a:pt x="906" y="258"/>
                    <a:pt x="901" y="258"/>
                    <a:pt x="900" y="254"/>
                  </a:cubicBezTo>
                  <a:cubicBezTo>
                    <a:pt x="904" y="247"/>
                    <a:pt x="911" y="244"/>
                    <a:pt x="914" y="233"/>
                  </a:cubicBezTo>
                  <a:cubicBezTo>
                    <a:pt x="917" y="218"/>
                    <a:pt x="912" y="197"/>
                    <a:pt x="914" y="185"/>
                  </a:cubicBezTo>
                  <a:cubicBezTo>
                    <a:pt x="913" y="194"/>
                    <a:pt x="909" y="187"/>
                    <a:pt x="902" y="189"/>
                  </a:cubicBezTo>
                  <a:cubicBezTo>
                    <a:pt x="900" y="204"/>
                    <a:pt x="902" y="223"/>
                    <a:pt x="892" y="231"/>
                  </a:cubicBezTo>
                  <a:cubicBezTo>
                    <a:pt x="869" y="218"/>
                    <a:pt x="885" y="181"/>
                    <a:pt x="875" y="160"/>
                  </a:cubicBezTo>
                  <a:cubicBezTo>
                    <a:pt x="867" y="142"/>
                    <a:pt x="840" y="135"/>
                    <a:pt x="837" y="114"/>
                  </a:cubicBezTo>
                  <a:cubicBezTo>
                    <a:pt x="824" y="154"/>
                    <a:pt x="790" y="172"/>
                    <a:pt x="743" y="177"/>
                  </a:cubicBezTo>
                  <a:cubicBezTo>
                    <a:pt x="754" y="200"/>
                    <a:pt x="731" y="217"/>
                    <a:pt x="735" y="242"/>
                  </a:cubicBezTo>
                  <a:cubicBezTo>
                    <a:pt x="737" y="256"/>
                    <a:pt x="751" y="269"/>
                    <a:pt x="760" y="279"/>
                  </a:cubicBezTo>
                  <a:cubicBezTo>
                    <a:pt x="765" y="285"/>
                    <a:pt x="769" y="294"/>
                    <a:pt x="773" y="298"/>
                  </a:cubicBezTo>
                  <a:cubicBezTo>
                    <a:pt x="781" y="306"/>
                    <a:pt x="809" y="319"/>
                    <a:pt x="823" y="317"/>
                  </a:cubicBezTo>
                  <a:cubicBezTo>
                    <a:pt x="831" y="316"/>
                    <a:pt x="848" y="304"/>
                    <a:pt x="852" y="300"/>
                  </a:cubicBezTo>
                  <a:cubicBezTo>
                    <a:pt x="866" y="287"/>
                    <a:pt x="871" y="263"/>
                    <a:pt x="891" y="256"/>
                  </a:cubicBezTo>
                  <a:cubicBezTo>
                    <a:pt x="899" y="269"/>
                    <a:pt x="903" y="291"/>
                    <a:pt x="894" y="308"/>
                  </a:cubicBezTo>
                  <a:cubicBezTo>
                    <a:pt x="898" y="316"/>
                    <a:pt x="908" y="327"/>
                    <a:pt x="906" y="335"/>
                  </a:cubicBezTo>
                  <a:cubicBezTo>
                    <a:pt x="879" y="331"/>
                    <a:pt x="897" y="294"/>
                    <a:pt x="887" y="275"/>
                  </a:cubicBezTo>
                  <a:cubicBezTo>
                    <a:pt x="874" y="294"/>
                    <a:pt x="854" y="329"/>
                    <a:pt x="827" y="331"/>
                  </a:cubicBezTo>
                  <a:cubicBezTo>
                    <a:pt x="813" y="332"/>
                    <a:pt x="801" y="320"/>
                    <a:pt x="785" y="323"/>
                  </a:cubicBezTo>
                  <a:cubicBezTo>
                    <a:pt x="790" y="330"/>
                    <a:pt x="782" y="339"/>
                    <a:pt x="783" y="348"/>
                  </a:cubicBezTo>
                  <a:cubicBezTo>
                    <a:pt x="776" y="349"/>
                    <a:pt x="772" y="343"/>
                    <a:pt x="768" y="348"/>
                  </a:cubicBezTo>
                  <a:cubicBezTo>
                    <a:pt x="761" y="367"/>
                    <a:pt x="773" y="375"/>
                    <a:pt x="783" y="386"/>
                  </a:cubicBezTo>
                  <a:cubicBezTo>
                    <a:pt x="790" y="394"/>
                    <a:pt x="798" y="407"/>
                    <a:pt x="804" y="411"/>
                  </a:cubicBezTo>
                  <a:cubicBezTo>
                    <a:pt x="852" y="446"/>
                    <a:pt x="889" y="388"/>
                    <a:pt x="906" y="356"/>
                  </a:cubicBezTo>
                  <a:cubicBezTo>
                    <a:pt x="911" y="346"/>
                    <a:pt x="917" y="335"/>
                    <a:pt x="917" y="329"/>
                  </a:cubicBezTo>
                  <a:cubicBezTo>
                    <a:pt x="912" y="334"/>
                    <a:pt x="904" y="325"/>
                    <a:pt x="906" y="315"/>
                  </a:cubicBezTo>
                  <a:cubicBezTo>
                    <a:pt x="916" y="316"/>
                    <a:pt x="920" y="312"/>
                    <a:pt x="931" y="313"/>
                  </a:cubicBezTo>
                  <a:cubicBezTo>
                    <a:pt x="969" y="352"/>
                    <a:pt x="1044" y="339"/>
                    <a:pt x="1071" y="392"/>
                  </a:cubicBezTo>
                  <a:cubicBezTo>
                    <a:pt x="1074" y="397"/>
                    <a:pt x="1073" y="403"/>
                    <a:pt x="1075" y="409"/>
                  </a:cubicBezTo>
                  <a:cubicBezTo>
                    <a:pt x="1079" y="421"/>
                    <a:pt x="1085" y="432"/>
                    <a:pt x="1088" y="444"/>
                  </a:cubicBezTo>
                  <a:cubicBezTo>
                    <a:pt x="1094" y="462"/>
                    <a:pt x="1099" y="482"/>
                    <a:pt x="1104" y="496"/>
                  </a:cubicBezTo>
                  <a:cubicBezTo>
                    <a:pt x="1117" y="536"/>
                    <a:pt x="1115" y="576"/>
                    <a:pt x="1115" y="626"/>
                  </a:cubicBezTo>
                  <a:cubicBezTo>
                    <a:pt x="1115" y="661"/>
                    <a:pt x="1117" y="702"/>
                    <a:pt x="1098" y="724"/>
                  </a:cubicBezTo>
                  <a:cubicBezTo>
                    <a:pt x="1092" y="732"/>
                    <a:pt x="1073" y="744"/>
                    <a:pt x="1063" y="744"/>
                  </a:cubicBezTo>
                  <a:cubicBezTo>
                    <a:pt x="1054" y="743"/>
                    <a:pt x="1044" y="730"/>
                    <a:pt x="1042" y="736"/>
                  </a:cubicBezTo>
                  <a:cubicBezTo>
                    <a:pt x="1040" y="752"/>
                    <a:pt x="1040" y="772"/>
                    <a:pt x="1040" y="792"/>
                  </a:cubicBezTo>
                  <a:cubicBezTo>
                    <a:pt x="1040" y="806"/>
                    <a:pt x="1044" y="824"/>
                    <a:pt x="1033" y="830"/>
                  </a:cubicBezTo>
                  <a:cubicBezTo>
                    <a:pt x="1024" y="829"/>
                    <a:pt x="1029" y="816"/>
                    <a:pt x="1025" y="811"/>
                  </a:cubicBezTo>
                  <a:cubicBezTo>
                    <a:pt x="1025" y="821"/>
                    <a:pt x="1018" y="826"/>
                    <a:pt x="1017" y="836"/>
                  </a:cubicBezTo>
                  <a:cubicBezTo>
                    <a:pt x="1066" y="829"/>
                    <a:pt x="1115" y="822"/>
                    <a:pt x="1154" y="805"/>
                  </a:cubicBezTo>
                  <a:cubicBezTo>
                    <a:pt x="1158" y="803"/>
                    <a:pt x="1161" y="814"/>
                    <a:pt x="1161" y="805"/>
                  </a:cubicBezTo>
                  <a:cubicBezTo>
                    <a:pt x="1158" y="769"/>
                    <a:pt x="1156" y="730"/>
                    <a:pt x="1157" y="694"/>
                  </a:cubicBezTo>
                  <a:cubicBezTo>
                    <a:pt x="1162" y="599"/>
                    <a:pt x="1157" y="505"/>
                    <a:pt x="1161" y="413"/>
                  </a:cubicBezTo>
                  <a:cubicBezTo>
                    <a:pt x="1162" y="399"/>
                    <a:pt x="1165" y="387"/>
                    <a:pt x="1165" y="375"/>
                  </a:cubicBezTo>
                  <a:cubicBezTo>
                    <a:pt x="1165" y="255"/>
                    <a:pt x="1145" y="138"/>
                    <a:pt x="1154" y="18"/>
                  </a:cubicBezTo>
                  <a:cubicBezTo>
                    <a:pt x="1066" y="25"/>
                    <a:pt x="979" y="17"/>
                    <a:pt x="892" y="20"/>
                  </a:cubicBezTo>
                  <a:cubicBezTo>
                    <a:pt x="845" y="21"/>
                    <a:pt x="796" y="16"/>
                    <a:pt x="748" y="18"/>
                  </a:cubicBezTo>
                  <a:cubicBezTo>
                    <a:pt x="635" y="23"/>
                    <a:pt x="522" y="28"/>
                    <a:pt x="416" y="24"/>
                  </a:cubicBezTo>
                  <a:cubicBezTo>
                    <a:pt x="392" y="22"/>
                    <a:pt x="367" y="20"/>
                    <a:pt x="343" y="20"/>
                  </a:cubicBezTo>
                  <a:cubicBezTo>
                    <a:pt x="334" y="20"/>
                    <a:pt x="325" y="22"/>
                    <a:pt x="315" y="22"/>
                  </a:cubicBezTo>
                  <a:cubicBezTo>
                    <a:pt x="279" y="20"/>
                    <a:pt x="246" y="12"/>
                    <a:pt x="211" y="16"/>
                  </a:cubicBezTo>
                  <a:cubicBezTo>
                    <a:pt x="149" y="22"/>
                    <a:pt x="89" y="22"/>
                    <a:pt x="28" y="24"/>
                  </a:cubicBezTo>
                  <a:cubicBezTo>
                    <a:pt x="36" y="59"/>
                    <a:pt x="28" y="94"/>
                    <a:pt x="32" y="137"/>
                  </a:cubicBezTo>
                  <a:cubicBezTo>
                    <a:pt x="38" y="197"/>
                    <a:pt x="32" y="266"/>
                    <a:pt x="32" y="323"/>
                  </a:cubicBezTo>
                  <a:cubicBezTo>
                    <a:pt x="32" y="337"/>
                    <a:pt x="29" y="353"/>
                    <a:pt x="36" y="365"/>
                  </a:cubicBezTo>
                  <a:cubicBezTo>
                    <a:pt x="37" y="359"/>
                    <a:pt x="32" y="358"/>
                    <a:pt x="36" y="354"/>
                  </a:cubicBezTo>
                  <a:cubicBezTo>
                    <a:pt x="42" y="352"/>
                    <a:pt x="49" y="364"/>
                    <a:pt x="50" y="356"/>
                  </a:cubicBezTo>
                  <a:cubicBezTo>
                    <a:pt x="38" y="339"/>
                    <a:pt x="47" y="310"/>
                    <a:pt x="57" y="294"/>
                  </a:cubicBezTo>
                  <a:cubicBezTo>
                    <a:pt x="70" y="298"/>
                    <a:pt x="65" y="310"/>
                    <a:pt x="65" y="323"/>
                  </a:cubicBezTo>
                  <a:cubicBezTo>
                    <a:pt x="65" y="357"/>
                    <a:pt x="65" y="393"/>
                    <a:pt x="69" y="411"/>
                  </a:cubicBezTo>
                  <a:cubicBezTo>
                    <a:pt x="75" y="380"/>
                    <a:pt x="81" y="348"/>
                    <a:pt x="94" y="323"/>
                  </a:cubicBezTo>
                  <a:cubicBezTo>
                    <a:pt x="102" y="325"/>
                    <a:pt x="108" y="333"/>
                    <a:pt x="101" y="340"/>
                  </a:cubicBezTo>
                  <a:cubicBezTo>
                    <a:pt x="117" y="342"/>
                    <a:pt x="119" y="368"/>
                    <a:pt x="101" y="369"/>
                  </a:cubicBezTo>
                  <a:cubicBezTo>
                    <a:pt x="96" y="370"/>
                    <a:pt x="103" y="360"/>
                    <a:pt x="98" y="361"/>
                  </a:cubicBezTo>
                  <a:cubicBezTo>
                    <a:pt x="94" y="373"/>
                    <a:pt x="94" y="389"/>
                    <a:pt x="92" y="404"/>
                  </a:cubicBezTo>
                  <a:cubicBezTo>
                    <a:pt x="90" y="413"/>
                    <a:pt x="82" y="428"/>
                    <a:pt x="90" y="432"/>
                  </a:cubicBezTo>
                  <a:cubicBezTo>
                    <a:pt x="101" y="429"/>
                    <a:pt x="102" y="414"/>
                    <a:pt x="105" y="404"/>
                  </a:cubicBezTo>
                  <a:cubicBezTo>
                    <a:pt x="109" y="393"/>
                    <a:pt x="115" y="382"/>
                    <a:pt x="117" y="371"/>
                  </a:cubicBezTo>
                  <a:cubicBezTo>
                    <a:pt x="131" y="363"/>
                    <a:pt x="133" y="342"/>
                    <a:pt x="149" y="335"/>
                  </a:cubicBezTo>
                  <a:cubicBezTo>
                    <a:pt x="153" y="336"/>
                    <a:pt x="155" y="339"/>
                    <a:pt x="157" y="342"/>
                  </a:cubicBezTo>
                  <a:cubicBezTo>
                    <a:pt x="144" y="374"/>
                    <a:pt x="123" y="399"/>
                    <a:pt x="109" y="431"/>
                  </a:cubicBezTo>
                  <a:cubicBezTo>
                    <a:pt x="124" y="434"/>
                    <a:pt x="142" y="422"/>
                    <a:pt x="144" y="438"/>
                  </a:cubicBezTo>
                  <a:cubicBezTo>
                    <a:pt x="145" y="447"/>
                    <a:pt x="133" y="452"/>
                    <a:pt x="123" y="452"/>
                  </a:cubicBezTo>
                  <a:cubicBezTo>
                    <a:pt x="125" y="462"/>
                    <a:pt x="133" y="466"/>
                    <a:pt x="136" y="477"/>
                  </a:cubicBezTo>
                  <a:cubicBezTo>
                    <a:pt x="141" y="498"/>
                    <a:pt x="129" y="521"/>
                    <a:pt x="124" y="540"/>
                  </a:cubicBezTo>
                  <a:cubicBezTo>
                    <a:pt x="222" y="536"/>
                    <a:pt x="324" y="537"/>
                    <a:pt x="422" y="542"/>
                  </a:cubicBezTo>
                  <a:cubicBezTo>
                    <a:pt x="470" y="544"/>
                    <a:pt x="517" y="537"/>
                    <a:pt x="562" y="546"/>
                  </a:cubicBezTo>
                  <a:cubicBezTo>
                    <a:pt x="555" y="551"/>
                    <a:pt x="547" y="551"/>
                    <a:pt x="539" y="552"/>
                  </a:cubicBezTo>
                  <a:cubicBezTo>
                    <a:pt x="503" y="554"/>
                    <a:pt x="461" y="555"/>
                    <a:pt x="426" y="552"/>
                  </a:cubicBezTo>
                  <a:cubicBezTo>
                    <a:pt x="332" y="542"/>
                    <a:pt x="204" y="548"/>
                    <a:pt x="117" y="550"/>
                  </a:cubicBezTo>
                  <a:cubicBezTo>
                    <a:pt x="110" y="564"/>
                    <a:pt x="75" y="574"/>
                    <a:pt x="69" y="552"/>
                  </a:cubicBezTo>
                  <a:cubicBezTo>
                    <a:pt x="60" y="556"/>
                    <a:pt x="48" y="552"/>
                    <a:pt x="38" y="552"/>
                  </a:cubicBezTo>
                  <a:cubicBezTo>
                    <a:pt x="34" y="559"/>
                    <a:pt x="33" y="569"/>
                    <a:pt x="32" y="578"/>
                  </a:cubicBezTo>
                  <a:cubicBezTo>
                    <a:pt x="46" y="585"/>
                    <a:pt x="66" y="583"/>
                    <a:pt x="84" y="584"/>
                  </a:cubicBezTo>
                  <a:cubicBezTo>
                    <a:pt x="97" y="585"/>
                    <a:pt x="113" y="584"/>
                    <a:pt x="119" y="592"/>
                  </a:cubicBezTo>
                  <a:cubicBezTo>
                    <a:pt x="106" y="598"/>
                    <a:pt x="80" y="597"/>
                    <a:pt x="61" y="596"/>
                  </a:cubicBezTo>
                  <a:cubicBezTo>
                    <a:pt x="51" y="595"/>
                    <a:pt x="39" y="589"/>
                    <a:pt x="34" y="596"/>
                  </a:cubicBezTo>
                  <a:cubicBezTo>
                    <a:pt x="36" y="601"/>
                    <a:pt x="46" y="601"/>
                    <a:pt x="51" y="601"/>
                  </a:cubicBezTo>
                  <a:cubicBezTo>
                    <a:pt x="70" y="604"/>
                    <a:pt x="93" y="601"/>
                    <a:pt x="107" y="603"/>
                  </a:cubicBezTo>
                  <a:cubicBezTo>
                    <a:pt x="103" y="605"/>
                    <a:pt x="104" y="612"/>
                    <a:pt x="101" y="615"/>
                  </a:cubicBezTo>
                  <a:cubicBezTo>
                    <a:pt x="82" y="616"/>
                    <a:pt x="58" y="614"/>
                    <a:pt x="34" y="615"/>
                  </a:cubicBezTo>
                  <a:cubicBezTo>
                    <a:pt x="32" y="674"/>
                    <a:pt x="26" y="728"/>
                    <a:pt x="30" y="790"/>
                  </a:cubicBezTo>
                  <a:cubicBezTo>
                    <a:pt x="92" y="778"/>
                    <a:pt x="165" y="776"/>
                    <a:pt x="240" y="772"/>
                  </a:cubicBezTo>
                  <a:cubicBezTo>
                    <a:pt x="281" y="770"/>
                    <a:pt x="328" y="772"/>
                    <a:pt x="363" y="768"/>
                  </a:cubicBezTo>
                  <a:cubicBezTo>
                    <a:pt x="392" y="766"/>
                    <a:pt x="424" y="773"/>
                    <a:pt x="441" y="774"/>
                  </a:cubicBezTo>
                  <a:cubicBezTo>
                    <a:pt x="448" y="775"/>
                    <a:pt x="455" y="774"/>
                    <a:pt x="462" y="774"/>
                  </a:cubicBezTo>
                  <a:cubicBezTo>
                    <a:pt x="475" y="775"/>
                    <a:pt x="492" y="781"/>
                    <a:pt x="505" y="780"/>
                  </a:cubicBezTo>
                  <a:cubicBezTo>
                    <a:pt x="507" y="780"/>
                    <a:pt x="514" y="776"/>
                    <a:pt x="516" y="776"/>
                  </a:cubicBezTo>
                  <a:cubicBezTo>
                    <a:pt x="517" y="776"/>
                    <a:pt x="521" y="781"/>
                    <a:pt x="524" y="782"/>
                  </a:cubicBezTo>
                  <a:cubicBezTo>
                    <a:pt x="530" y="784"/>
                    <a:pt x="532" y="783"/>
                    <a:pt x="537" y="784"/>
                  </a:cubicBezTo>
                  <a:cubicBezTo>
                    <a:pt x="538" y="760"/>
                    <a:pt x="531" y="727"/>
                    <a:pt x="533" y="696"/>
                  </a:cubicBezTo>
                  <a:cubicBezTo>
                    <a:pt x="504" y="684"/>
                    <a:pt x="488" y="632"/>
                    <a:pt x="518" y="609"/>
                  </a:cubicBezTo>
                  <a:cubicBezTo>
                    <a:pt x="524" y="610"/>
                    <a:pt x="526" y="614"/>
                    <a:pt x="530" y="617"/>
                  </a:cubicBezTo>
                  <a:cubicBezTo>
                    <a:pt x="530" y="601"/>
                    <a:pt x="520" y="595"/>
                    <a:pt x="514" y="586"/>
                  </a:cubicBezTo>
                  <a:cubicBezTo>
                    <a:pt x="523" y="579"/>
                    <a:pt x="516" y="579"/>
                    <a:pt x="516" y="567"/>
                  </a:cubicBezTo>
                  <a:cubicBezTo>
                    <a:pt x="575" y="558"/>
                    <a:pt x="639" y="554"/>
                    <a:pt x="700" y="548"/>
                  </a:cubicBezTo>
                  <a:cubicBezTo>
                    <a:pt x="689" y="523"/>
                    <a:pt x="701" y="495"/>
                    <a:pt x="704" y="469"/>
                  </a:cubicBezTo>
                  <a:cubicBezTo>
                    <a:pt x="667" y="474"/>
                    <a:pt x="624" y="472"/>
                    <a:pt x="595" y="484"/>
                  </a:cubicBezTo>
                  <a:cubicBezTo>
                    <a:pt x="595" y="499"/>
                    <a:pt x="595" y="514"/>
                    <a:pt x="595" y="528"/>
                  </a:cubicBezTo>
                  <a:cubicBezTo>
                    <a:pt x="607" y="529"/>
                    <a:pt x="607" y="551"/>
                    <a:pt x="599" y="555"/>
                  </a:cubicBezTo>
                  <a:cubicBezTo>
                    <a:pt x="578" y="543"/>
                    <a:pt x="588" y="501"/>
                    <a:pt x="581" y="475"/>
                  </a:cubicBezTo>
                  <a:cubicBezTo>
                    <a:pt x="597" y="467"/>
                    <a:pt x="617" y="465"/>
                    <a:pt x="639" y="463"/>
                  </a:cubicBezTo>
                  <a:cubicBezTo>
                    <a:pt x="633" y="446"/>
                    <a:pt x="645" y="435"/>
                    <a:pt x="639" y="415"/>
                  </a:cubicBezTo>
                  <a:cubicBezTo>
                    <a:pt x="647" y="398"/>
                    <a:pt x="669" y="385"/>
                    <a:pt x="689" y="373"/>
                  </a:cubicBezTo>
                  <a:cubicBezTo>
                    <a:pt x="703" y="365"/>
                    <a:pt x="743" y="341"/>
                    <a:pt x="752" y="365"/>
                  </a:cubicBezTo>
                  <a:cubicBezTo>
                    <a:pt x="728" y="379"/>
                    <a:pt x="710" y="405"/>
                    <a:pt x="693" y="425"/>
                  </a:cubicBezTo>
                  <a:close/>
                  <a:moveTo>
                    <a:pt x="36" y="502"/>
                  </a:moveTo>
                  <a:cubicBezTo>
                    <a:pt x="36" y="504"/>
                    <a:pt x="28" y="505"/>
                    <a:pt x="34" y="507"/>
                  </a:cubicBezTo>
                  <a:cubicBezTo>
                    <a:pt x="33" y="505"/>
                    <a:pt x="42" y="503"/>
                    <a:pt x="36" y="502"/>
                  </a:cubicBezTo>
                  <a:close/>
                  <a:moveTo>
                    <a:pt x="34" y="419"/>
                  </a:moveTo>
                  <a:cubicBezTo>
                    <a:pt x="39" y="419"/>
                    <a:pt x="43" y="419"/>
                    <a:pt x="48" y="419"/>
                  </a:cubicBezTo>
                  <a:cubicBezTo>
                    <a:pt x="43" y="409"/>
                    <a:pt x="42" y="395"/>
                    <a:pt x="34" y="388"/>
                  </a:cubicBezTo>
                  <a:cubicBezTo>
                    <a:pt x="35" y="401"/>
                    <a:pt x="30" y="409"/>
                    <a:pt x="34" y="419"/>
                  </a:cubicBezTo>
                  <a:close/>
                  <a:moveTo>
                    <a:pt x="48" y="467"/>
                  </a:moveTo>
                  <a:cubicBezTo>
                    <a:pt x="43" y="467"/>
                    <a:pt x="37" y="458"/>
                    <a:pt x="34" y="463"/>
                  </a:cubicBezTo>
                  <a:cubicBezTo>
                    <a:pt x="38" y="468"/>
                    <a:pt x="44" y="478"/>
                    <a:pt x="48" y="467"/>
                  </a:cubicBezTo>
                  <a:close/>
                  <a:moveTo>
                    <a:pt x="53" y="461"/>
                  </a:moveTo>
                  <a:cubicBezTo>
                    <a:pt x="53" y="452"/>
                    <a:pt x="54" y="446"/>
                    <a:pt x="57" y="440"/>
                  </a:cubicBezTo>
                  <a:cubicBezTo>
                    <a:pt x="49" y="442"/>
                    <a:pt x="45" y="447"/>
                    <a:pt x="42" y="454"/>
                  </a:cubicBezTo>
                  <a:cubicBezTo>
                    <a:pt x="46" y="456"/>
                    <a:pt x="49" y="459"/>
                    <a:pt x="53" y="461"/>
                  </a:cubicBezTo>
                  <a:close/>
                  <a:moveTo>
                    <a:pt x="99" y="473"/>
                  </a:moveTo>
                  <a:cubicBezTo>
                    <a:pt x="101" y="475"/>
                    <a:pt x="107" y="473"/>
                    <a:pt x="105" y="479"/>
                  </a:cubicBezTo>
                  <a:cubicBezTo>
                    <a:pt x="92" y="500"/>
                    <a:pt x="70" y="514"/>
                    <a:pt x="51" y="530"/>
                  </a:cubicBezTo>
                  <a:cubicBezTo>
                    <a:pt x="49" y="530"/>
                    <a:pt x="46" y="530"/>
                    <a:pt x="44" y="530"/>
                  </a:cubicBezTo>
                  <a:cubicBezTo>
                    <a:pt x="70" y="560"/>
                    <a:pt x="91" y="523"/>
                    <a:pt x="111" y="509"/>
                  </a:cubicBezTo>
                  <a:cubicBezTo>
                    <a:pt x="111" y="513"/>
                    <a:pt x="116" y="512"/>
                    <a:pt x="115" y="517"/>
                  </a:cubicBezTo>
                  <a:cubicBezTo>
                    <a:pt x="110" y="526"/>
                    <a:pt x="102" y="532"/>
                    <a:pt x="96" y="540"/>
                  </a:cubicBezTo>
                  <a:cubicBezTo>
                    <a:pt x="118" y="542"/>
                    <a:pt x="122" y="505"/>
                    <a:pt x="124" y="490"/>
                  </a:cubicBezTo>
                  <a:cubicBezTo>
                    <a:pt x="128" y="468"/>
                    <a:pt x="117" y="465"/>
                    <a:pt x="111" y="454"/>
                  </a:cubicBezTo>
                  <a:cubicBezTo>
                    <a:pt x="109" y="450"/>
                    <a:pt x="115" y="445"/>
                    <a:pt x="107" y="446"/>
                  </a:cubicBezTo>
                  <a:cubicBezTo>
                    <a:pt x="103" y="446"/>
                    <a:pt x="101" y="447"/>
                    <a:pt x="101" y="452"/>
                  </a:cubicBezTo>
                  <a:cubicBezTo>
                    <a:pt x="119" y="455"/>
                    <a:pt x="105" y="466"/>
                    <a:pt x="99" y="473"/>
                  </a:cubicBezTo>
                  <a:close/>
                  <a:moveTo>
                    <a:pt x="80" y="475"/>
                  </a:moveTo>
                  <a:cubicBezTo>
                    <a:pt x="86" y="469"/>
                    <a:pt x="96" y="465"/>
                    <a:pt x="94" y="457"/>
                  </a:cubicBezTo>
                  <a:cubicBezTo>
                    <a:pt x="78" y="469"/>
                    <a:pt x="62" y="481"/>
                    <a:pt x="50" y="496"/>
                  </a:cubicBezTo>
                  <a:cubicBezTo>
                    <a:pt x="50" y="497"/>
                    <a:pt x="50" y="498"/>
                    <a:pt x="50" y="500"/>
                  </a:cubicBezTo>
                  <a:cubicBezTo>
                    <a:pt x="64" y="495"/>
                    <a:pt x="71" y="484"/>
                    <a:pt x="80" y="475"/>
                  </a:cubicBezTo>
                  <a:close/>
                  <a:moveTo>
                    <a:pt x="84" y="484"/>
                  </a:moveTo>
                  <a:cubicBezTo>
                    <a:pt x="79" y="493"/>
                    <a:pt x="70" y="498"/>
                    <a:pt x="63" y="505"/>
                  </a:cubicBezTo>
                  <a:cubicBezTo>
                    <a:pt x="71" y="501"/>
                    <a:pt x="86" y="492"/>
                    <a:pt x="84" y="484"/>
                  </a:cubicBezTo>
                  <a:close/>
                  <a:moveTo>
                    <a:pt x="73" y="442"/>
                  </a:moveTo>
                  <a:cubicBezTo>
                    <a:pt x="70" y="442"/>
                    <a:pt x="67" y="442"/>
                    <a:pt x="65" y="442"/>
                  </a:cubicBezTo>
                  <a:cubicBezTo>
                    <a:pt x="65" y="445"/>
                    <a:pt x="64" y="448"/>
                    <a:pt x="63" y="450"/>
                  </a:cubicBezTo>
                  <a:cubicBezTo>
                    <a:pt x="69" y="450"/>
                    <a:pt x="70" y="445"/>
                    <a:pt x="73" y="442"/>
                  </a:cubicBezTo>
                  <a:close/>
                  <a:moveTo>
                    <a:pt x="90" y="552"/>
                  </a:moveTo>
                  <a:cubicBezTo>
                    <a:pt x="86" y="553"/>
                    <a:pt x="77" y="549"/>
                    <a:pt x="76" y="553"/>
                  </a:cubicBezTo>
                  <a:cubicBezTo>
                    <a:pt x="80" y="557"/>
                    <a:pt x="88" y="556"/>
                    <a:pt x="90" y="552"/>
                  </a:cubicBezTo>
                  <a:close/>
                  <a:moveTo>
                    <a:pt x="126" y="870"/>
                  </a:moveTo>
                  <a:cubicBezTo>
                    <a:pt x="123" y="870"/>
                    <a:pt x="122" y="868"/>
                    <a:pt x="123" y="864"/>
                  </a:cubicBezTo>
                  <a:cubicBezTo>
                    <a:pt x="160" y="834"/>
                    <a:pt x="209" y="815"/>
                    <a:pt x="247" y="786"/>
                  </a:cubicBezTo>
                  <a:cubicBezTo>
                    <a:pt x="228" y="785"/>
                    <a:pt x="222" y="789"/>
                    <a:pt x="201" y="788"/>
                  </a:cubicBezTo>
                  <a:cubicBezTo>
                    <a:pt x="177" y="806"/>
                    <a:pt x="147" y="819"/>
                    <a:pt x="123" y="838"/>
                  </a:cubicBezTo>
                  <a:cubicBezTo>
                    <a:pt x="144" y="832"/>
                    <a:pt x="168" y="809"/>
                    <a:pt x="190" y="803"/>
                  </a:cubicBezTo>
                  <a:cubicBezTo>
                    <a:pt x="196" y="801"/>
                    <a:pt x="205" y="798"/>
                    <a:pt x="209" y="805"/>
                  </a:cubicBezTo>
                  <a:cubicBezTo>
                    <a:pt x="169" y="833"/>
                    <a:pt x="119" y="849"/>
                    <a:pt x="78" y="876"/>
                  </a:cubicBezTo>
                  <a:cubicBezTo>
                    <a:pt x="93" y="872"/>
                    <a:pt x="115" y="877"/>
                    <a:pt x="126" y="870"/>
                  </a:cubicBezTo>
                  <a:close/>
                  <a:moveTo>
                    <a:pt x="121" y="838"/>
                  </a:moveTo>
                  <a:cubicBezTo>
                    <a:pt x="109" y="840"/>
                    <a:pt x="116" y="847"/>
                    <a:pt x="121" y="838"/>
                  </a:cubicBezTo>
                  <a:close/>
                  <a:moveTo>
                    <a:pt x="299" y="788"/>
                  </a:moveTo>
                  <a:cubicBezTo>
                    <a:pt x="304" y="801"/>
                    <a:pt x="320" y="791"/>
                    <a:pt x="326" y="784"/>
                  </a:cubicBezTo>
                  <a:cubicBezTo>
                    <a:pt x="309" y="784"/>
                    <a:pt x="291" y="784"/>
                    <a:pt x="274" y="784"/>
                  </a:cubicBezTo>
                  <a:cubicBezTo>
                    <a:pt x="232" y="814"/>
                    <a:pt x="183" y="839"/>
                    <a:pt x="138" y="866"/>
                  </a:cubicBezTo>
                  <a:cubicBezTo>
                    <a:pt x="138" y="869"/>
                    <a:pt x="134" y="871"/>
                    <a:pt x="138" y="872"/>
                  </a:cubicBezTo>
                  <a:cubicBezTo>
                    <a:pt x="192" y="844"/>
                    <a:pt x="246" y="816"/>
                    <a:pt x="299" y="788"/>
                  </a:cubicBezTo>
                  <a:close/>
                  <a:moveTo>
                    <a:pt x="219" y="843"/>
                  </a:moveTo>
                  <a:cubicBezTo>
                    <a:pt x="210" y="847"/>
                    <a:pt x="202" y="852"/>
                    <a:pt x="194" y="857"/>
                  </a:cubicBezTo>
                  <a:cubicBezTo>
                    <a:pt x="185" y="861"/>
                    <a:pt x="174" y="863"/>
                    <a:pt x="169" y="870"/>
                  </a:cubicBezTo>
                  <a:cubicBezTo>
                    <a:pt x="190" y="867"/>
                    <a:pt x="210" y="851"/>
                    <a:pt x="219" y="843"/>
                  </a:cubicBezTo>
                  <a:close/>
                  <a:moveTo>
                    <a:pt x="232" y="872"/>
                  </a:moveTo>
                  <a:cubicBezTo>
                    <a:pt x="248" y="858"/>
                    <a:pt x="271" y="851"/>
                    <a:pt x="288" y="838"/>
                  </a:cubicBezTo>
                  <a:cubicBezTo>
                    <a:pt x="265" y="846"/>
                    <a:pt x="246" y="859"/>
                    <a:pt x="224" y="868"/>
                  </a:cubicBezTo>
                  <a:cubicBezTo>
                    <a:pt x="216" y="870"/>
                    <a:pt x="218" y="862"/>
                    <a:pt x="211" y="863"/>
                  </a:cubicBezTo>
                  <a:cubicBezTo>
                    <a:pt x="210" y="868"/>
                    <a:pt x="202" y="865"/>
                    <a:pt x="203" y="872"/>
                  </a:cubicBezTo>
                  <a:cubicBezTo>
                    <a:pt x="213" y="872"/>
                    <a:pt x="222" y="872"/>
                    <a:pt x="232" y="872"/>
                  </a:cubicBezTo>
                  <a:close/>
                  <a:moveTo>
                    <a:pt x="361" y="782"/>
                  </a:moveTo>
                  <a:cubicBezTo>
                    <a:pt x="338" y="786"/>
                    <a:pt x="318" y="802"/>
                    <a:pt x="299" y="813"/>
                  </a:cubicBezTo>
                  <a:cubicBezTo>
                    <a:pt x="279" y="824"/>
                    <a:pt x="255" y="832"/>
                    <a:pt x="243" y="847"/>
                  </a:cubicBezTo>
                  <a:cubicBezTo>
                    <a:pt x="281" y="824"/>
                    <a:pt x="326" y="809"/>
                    <a:pt x="361" y="782"/>
                  </a:cubicBezTo>
                  <a:close/>
                  <a:moveTo>
                    <a:pt x="295" y="874"/>
                  </a:moveTo>
                  <a:cubicBezTo>
                    <a:pt x="340" y="843"/>
                    <a:pt x="388" y="815"/>
                    <a:pt x="434" y="786"/>
                  </a:cubicBezTo>
                  <a:cubicBezTo>
                    <a:pt x="421" y="783"/>
                    <a:pt x="414" y="795"/>
                    <a:pt x="405" y="801"/>
                  </a:cubicBezTo>
                  <a:cubicBezTo>
                    <a:pt x="370" y="824"/>
                    <a:pt x="330" y="841"/>
                    <a:pt x="301" y="864"/>
                  </a:cubicBezTo>
                  <a:cubicBezTo>
                    <a:pt x="300" y="859"/>
                    <a:pt x="293" y="860"/>
                    <a:pt x="293" y="853"/>
                  </a:cubicBezTo>
                  <a:cubicBezTo>
                    <a:pt x="329" y="829"/>
                    <a:pt x="369" y="810"/>
                    <a:pt x="403" y="784"/>
                  </a:cubicBezTo>
                  <a:cubicBezTo>
                    <a:pt x="395" y="782"/>
                    <a:pt x="388" y="782"/>
                    <a:pt x="380" y="784"/>
                  </a:cubicBezTo>
                  <a:cubicBezTo>
                    <a:pt x="374" y="788"/>
                    <a:pt x="379" y="792"/>
                    <a:pt x="376" y="797"/>
                  </a:cubicBezTo>
                  <a:cubicBezTo>
                    <a:pt x="337" y="823"/>
                    <a:pt x="298" y="848"/>
                    <a:pt x="255" y="870"/>
                  </a:cubicBezTo>
                  <a:cubicBezTo>
                    <a:pt x="254" y="871"/>
                    <a:pt x="253" y="872"/>
                    <a:pt x="253" y="874"/>
                  </a:cubicBezTo>
                  <a:cubicBezTo>
                    <a:pt x="267" y="874"/>
                    <a:pt x="281" y="874"/>
                    <a:pt x="295" y="874"/>
                  </a:cubicBezTo>
                  <a:close/>
                  <a:moveTo>
                    <a:pt x="341" y="876"/>
                  </a:moveTo>
                  <a:cubicBezTo>
                    <a:pt x="380" y="846"/>
                    <a:pt x="422" y="819"/>
                    <a:pt x="462" y="790"/>
                  </a:cubicBezTo>
                  <a:cubicBezTo>
                    <a:pt x="409" y="814"/>
                    <a:pt x="362" y="846"/>
                    <a:pt x="315" y="876"/>
                  </a:cubicBezTo>
                  <a:cubicBezTo>
                    <a:pt x="323" y="876"/>
                    <a:pt x="332" y="876"/>
                    <a:pt x="341" y="876"/>
                  </a:cubicBezTo>
                  <a:close/>
                  <a:moveTo>
                    <a:pt x="439" y="874"/>
                  </a:moveTo>
                  <a:cubicBezTo>
                    <a:pt x="438" y="868"/>
                    <a:pt x="441" y="867"/>
                    <a:pt x="441" y="863"/>
                  </a:cubicBezTo>
                  <a:cubicBezTo>
                    <a:pt x="474" y="841"/>
                    <a:pt x="510" y="823"/>
                    <a:pt x="539" y="797"/>
                  </a:cubicBezTo>
                  <a:cubicBezTo>
                    <a:pt x="530" y="798"/>
                    <a:pt x="526" y="794"/>
                    <a:pt x="516" y="795"/>
                  </a:cubicBezTo>
                  <a:cubicBezTo>
                    <a:pt x="481" y="824"/>
                    <a:pt x="431" y="839"/>
                    <a:pt x="393" y="864"/>
                  </a:cubicBezTo>
                  <a:cubicBezTo>
                    <a:pt x="389" y="864"/>
                    <a:pt x="390" y="858"/>
                    <a:pt x="384" y="859"/>
                  </a:cubicBezTo>
                  <a:cubicBezTo>
                    <a:pt x="379" y="867"/>
                    <a:pt x="368" y="868"/>
                    <a:pt x="363" y="876"/>
                  </a:cubicBezTo>
                  <a:cubicBezTo>
                    <a:pt x="386" y="873"/>
                    <a:pt x="413" y="874"/>
                    <a:pt x="439" y="874"/>
                  </a:cubicBezTo>
                  <a:close/>
                  <a:moveTo>
                    <a:pt x="499" y="792"/>
                  </a:moveTo>
                  <a:cubicBezTo>
                    <a:pt x="488" y="793"/>
                    <a:pt x="482" y="789"/>
                    <a:pt x="472" y="790"/>
                  </a:cubicBezTo>
                  <a:cubicBezTo>
                    <a:pt x="472" y="795"/>
                    <a:pt x="478" y="794"/>
                    <a:pt x="478" y="799"/>
                  </a:cubicBezTo>
                  <a:cubicBezTo>
                    <a:pt x="462" y="809"/>
                    <a:pt x="445" y="817"/>
                    <a:pt x="432" y="828"/>
                  </a:cubicBezTo>
                  <a:cubicBezTo>
                    <a:pt x="457" y="818"/>
                    <a:pt x="477" y="805"/>
                    <a:pt x="499" y="792"/>
                  </a:cubicBezTo>
                  <a:close/>
                  <a:moveTo>
                    <a:pt x="516" y="870"/>
                  </a:moveTo>
                  <a:cubicBezTo>
                    <a:pt x="523" y="868"/>
                    <a:pt x="529" y="860"/>
                    <a:pt x="535" y="855"/>
                  </a:cubicBezTo>
                  <a:cubicBezTo>
                    <a:pt x="550" y="843"/>
                    <a:pt x="563" y="832"/>
                    <a:pt x="576" y="822"/>
                  </a:cubicBezTo>
                  <a:cubicBezTo>
                    <a:pt x="583" y="816"/>
                    <a:pt x="591" y="814"/>
                    <a:pt x="597" y="807"/>
                  </a:cubicBezTo>
                  <a:cubicBezTo>
                    <a:pt x="587" y="807"/>
                    <a:pt x="578" y="805"/>
                    <a:pt x="570" y="803"/>
                  </a:cubicBezTo>
                  <a:cubicBezTo>
                    <a:pt x="561" y="817"/>
                    <a:pt x="547" y="825"/>
                    <a:pt x="533" y="834"/>
                  </a:cubicBezTo>
                  <a:cubicBezTo>
                    <a:pt x="525" y="839"/>
                    <a:pt x="513" y="842"/>
                    <a:pt x="505" y="847"/>
                  </a:cubicBezTo>
                  <a:cubicBezTo>
                    <a:pt x="496" y="852"/>
                    <a:pt x="492" y="863"/>
                    <a:pt x="482" y="864"/>
                  </a:cubicBezTo>
                  <a:cubicBezTo>
                    <a:pt x="471" y="854"/>
                    <a:pt x="460" y="867"/>
                    <a:pt x="451" y="874"/>
                  </a:cubicBezTo>
                  <a:cubicBezTo>
                    <a:pt x="476" y="870"/>
                    <a:pt x="498" y="876"/>
                    <a:pt x="516" y="870"/>
                  </a:cubicBezTo>
                  <a:close/>
                  <a:moveTo>
                    <a:pt x="531" y="680"/>
                  </a:moveTo>
                  <a:cubicBezTo>
                    <a:pt x="529" y="658"/>
                    <a:pt x="537" y="637"/>
                    <a:pt x="518" y="632"/>
                  </a:cubicBezTo>
                  <a:cubicBezTo>
                    <a:pt x="506" y="648"/>
                    <a:pt x="516" y="675"/>
                    <a:pt x="531" y="680"/>
                  </a:cubicBezTo>
                  <a:close/>
                  <a:moveTo>
                    <a:pt x="860" y="575"/>
                  </a:moveTo>
                  <a:cubicBezTo>
                    <a:pt x="848" y="575"/>
                    <a:pt x="837" y="572"/>
                    <a:pt x="825" y="573"/>
                  </a:cubicBezTo>
                  <a:cubicBezTo>
                    <a:pt x="788" y="575"/>
                    <a:pt x="752" y="584"/>
                    <a:pt x="716" y="582"/>
                  </a:cubicBezTo>
                  <a:cubicBezTo>
                    <a:pt x="700" y="581"/>
                    <a:pt x="685" y="577"/>
                    <a:pt x="670" y="576"/>
                  </a:cubicBezTo>
                  <a:cubicBezTo>
                    <a:pt x="653" y="576"/>
                    <a:pt x="631" y="580"/>
                    <a:pt x="610" y="582"/>
                  </a:cubicBezTo>
                  <a:cubicBezTo>
                    <a:pt x="590" y="585"/>
                    <a:pt x="566" y="585"/>
                    <a:pt x="553" y="590"/>
                  </a:cubicBezTo>
                  <a:cubicBezTo>
                    <a:pt x="517" y="604"/>
                    <a:pt x="554" y="657"/>
                    <a:pt x="551" y="692"/>
                  </a:cubicBezTo>
                  <a:cubicBezTo>
                    <a:pt x="532" y="711"/>
                    <a:pt x="550" y="752"/>
                    <a:pt x="547" y="786"/>
                  </a:cubicBezTo>
                  <a:cubicBezTo>
                    <a:pt x="662" y="803"/>
                    <a:pt x="786" y="836"/>
                    <a:pt x="910" y="841"/>
                  </a:cubicBezTo>
                  <a:cubicBezTo>
                    <a:pt x="925" y="842"/>
                    <a:pt x="939" y="844"/>
                    <a:pt x="950" y="840"/>
                  </a:cubicBezTo>
                  <a:cubicBezTo>
                    <a:pt x="953" y="804"/>
                    <a:pt x="954" y="767"/>
                    <a:pt x="954" y="728"/>
                  </a:cubicBezTo>
                  <a:cubicBezTo>
                    <a:pt x="953" y="721"/>
                    <a:pt x="944" y="723"/>
                    <a:pt x="944" y="715"/>
                  </a:cubicBezTo>
                  <a:cubicBezTo>
                    <a:pt x="961" y="695"/>
                    <a:pt x="954" y="660"/>
                    <a:pt x="954" y="632"/>
                  </a:cubicBezTo>
                  <a:cubicBezTo>
                    <a:pt x="954" y="626"/>
                    <a:pt x="959" y="625"/>
                    <a:pt x="963" y="623"/>
                  </a:cubicBezTo>
                  <a:cubicBezTo>
                    <a:pt x="956" y="615"/>
                    <a:pt x="949" y="607"/>
                    <a:pt x="942" y="600"/>
                  </a:cubicBezTo>
                  <a:cubicBezTo>
                    <a:pt x="939" y="589"/>
                    <a:pt x="938" y="577"/>
                    <a:pt x="931" y="571"/>
                  </a:cubicBezTo>
                  <a:cubicBezTo>
                    <a:pt x="907" y="568"/>
                    <a:pt x="882" y="574"/>
                    <a:pt x="860" y="575"/>
                  </a:cubicBezTo>
                  <a:close/>
                  <a:moveTo>
                    <a:pt x="591" y="571"/>
                  </a:moveTo>
                  <a:cubicBezTo>
                    <a:pt x="576" y="576"/>
                    <a:pt x="547" y="567"/>
                    <a:pt x="537" y="578"/>
                  </a:cubicBezTo>
                  <a:cubicBezTo>
                    <a:pt x="556" y="577"/>
                    <a:pt x="577" y="577"/>
                    <a:pt x="591" y="571"/>
                  </a:cubicBezTo>
                  <a:close/>
                  <a:moveTo>
                    <a:pt x="555" y="799"/>
                  </a:moveTo>
                  <a:cubicBezTo>
                    <a:pt x="552" y="800"/>
                    <a:pt x="545" y="797"/>
                    <a:pt x="545" y="801"/>
                  </a:cubicBezTo>
                  <a:cubicBezTo>
                    <a:pt x="549" y="803"/>
                    <a:pt x="554" y="809"/>
                    <a:pt x="555" y="799"/>
                  </a:cubicBezTo>
                  <a:close/>
                  <a:moveTo>
                    <a:pt x="597" y="870"/>
                  </a:moveTo>
                  <a:cubicBezTo>
                    <a:pt x="602" y="857"/>
                    <a:pt x="619" y="856"/>
                    <a:pt x="626" y="843"/>
                  </a:cubicBezTo>
                  <a:cubicBezTo>
                    <a:pt x="638" y="837"/>
                    <a:pt x="648" y="829"/>
                    <a:pt x="654" y="816"/>
                  </a:cubicBezTo>
                  <a:cubicBezTo>
                    <a:pt x="637" y="813"/>
                    <a:pt x="628" y="829"/>
                    <a:pt x="618" y="836"/>
                  </a:cubicBezTo>
                  <a:cubicBezTo>
                    <a:pt x="601" y="847"/>
                    <a:pt x="584" y="854"/>
                    <a:pt x="566" y="864"/>
                  </a:cubicBezTo>
                  <a:cubicBezTo>
                    <a:pt x="566" y="867"/>
                    <a:pt x="564" y="867"/>
                    <a:pt x="564" y="870"/>
                  </a:cubicBezTo>
                  <a:cubicBezTo>
                    <a:pt x="575" y="870"/>
                    <a:pt x="586" y="870"/>
                    <a:pt x="597" y="870"/>
                  </a:cubicBezTo>
                  <a:close/>
                  <a:moveTo>
                    <a:pt x="620" y="818"/>
                  </a:moveTo>
                  <a:cubicBezTo>
                    <a:pt x="623" y="817"/>
                    <a:pt x="629" y="819"/>
                    <a:pt x="629" y="813"/>
                  </a:cubicBezTo>
                  <a:cubicBezTo>
                    <a:pt x="620" y="813"/>
                    <a:pt x="607" y="807"/>
                    <a:pt x="601" y="811"/>
                  </a:cubicBezTo>
                  <a:cubicBezTo>
                    <a:pt x="605" y="812"/>
                    <a:pt x="607" y="814"/>
                    <a:pt x="608" y="818"/>
                  </a:cubicBezTo>
                  <a:cubicBezTo>
                    <a:pt x="598" y="827"/>
                    <a:pt x="584" y="833"/>
                    <a:pt x="576" y="843"/>
                  </a:cubicBezTo>
                  <a:cubicBezTo>
                    <a:pt x="591" y="837"/>
                    <a:pt x="605" y="826"/>
                    <a:pt x="620" y="818"/>
                  </a:cubicBezTo>
                  <a:close/>
                  <a:moveTo>
                    <a:pt x="629" y="870"/>
                  </a:moveTo>
                  <a:cubicBezTo>
                    <a:pt x="630" y="865"/>
                    <a:pt x="626" y="866"/>
                    <a:pt x="629" y="863"/>
                  </a:cubicBezTo>
                  <a:cubicBezTo>
                    <a:pt x="649" y="848"/>
                    <a:pt x="679" y="844"/>
                    <a:pt x="695" y="826"/>
                  </a:cubicBezTo>
                  <a:cubicBezTo>
                    <a:pt x="685" y="824"/>
                    <a:pt x="676" y="821"/>
                    <a:pt x="666" y="820"/>
                  </a:cubicBezTo>
                  <a:cubicBezTo>
                    <a:pt x="660" y="822"/>
                    <a:pt x="670" y="823"/>
                    <a:pt x="668" y="828"/>
                  </a:cubicBezTo>
                  <a:cubicBezTo>
                    <a:pt x="654" y="845"/>
                    <a:pt x="633" y="855"/>
                    <a:pt x="616" y="870"/>
                  </a:cubicBezTo>
                  <a:cubicBezTo>
                    <a:pt x="620" y="870"/>
                    <a:pt x="625" y="870"/>
                    <a:pt x="629" y="870"/>
                  </a:cubicBezTo>
                  <a:close/>
                  <a:moveTo>
                    <a:pt x="652" y="565"/>
                  </a:moveTo>
                  <a:cubicBezTo>
                    <a:pt x="647" y="564"/>
                    <a:pt x="631" y="564"/>
                    <a:pt x="626" y="569"/>
                  </a:cubicBezTo>
                  <a:cubicBezTo>
                    <a:pt x="633" y="566"/>
                    <a:pt x="646" y="569"/>
                    <a:pt x="652" y="565"/>
                  </a:cubicBezTo>
                  <a:close/>
                  <a:moveTo>
                    <a:pt x="681" y="872"/>
                  </a:moveTo>
                  <a:cubicBezTo>
                    <a:pt x="689" y="855"/>
                    <a:pt x="717" y="847"/>
                    <a:pt x="720" y="830"/>
                  </a:cubicBezTo>
                  <a:cubicBezTo>
                    <a:pt x="713" y="831"/>
                    <a:pt x="711" y="829"/>
                    <a:pt x="706" y="828"/>
                  </a:cubicBezTo>
                  <a:cubicBezTo>
                    <a:pt x="705" y="853"/>
                    <a:pt x="663" y="854"/>
                    <a:pt x="649" y="872"/>
                  </a:cubicBezTo>
                  <a:cubicBezTo>
                    <a:pt x="659" y="872"/>
                    <a:pt x="670" y="872"/>
                    <a:pt x="681" y="872"/>
                  </a:cubicBezTo>
                  <a:close/>
                  <a:moveTo>
                    <a:pt x="658" y="425"/>
                  </a:moveTo>
                  <a:cubicBezTo>
                    <a:pt x="670" y="409"/>
                    <a:pt x="689" y="399"/>
                    <a:pt x="700" y="383"/>
                  </a:cubicBezTo>
                  <a:cubicBezTo>
                    <a:pt x="681" y="394"/>
                    <a:pt x="657" y="402"/>
                    <a:pt x="651" y="427"/>
                  </a:cubicBezTo>
                  <a:cubicBezTo>
                    <a:pt x="654" y="427"/>
                    <a:pt x="656" y="426"/>
                    <a:pt x="658" y="425"/>
                  </a:cubicBezTo>
                  <a:close/>
                  <a:moveTo>
                    <a:pt x="685" y="457"/>
                  </a:moveTo>
                  <a:cubicBezTo>
                    <a:pt x="682" y="455"/>
                    <a:pt x="674" y="457"/>
                    <a:pt x="675" y="450"/>
                  </a:cubicBezTo>
                  <a:cubicBezTo>
                    <a:pt x="666" y="455"/>
                    <a:pt x="660" y="448"/>
                    <a:pt x="656" y="442"/>
                  </a:cubicBezTo>
                  <a:cubicBezTo>
                    <a:pt x="652" y="445"/>
                    <a:pt x="652" y="453"/>
                    <a:pt x="652" y="461"/>
                  </a:cubicBezTo>
                  <a:cubicBezTo>
                    <a:pt x="664" y="461"/>
                    <a:pt x="676" y="460"/>
                    <a:pt x="685" y="457"/>
                  </a:cubicBezTo>
                  <a:close/>
                  <a:moveTo>
                    <a:pt x="829" y="559"/>
                  </a:moveTo>
                  <a:cubicBezTo>
                    <a:pt x="841" y="558"/>
                    <a:pt x="854" y="561"/>
                    <a:pt x="866" y="561"/>
                  </a:cubicBezTo>
                  <a:cubicBezTo>
                    <a:pt x="890" y="560"/>
                    <a:pt x="913" y="554"/>
                    <a:pt x="939" y="557"/>
                  </a:cubicBezTo>
                  <a:cubicBezTo>
                    <a:pt x="949" y="564"/>
                    <a:pt x="944" y="578"/>
                    <a:pt x="948" y="588"/>
                  </a:cubicBezTo>
                  <a:cubicBezTo>
                    <a:pt x="951" y="595"/>
                    <a:pt x="957" y="598"/>
                    <a:pt x="962" y="603"/>
                  </a:cubicBezTo>
                  <a:cubicBezTo>
                    <a:pt x="967" y="610"/>
                    <a:pt x="968" y="618"/>
                    <a:pt x="975" y="621"/>
                  </a:cubicBezTo>
                  <a:cubicBezTo>
                    <a:pt x="976" y="608"/>
                    <a:pt x="968" y="596"/>
                    <a:pt x="962" y="586"/>
                  </a:cubicBezTo>
                  <a:cubicBezTo>
                    <a:pt x="956" y="577"/>
                    <a:pt x="950" y="561"/>
                    <a:pt x="942" y="555"/>
                  </a:cubicBezTo>
                  <a:cubicBezTo>
                    <a:pt x="933" y="548"/>
                    <a:pt x="907" y="548"/>
                    <a:pt x="892" y="548"/>
                  </a:cubicBezTo>
                  <a:cubicBezTo>
                    <a:pt x="825" y="548"/>
                    <a:pt x="726" y="559"/>
                    <a:pt x="670" y="565"/>
                  </a:cubicBezTo>
                  <a:cubicBezTo>
                    <a:pt x="726" y="576"/>
                    <a:pt x="777" y="562"/>
                    <a:pt x="829" y="559"/>
                  </a:cubicBezTo>
                  <a:close/>
                  <a:moveTo>
                    <a:pt x="708" y="872"/>
                  </a:moveTo>
                  <a:cubicBezTo>
                    <a:pt x="721" y="853"/>
                    <a:pt x="755" y="855"/>
                    <a:pt x="770" y="838"/>
                  </a:cubicBezTo>
                  <a:cubicBezTo>
                    <a:pt x="754" y="839"/>
                    <a:pt x="738" y="831"/>
                    <a:pt x="727" y="834"/>
                  </a:cubicBezTo>
                  <a:cubicBezTo>
                    <a:pt x="730" y="835"/>
                    <a:pt x="733" y="837"/>
                    <a:pt x="733" y="841"/>
                  </a:cubicBezTo>
                  <a:cubicBezTo>
                    <a:pt x="724" y="854"/>
                    <a:pt x="712" y="862"/>
                    <a:pt x="700" y="872"/>
                  </a:cubicBezTo>
                  <a:cubicBezTo>
                    <a:pt x="703" y="872"/>
                    <a:pt x="706" y="872"/>
                    <a:pt x="708" y="872"/>
                  </a:cubicBezTo>
                  <a:close/>
                  <a:moveTo>
                    <a:pt x="787" y="542"/>
                  </a:moveTo>
                  <a:cubicBezTo>
                    <a:pt x="791" y="541"/>
                    <a:pt x="792" y="538"/>
                    <a:pt x="795" y="536"/>
                  </a:cubicBezTo>
                  <a:cubicBezTo>
                    <a:pt x="795" y="536"/>
                    <a:pt x="806" y="518"/>
                    <a:pt x="806" y="513"/>
                  </a:cubicBezTo>
                  <a:cubicBezTo>
                    <a:pt x="800" y="521"/>
                    <a:pt x="797" y="532"/>
                    <a:pt x="787" y="536"/>
                  </a:cubicBezTo>
                  <a:cubicBezTo>
                    <a:pt x="780" y="537"/>
                    <a:pt x="780" y="530"/>
                    <a:pt x="775" y="528"/>
                  </a:cubicBezTo>
                  <a:cubicBezTo>
                    <a:pt x="774" y="532"/>
                    <a:pt x="778" y="540"/>
                    <a:pt x="771" y="538"/>
                  </a:cubicBezTo>
                  <a:cubicBezTo>
                    <a:pt x="766" y="537"/>
                    <a:pt x="765" y="533"/>
                    <a:pt x="764" y="528"/>
                  </a:cubicBezTo>
                  <a:cubicBezTo>
                    <a:pt x="770" y="520"/>
                    <a:pt x="772" y="507"/>
                    <a:pt x="775" y="496"/>
                  </a:cubicBezTo>
                  <a:cubicBezTo>
                    <a:pt x="755" y="495"/>
                    <a:pt x="743" y="498"/>
                    <a:pt x="725" y="496"/>
                  </a:cubicBezTo>
                  <a:cubicBezTo>
                    <a:pt x="728" y="502"/>
                    <a:pt x="728" y="508"/>
                    <a:pt x="722" y="509"/>
                  </a:cubicBezTo>
                  <a:cubicBezTo>
                    <a:pt x="716" y="508"/>
                    <a:pt x="715" y="500"/>
                    <a:pt x="710" y="498"/>
                  </a:cubicBezTo>
                  <a:cubicBezTo>
                    <a:pt x="705" y="513"/>
                    <a:pt x="702" y="532"/>
                    <a:pt x="710" y="546"/>
                  </a:cubicBezTo>
                  <a:cubicBezTo>
                    <a:pt x="734" y="542"/>
                    <a:pt x="765" y="546"/>
                    <a:pt x="787" y="542"/>
                  </a:cubicBezTo>
                  <a:close/>
                  <a:moveTo>
                    <a:pt x="720" y="373"/>
                  </a:moveTo>
                  <a:cubicBezTo>
                    <a:pt x="715" y="374"/>
                    <a:pt x="711" y="376"/>
                    <a:pt x="710" y="381"/>
                  </a:cubicBezTo>
                  <a:cubicBezTo>
                    <a:pt x="715" y="379"/>
                    <a:pt x="719" y="378"/>
                    <a:pt x="720" y="373"/>
                  </a:cubicBezTo>
                  <a:close/>
                  <a:moveTo>
                    <a:pt x="783" y="872"/>
                  </a:moveTo>
                  <a:cubicBezTo>
                    <a:pt x="794" y="863"/>
                    <a:pt x="810" y="858"/>
                    <a:pt x="818" y="845"/>
                  </a:cubicBezTo>
                  <a:cubicBezTo>
                    <a:pt x="806" y="845"/>
                    <a:pt x="796" y="843"/>
                    <a:pt x="787" y="841"/>
                  </a:cubicBezTo>
                  <a:cubicBezTo>
                    <a:pt x="776" y="855"/>
                    <a:pt x="759" y="863"/>
                    <a:pt x="741" y="868"/>
                  </a:cubicBezTo>
                  <a:cubicBezTo>
                    <a:pt x="739" y="869"/>
                    <a:pt x="739" y="870"/>
                    <a:pt x="739" y="872"/>
                  </a:cubicBezTo>
                  <a:cubicBezTo>
                    <a:pt x="754" y="872"/>
                    <a:pt x="768" y="872"/>
                    <a:pt x="783" y="872"/>
                  </a:cubicBezTo>
                  <a:close/>
                  <a:moveTo>
                    <a:pt x="754" y="150"/>
                  </a:moveTo>
                  <a:cubicBezTo>
                    <a:pt x="761" y="143"/>
                    <a:pt x="767" y="133"/>
                    <a:pt x="773" y="123"/>
                  </a:cubicBezTo>
                  <a:cubicBezTo>
                    <a:pt x="780" y="114"/>
                    <a:pt x="790" y="106"/>
                    <a:pt x="791" y="96"/>
                  </a:cubicBezTo>
                  <a:cubicBezTo>
                    <a:pt x="775" y="120"/>
                    <a:pt x="757" y="140"/>
                    <a:pt x="745" y="166"/>
                  </a:cubicBezTo>
                  <a:cubicBezTo>
                    <a:pt x="756" y="164"/>
                    <a:pt x="779" y="165"/>
                    <a:pt x="775" y="154"/>
                  </a:cubicBezTo>
                  <a:cubicBezTo>
                    <a:pt x="772" y="150"/>
                    <a:pt x="768" y="163"/>
                    <a:pt x="760" y="162"/>
                  </a:cubicBezTo>
                  <a:cubicBezTo>
                    <a:pt x="757" y="159"/>
                    <a:pt x="753" y="157"/>
                    <a:pt x="754" y="150"/>
                  </a:cubicBezTo>
                  <a:close/>
                  <a:moveTo>
                    <a:pt x="781" y="137"/>
                  </a:moveTo>
                  <a:cubicBezTo>
                    <a:pt x="779" y="138"/>
                    <a:pt x="773" y="150"/>
                    <a:pt x="777" y="146"/>
                  </a:cubicBezTo>
                  <a:cubicBezTo>
                    <a:pt x="777" y="143"/>
                    <a:pt x="785" y="138"/>
                    <a:pt x="781" y="137"/>
                  </a:cubicBezTo>
                  <a:close/>
                  <a:moveTo>
                    <a:pt x="789" y="79"/>
                  </a:moveTo>
                  <a:cubicBezTo>
                    <a:pt x="783" y="81"/>
                    <a:pt x="778" y="82"/>
                    <a:pt x="775" y="87"/>
                  </a:cubicBezTo>
                  <a:cubicBezTo>
                    <a:pt x="781" y="92"/>
                    <a:pt x="785" y="82"/>
                    <a:pt x="789" y="79"/>
                  </a:cubicBezTo>
                  <a:close/>
                  <a:moveTo>
                    <a:pt x="802" y="486"/>
                  </a:moveTo>
                  <a:cubicBezTo>
                    <a:pt x="797" y="487"/>
                    <a:pt x="798" y="480"/>
                    <a:pt x="791" y="482"/>
                  </a:cubicBezTo>
                  <a:cubicBezTo>
                    <a:pt x="796" y="497"/>
                    <a:pt x="776" y="509"/>
                    <a:pt x="781" y="523"/>
                  </a:cubicBezTo>
                  <a:cubicBezTo>
                    <a:pt x="787" y="510"/>
                    <a:pt x="798" y="501"/>
                    <a:pt x="802" y="486"/>
                  </a:cubicBezTo>
                  <a:close/>
                  <a:moveTo>
                    <a:pt x="802" y="131"/>
                  </a:moveTo>
                  <a:cubicBezTo>
                    <a:pt x="801" y="137"/>
                    <a:pt x="792" y="145"/>
                    <a:pt x="795" y="148"/>
                  </a:cubicBezTo>
                  <a:cubicBezTo>
                    <a:pt x="799" y="143"/>
                    <a:pt x="814" y="136"/>
                    <a:pt x="802" y="131"/>
                  </a:cubicBezTo>
                  <a:close/>
                  <a:moveTo>
                    <a:pt x="818" y="429"/>
                  </a:moveTo>
                  <a:cubicBezTo>
                    <a:pt x="815" y="428"/>
                    <a:pt x="813" y="425"/>
                    <a:pt x="812" y="429"/>
                  </a:cubicBezTo>
                  <a:cubicBezTo>
                    <a:pt x="814" y="429"/>
                    <a:pt x="816" y="432"/>
                    <a:pt x="818" y="429"/>
                  </a:cubicBezTo>
                  <a:close/>
                  <a:moveTo>
                    <a:pt x="894" y="855"/>
                  </a:moveTo>
                  <a:cubicBezTo>
                    <a:pt x="872" y="856"/>
                    <a:pt x="855" y="852"/>
                    <a:pt x="837" y="849"/>
                  </a:cubicBezTo>
                  <a:cubicBezTo>
                    <a:pt x="831" y="859"/>
                    <a:pt x="819" y="862"/>
                    <a:pt x="814" y="872"/>
                  </a:cubicBezTo>
                  <a:cubicBezTo>
                    <a:pt x="846" y="869"/>
                    <a:pt x="876" y="873"/>
                    <a:pt x="894" y="855"/>
                  </a:cubicBezTo>
                  <a:close/>
                  <a:moveTo>
                    <a:pt x="821" y="538"/>
                  </a:moveTo>
                  <a:cubicBezTo>
                    <a:pt x="821" y="536"/>
                    <a:pt x="821" y="534"/>
                    <a:pt x="821" y="532"/>
                  </a:cubicBezTo>
                  <a:cubicBezTo>
                    <a:pt x="817" y="532"/>
                    <a:pt x="815" y="535"/>
                    <a:pt x="814" y="538"/>
                  </a:cubicBezTo>
                  <a:cubicBezTo>
                    <a:pt x="816" y="538"/>
                    <a:pt x="819" y="538"/>
                    <a:pt x="821" y="538"/>
                  </a:cubicBezTo>
                  <a:close/>
                  <a:moveTo>
                    <a:pt x="829" y="477"/>
                  </a:moveTo>
                  <a:cubicBezTo>
                    <a:pt x="825" y="475"/>
                    <a:pt x="822" y="483"/>
                    <a:pt x="825" y="482"/>
                  </a:cubicBezTo>
                  <a:cubicBezTo>
                    <a:pt x="825" y="479"/>
                    <a:pt x="830" y="481"/>
                    <a:pt x="829" y="477"/>
                  </a:cubicBezTo>
                  <a:close/>
                  <a:moveTo>
                    <a:pt x="894" y="411"/>
                  </a:moveTo>
                  <a:cubicBezTo>
                    <a:pt x="886" y="403"/>
                    <a:pt x="880" y="416"/>
                    <a:pt x="873" y="421"/>
                  </a:cubicBezTo>
                  <a:cubicBezTo>
                    <a:pt x="865" y="427"/>
                    <a:pt x="856" y="430"/>
                    <a:pt x="848" y="434"/>
                  </a:cubicBezTo>
                  <a:cubicBezTo>
                    <a:pt x="841" y="437"/>
                    <a:pt x="831" y="431"/>
                    <a:pt x="829" y="434"/>
                  </a:cubicBezTo>
                  <a:cubicBezTo>
                    <a:pt x="837" y="440"/>
                    <a:pt x="818" y="445"/>
                    <a:pt x="825" y="450"/>
                  </a:cubicBezTo>
                  <a:cubicBezTo>
                    <a:pt x="829" y="445"/>
                    <a:pt x="839" y="449"/>
                    <a:pt x="839" y="454"/>
                  </a:cubicBezTo>
                  <a:cubicBezTo>
                    <a:pt x="837" y="454"/>
                    <a:pt x="834" y="462"/>
                    <a:pt x="837" y="461"/>
                  </a:cubicBezTo>
                  <a:cubicBezTo>
                    <a:pt x="855" y="444"/>
                    <a:pt x="874" y="427"/>
                    <a:pt x="894" y="411"/>
                  </a:cubicBezTo>
                  <a:close/>
                  <a:moveTo>
                    <a:pt x="852" y="513"/>
                  </a:moveTo>
                  <a:cubicBezTo>
                    <a:pt x="851" y="521"/>
                    <a:pt x="834" y="533"/>
                    <a:pt x="841" y="536"/>
                  </a:cubicBezTo>
                  <a:cubicBezTo>
                    <a:pt x="849" y="529"/>
                    <a:pt x="860" y="523"/>
                    <a:pt x="867" y="515"/>
                  </a:cubicBezTo>
                  <a:cubicBezTo>
                    <a:pt x="856" y="510"/>
                    <a:pt x="849" y="501"/>
                    <a:pt x="837" y="496"/>
                  </a:cubicBezTo>
                  <a:cubicBezTo>
                    <a:pt x="837" y="498"/>
                    <a:pt x="834" y="498"/>
                    <a:pt x="835" y="502"/>
                  </a:cubicBezTo>
                  <a:cubicBezTo>
                    <a:pt x="845" y="501"/>
                    <a:pt x="849" y="506"/>
                    <a:pt x="852" y="513"/>
                  </a:cubicBezTo>
                  <a:close/>
                  <a:moveTo>
                    <a:pt x="864" y="79"/>
                  </a:moveTo>
                  <a:cubicBezTo>
                    <a:pt x="866" y="83"/>
                    <a:pt x="873" y="89"/>
                    <a:pt x="867" y="95"/>
                  </a:cubicBezTo>
                  <a:cubicBezTo>
                    <a:pt x="876" y="94"/>
                    <a:pt x="872" y="105"/>
                    <a:pt x="875" y="110"/>
                  </a:cubicBezTo>
                  <a:cubicBezTo>
                    <a:pt x="870" y="114"/>
                    <a:pt x="869" y="120"/>
                    <a:pt x="867" y="123"/>
                  </a:cubicBezTo>
                  <a:cubicBezTo>
                    <a:pt x="864" y="132"/>
                    <a:pt x="867" y="124"/>
                    <a:pt x="869" y="120"/>
                  </a:cubicBezTo>
                  <a:cubicBezTo>
                    <a:pt x="872" y="115"/>
                    <a:pt x="877" y="109"/>
                    <a:pt x="881" y="102"/>
                  </a:cubicBezTo>
                  <a:cubicBezTo>
                    <a:pt x="899" y="111"/>
                    <a:pt x="874" y="140"/>
                    <a:pt x="881" y="148"/>
                  </a:cubicBezTo>
                  <a:cubicBezTo>
                    <a:pt x="886" y="137"/>
                    <a:pt x="890" y="124"/>
                    <a:pt x="898" y="116"/>
                  </a:cubicBezTo>
                  <a:cubicBezTo>
                    <a:pt x="889" y="91"/>
                    <a:pt x="865" y="71"/>
                    <a:pt x="835" y="73"/>
                  </a:cubicBezTo>
                  <a:cubicBezTo>
                    <a:pt x="837" y="82"/>
                    <a:pt x="849" y="79"/>
                    <a:pt x="850" y="89"/>
                  </a:cubicBezTo>
                  <a:cubicBezTo>
                    <a:pt x="844" y="94"/>
                    <a:pt x="838" y="101"/>
                    <a:pt x="835" y="110"/>
                  </a:cubicBezTo>
                  <a:cubicBezTo>
                    <a:pt x="848" y="103"/>
                    <a:pt x="849" y="84"/>
                    <a:pt x="864" y="79"/>
                  </a:cubicBezTo>
                  <a:close/>
                  <a:moveTo>
                    <a:pt x="898" y="425"/>
                  </a:moveTo>
                  <a:cubicBezTo>
                    <a:pt x="879" y="439"/>
                    <a:pt x="858" y="460"/>
                    <a:pt x="844" y="477"/>
                  </a:cubicBezTo>
                  <a:cubicBezTo>
                    <a:pt x="844" y="479"/>
                    <a:pt x="844" y="480"/>
                    <a:pt x="844" y="482"/>
                  </a:cubicBezTo>
                  <a:cubicBezTo>
                    <a:pt x="854" y="493"/>
                    <a:pt x="863" y="503"/>
                    <a:pt x="879" y="507"/>
                  </a:cubicBezTo>
                  <a:cubicBezTo>
                    <a:pt x="885" y="503"/>
                    <a:pt x="890" y="498"/>
                    <a:pt x="896" y="494"/>
                  </a:cubicBezTo>
                  <a:cubicBezTo>
                    <a:pt x="903" y="497"/>
                    <a:pt x="912" y="499"/>
                    <a:pt x="915" y="490"/>
                  </a:cubicBezTo>
                  <a:cubicBezTo>
                    <a:pt x="915" y="475"/>
                    <a:pt x="898" y="465"/>
                    <a:pt x="902" y="448"/>
                  </a:cubicBezTo>
                  <a:cubicBezTo>
                    <a:pt x="907" y="427"/>
                    <a:pt x="939" y="427"/>
                    <a:pt x="963" y="423"/>
                  </a:cubicBezTo>
                  <a:cubicBezTo>
                    <a:pt x="962" y="418"/>
                    <a:pt x="961" y="416"/>
                    <a:pt x="965" y="413"/>
                  </a:cubicBezTo>
                  <a:cubicBezTo>
                    <a:pt x="976" y="412"/>
                    <a:pt x="987" y="416"/>
                    <a:pt x="992" y="413"/>
                  </a:cubicBezTo>
                  <a:cubicBezTo>
                    <a:pt x="990" y="403"/>
                    <a:pt x="984" y="396"/>
                    <a:pt x="990" y="388"/>
                  </a:cubicBezTo>
                  <a:cubicBezTo>
                    <a:pt x="950" y="392"/>
                    <a:pt x="924" y="406"/>
                    <a:pt x="898" y="425"/>
                  </a:cubicBezTo>
                  <a:close/>
                  <a:moveTo>
                    <a:pt x="889" y="534"/>
                  </a:moveTo>
                  <a:cubicBezTo>
                    <a:pt x="888" y="524"/>
                    <a:pt x="898" y="524"/>
                    <a:pt x="900" y="517"/>
                  </a:cubicBezTo>
                  <a:cubicBezTo>
                    <a:pt x="887" y="521"/>
                    <a:pt x="877" y="529"/>
                    <a:pt x="867" y="536"/>
                  </a:cubicBezTo>
                  <a:cubicBezTo>
                    <a:pt x="875" y="536"/>
                    <a:pt x="883" y="537"/>
                    <a:pt x="889" y="534"/>
                  </a:cubicBezTo>
                  <a:close/>
                  <a:moveTo>
                    <a:pt x="894" y="177"/>
                  </a:moveTo>
                  <a:cubicBezTo>
                    <a:pt x="894" y="175"/>
                    <a:pt x="894" y="173"/>
                    <a:pt x="894" y="171"/>
                  </a:cubicBezTo>
                  <a:cubicBezTo>
                    <a:pt x="893" y="171"/>
                    <a:pt x="892" y="171"/>
                    <a:pt x="891" y="171"/>
                  </a:cubicBezTo>
                  <a:cubicBezTo>
                    <a:pt x="891" y="173"/>
                    <a:pt x="891" y="175"/>
                    <a:pt x="891" y="177"/>
                  </a:cubicBezTo>
                  <a:cubicBezTo>
                    <a:pt x="892" y="177"/>
                    <a:pt x="893" y="177"/>
                    <a:pt x="894" y="177"/>
                  </a:cubicBezTo>
                  <a:close/>
                  <a:moveTo>
                    <a:pt x="940" y="336"/>
                  </a:moveTo>
                  <a:cubicBezTo>
                    <a:pt x="938" y="336"/>
                    <a:pt x="937" y="334"/>
                    <a:pt x="937" y="331"/>
                  </a:cubicBezTo>
                  <a:cubicBezTo>
                    <a:pt x="923" y="342"/>
                    <a:pt x="911" y="365"/>
                    <a:pt x="908" y="381"/>
                  </a:cubicBezTo>
                  <a:cubicBezTo>
                    <a:pt x="918" y="365"/>
                    <a:pt x="932" y="354"/>
                    <a:pt x="940" y="336"/>
                  </a:cubicBezTo>
                  <a:close/>
                  <a:moveTo>
                    <a:pt x="956" y="874"/>
                  </a:moveTo>
                  <a:cubicBezTo>
                    <a:pt x="956" y="870"/>
                    <a:pt x="952" y="868"/>
                    <a:pt x="954" y="863"/>
                  </a:cubicBezTo>
                  <a:cubicBezTo>
                    <a:pt x="965" y="862"/>
                    <a:pt x="973" y="859"/>
                    <a:pt x="979" y="853"/>
                  </a:cubicBezTo>
                  <a:cubicBezTo>
                    <a:pt x="956" y="861"/>
                    <a:pt x="921" y="857"/>
                    <a:pt x="908" y="874"/>
                  </a:cubicBezTo>
                  <a:cubicBezTo>
                    <a:pt x="924" y="874"/>
                    <a:pt x="940" y="874"/>
                    <a:pt x="956" y="874"/>
                  </a:cubicBezTo>
                  <a:close/>
                  <a:moveTo>
                    <a:pt x="946" y="540"/>
                  </a:moveTo>
                  <a:cubicBezTo>
                    <a:pt x="950" y="541"/>
                    <a:pt x="957" y="554"/>
                    <a:pt x="958" y="546"/>
                  </a:cubicBezTo>
                  <a:cubicBezTo>
                    <a:pt x="957" y="534"/>
                    <a:pt x="955" y="523"/>
                    <a:pt x="956" y="509"/>
                  </a:cubicBezTo>
                  <a:cubicBezTo>
                    <a:pt x="949" y="511"/>
                    <a:pt x="948" y="506"/>
                    <a:pt x="942" y="507"/>
                  </a:cubicBezTo>
                  <a:cubicBezTo>
                    <a:pt x="933" y="518"/>
                    <a:pt x="918" y="524"/>
                    <a:pt x="910" y="536"/>
                  </a:cubicBezTo>
                  <a:cubicBezTo>
                    <a:pt x="924" y="535"/>
                    <a:pt x="936" y="537"/>
                    <a:pt x="946" y="540"/>
                  </a:cubicBezTo>
                  <a:close/>
                  <a:moveTo>
                    <a:pt x="960" y="436"/>
                  </a:moveTo>
                  <a:cubicBezTo>
                    <a:pt x="950" y="435"/>
                    <a:pt x="926" y="442"/>
                    <a:pt x="921" y="446"/>
                  </a:cubicBezTo>
                  <a:cubicBezTo>
                    <a:pt x="905" y="458"/>
                    <a:pt x="917" y="479"/>
                    <a:pt x="933" y="490"/>
                  </a:cubicBezTo>
                  <a:cubicBezTo>
                    <a:pt x="948" y="500"/>
                    <a:pt x="967" y="496"/>
                    <a:pt x="971" y="507"/>
                  </a:cubicBezTo>
                  <a:cubicBezTo>
                    <a:pt x="962" y="527"/>
                    <a:pt x="971" y="552"/>
                    <a:pt x="963" y="573"/>
                  </a:cubicBezTo>
                  <a:cubicBezTo>
                    <a:pt x="975" y="586"/>
                    <a:pt x="986" y="600"/>
                    <a:pt x="985" y="626"/>
                  </a:cubicBezTo>
                  <a:cubicBezTo>
                    <a:pt x="985" y="634"/>
                    <a:pt x="972" y="636"/>
                    <a:pt x="979" y="644"/>
                  </a:cubicBezTo>
                  <a:cubicBezTo>
                    <a:pt x="982" y="649"/>
                    <a:pt x="995" y="639"/>
                    <a:pt x="998" y="651"/>
                  </a:cubicBezTo>
                  <a:cubicBezTo>
                    <a:pt x="999" y="659"/>
                    <a:pt x="993" y="659"/>
                    <a:pt x="994" y="667"/>
                  </a:cubicBezTo>
                  <a:cubicBezTo>
                    <a:pt x="1006" y="688"/>
                    <a:pt x="1022" y="701"/>
                    <a:pt x="1040" y="715"/>
                  </a:cubicBezTo>
                  <a:cubicBezTo>
                    <a:pt x="1050" y="722"/>
                    <a:pt x="1057" y="730"/>
                    <a:pt x="1065" y="730"/>
                  </a:cubicBezTo>
                  <a:cubicBezTo>
                    <a:pt x="1081" y="729"/>
                    <a:pt x="1099" y="701"/>
                    <a:pt x="1104" y="678"/>
                  </a:cubicBezTo>
                  <a:cubicBezTo>
                    <a:pt x="1106" y="666"/>
                    <a:pt x="1107" y="651"/>
                    <a:pt x="1107" y="642"/>
                  </a:cubicBezTo>
                  <a:cubicBezTo>
                    <a:pt x="1108" y="594"/>
                    <a:pt x="1106" y="542"/>
                    <a:pt x="1098" y="507"/>
                  </a:cubicBezTo>
                  <a:cubicBezTo>
                    <a:pt x="1083" y="511"/>
                    <a:pt x="1071" y="518"/>
                    <a:pt x="1059" y="525"/>
                  </a:cubicBezTo>
                  <a:cubicBezTo>
                    <a:pt x="1047" y="532"/>
                    <a:pt x="1037" y="541"/>
                    <a:pt x="1023" y="546"/>
                  </a:cubicBezTo>
                  <a:cubicBezTo>
                    <a:pt x="1021" y="542"/>
                    <a:pt x="1017" y="541"/>
                    <a:pt x="1017" y="534"/>
                  </a:cubicBezTo>
                  <a:cubicBezTo>
                    <a:pt x="1038" y="518"/>
                    <a:pt x="1065" y="508"/>
                    <a:pt x="1088" y="494"/>
                  </a:cubicBezTo>
                  <a:cubicBezTo>
                    <a:pt x="1087" y="453"/>
                    <a:pt x="1075" y="423"/>
                    <a:pt x="1054" y="402"/>
                  </a:cubicBezTo>
                  <a:cubicBezTo>
                    <a:pt x="1051" y="423"/>
                    <a:pt x="1026" y="426"/>
                    <a:pt x="1029" y="448"/>
                  </a:cubicBezTo>
                  <a:cubicBezTo>
                    <a:pt x="1024" y="451"/>
                    <a:pt x="1016" y="451"/>
                    <a:pt x="1013" y="457"/>
                  </a:cubicBezTo>
                  <a:cubicBezTo>
                    <a:pt x="1013" y="465"/>
                    <a:pt x="1016" y="468"/>
                    <a:pt x="1021" y="471"/>
                  </a:cubicBezTo>
                  <a:cubicBezTo>
                    <a:pt x="1035" y="454"/>
                    <a:pt x="1046" y="433"/>
                    <a:pt x="1063" y="419"/>
                  </a:cubicBezTo>
                  <a:cubicBezTo>
                    <a:pt x="1064" y="424"/>
                    <a:pt x="1069" y="425"/>
                    <a:pt x="1069" y="431"/>
                  </a:cubicBezTo>
                  <a:cubicBezTo>
                    <a:pt x="1062" y="445"/>
                    <a:pt x="1051" y="457"/>
                    <a:pt x="1040" y="469"/>
                  </a:cubicBezTo>
                  <a:cubicBezTo>
                    <a:pt x="1030" y="481"/>
                    <a:pt x="1016" y="493"/>
                    <a:pt x="1015" y="509"/>
                  </a:cubicBezTo>
                  <a:cubicBezTo>
                    <a:pt x="1032" y="488"/>
                    <a:pt x="1053" y="470"/>
                    <a:pt x="1069" y="448"/>
                  </a:cubicBezTo>
                  <a:cubicBezTo>
                    <a:pt x="1071" y="453"/>
                    <a:pt x="1077" y="454"/>
                    <a:pt x="1079" y="459"/>
                  </a:cubicBezTo>
                  <a:cubicBezTo>
                    <a:pt x="1060" y="483"/>
                    <a:pt x="1039" y="503"/>
                    <a:pt x="1019" y="525"/>
                  </a:cubicBezTo>
                  <a:cubicBezTo>
                    <a:pt x="1016" y="525"/>
                    <a:pt x="1010" y="523"/>
                    <a:pt x="1011" y="528"/>
                  </a:cubicBezTo>
                  <a:cubicBezTo>
                    <a:pt x="1018" y="584"/>
                    <a:pt x="1064" y="601"/>
                    <a:pt x="1084" y="644"/>
                  </a:cubicBezTo>
                  <a:cubicBezTo>
                    <a:pt x="1054" y="622"/>
                    <a:pt x="1029" y="592"/>
                    <a:pt x="1011" y="559"/>
                  </a:cubicBezTo>
                  <a:cubicBezTo>
                    <a:pt x="1005" y="548"/>
                    <a:pt x="994" y="537"/>
                    <a:pt x="994" y="523"/>
                  </a:cubicBezTo>
                  <a:cubicBezTo>
                    <a:pt x="995" y="520"/>
                    <a:pt x="999" y="521"/>
                    <a:pt x="1002" y="521"/>
                  </a:cubicBezTo>
                  <a:cubicBezTo>
                    <a:pt x="1005" y="495"/>
                    <a:pt x="1004" y="476"/>
                    <a:pt x="1004" y="448"/>
                  </a:cubicBezTo>
                  <a:cubicBezTo>
                    <a:pt x="997" y="448"/>
                    <a:pt x="996" y="455"/>
                    <a:pt x="987" y="454"/>
                  </a:cubicBezTo>
                  <a:cubicBezTo>
                    <a:pt x="973" y="449"/>
                    <a:pt x="972" y="438"/>
                    <a:pt x="960" y="436"/>
                  </a:cubicBezTo>
                  <a:close/>
                  <a:moveTo>
                    <a:pt x="981" y="373"/>
                  </a:moveTo>
                  <a:cubicBezTo>
                    <a:pt x="983" y="372"/>
                    <a:pt x="981" y="366"/>
                    <a:pt x="985" y="365"/>
                  </a:cubicBezTo>
                  <a:cubicBezTo>
                    <a:pt x="989" y="364"/>
                    <a:pt x="991" y="360"/>
                    <a:pt x="998" y="361"/>
                  </a:cubicBezTo>
                  <a:cubicBezTo>
                    <a:pt x="996" y="352"/>
                    <a:pt x="983" y="357"/>
                    <a:pt x="975" y="354"/>
                  </a:cubicBezTo>
                  <a:cubicBezTo>
                    <a:pt x="966" y="351"/>
                    <a:pt x="960" y="341"/>
                    <a:pt x="954" y="344"/>
                  </a:cubicBezTo>
                  <a:cubicBezTo>
                    <a:pt x="956" y="345"/>
                    <a:pt x="958" y="347"/>
                    <a:pt x="958" y="350"/>
                  </a:cubicBezTo>
                  <a:cubicBezTo>
                    <a:pt x="940" y="363"/>
                    <a:pt x="928" y="382"/>
                    <a:pt x="914" y="398"/>
                  </a:cubicBezTo>
                  <a:cubicBezTo>
                    <a:pt x="935" y="389"/>
                    <a:pt x="952" y="375"/>
                    <a:pt x="981" y="373"/>
                  </a:cubicBezTo>
                  <a:close/>
                  <a:moveTo>
                    <a:pt x="935" y="502"/>
                  </a:moveTo>
                  <a:cubicBezTo>
                    <a:pt x="932" y="501"/>
                    <a:pt x="930" y="498"/>
                    <a:pt x="929" y="502"/>
                  </a:cubicBezTo>
                  <a:cubicBezTo>
                    <a:pt x="931" y="502"/>
                    <a:pt x="933" y="505"/>
                    <a:pt x="935" y="502"/>
                  </a:cubicBezTo>
                  <a:close/>
                  <a:moveTo>
                    <a:pt x="1010" y="836"/>
                  </a:moveTo>
                  <a:cubicBezTo>
                    <a:pt x="1000" y="821"/>
                    <a:pt x="1015" y="801"/>
                    <a:pt x="1021" y="790"/>
                  </a:cubicBezTo>
                  <a:cubicBezTo>
                    <a:pt x="1024" y="790"/>
                    <a:pt x="1025" y="791"/>
                    <a:pt x="1027" y="792"/>
                  </a:cubicBezTo>
                  <a:cubicBezTo>
                    <a:pt x="1030" y="784"/>
                    <a:pt x="1027" y="770"/>
                    <a:pt x="1031" y="763"/>
                  </a:cubicBezTo>
                  <a:cubicBezTo>
                    <a:pt x="1020" y="773"/>
                    <a:pt x="1014" y="788"/>
                    <a:pt x="1006" y="801"/>
                  </a:cubicBezTo>
                  <a:cubicBezTo>
                    <a:pt x="998" y="814"/>
                    <a:pt x="990" y="829"/>
                    <a:pt x="979" y="838"/>
                  </a:cubicBezTo>
                  <a:cubicBezTo>
                    <a:pt x="974" y="838"/>
                    <a:pt x="975" y="832"/>
                    <a:pt x="969" y="832"/>
                  </a:cubicBezTo>
                  <a:cubicBezTo>
                    <a:pt x="970" y="835"/>
                    <a:pt x="967" y="836"/>
                    <a:pt x="967" y="840"/>
                  </a:cubicBezTo>
                  <a:cubicBezTo>
                    <a:pt x="982" y="839"/>
                    <a:pt x="1000" y="841"/>
                    <a:pt x="1010" y="836"/>
                  </a:cubicBezTo>
                  <a:close/>
                  <a:moveTo>
                    <a:pt x="988" y="801"/>
                  </a:moveTo>
                  <a:cubicBezTo>
                    <a:pt x="981" y="801"/>
                    <a:pt x="978" y="797"/>
                    <a:pt x="977" y="792"/>
                  </a:cubicBezTo>
                  <a:cubicBezTo>
                    <a:pt x="981" y="785"/>
                    <a:pt x="988" y="779"/>
                    <a:pt x="990" y="770"/>
                  </a:cubicBezTo>
                  <a:cubicBezTo>
                    <a:pt x="983" y="771"/>
                    <a:pt x="979" y="769"/>
                    <a:pt x="979" y="763"/>
                  </a:cubicBezTo>
                  <a:cubicBezTo>
                    <a:pt x="980" y="752"/>
                    <a:pt x="987" y="743"/>
                    <a:pt x="992" y="734"/>
                  </a:cubicBezTo>
                  <a:cubicBezTo>
                    <a:pt x="997" y="726"/>
                    <a:pt x="1000" y="712"/>
                    <a:pt x="1011" y="711"/>
                  </a:cubicBezTo>
                  <a:cubicBezTo>
                    <a:pt x="1018" y="734"/>
                    <a:pt x="996" y="747"/>
                    <a:pt x="996" y="763"/>
                  </a:cubicBezTo>
                  <a:cubicBezTo>
                    <a:pt x="1006" y="747"/>
                    <a:pt x="1017" y="732"/>
                    <a:pt x="1029" y="719"/>
                  </a:cubicBezTo>
                  <a:cubicBezTo>
                    <a:pt x="1018" y="714"/>
                    <a:pt x="1011" y="706"/>
                    <a:pt x="1004" y="697"/>
                  </a:cubicBezTo>
                  <a:cubicBezTo>
                    <a:pt x="997" y="716"/>
                    <a:pt x="972" y="734"/>
                    <a:pt x="967" y="755"/>
                  </a:cubicBezTo>
                  <a:cubicBezTo>
                    <a:pt x="962" y="777"/>
                    <a:pt x="971" y="799"/>
                    <a:pt x="967" y="828"/>
                  </a:cubicBezTo>
                  <a:cubicBezTo>
                    <a:pt x="978" y="822"/>
                    <a:pt x="982" y="810"/>
                    <a:pt x="988" y="801"/>
                  </a:cubicBezTo>
                  <a:close/>
                  <a:moveTo>
                    <a:pt x="987" y="674"/>
                  </a:moveTo>
                  <a:cubicBezTo>
                    <a:pt x="979" y="688"/>
                    <a:pt x="961" y="702"/>
                    <a:pt x="969" y="724"/>
                  </a:cubicBezTo>
                  <a:cubicBezTo>
                    <a:pt x="974" y="709"/>
                    <a:pt x="1004" y="688"/>
                    <a:pt x="987" y="674"/>
                  </a:cubicBezTo>
                  <a:close/>
                  <a:moveTo>
                    <a:pt x="979" y="659"/>
                  </a:moveTo>
                  <a:cubicBezTo>
                    <a:pt x="974" y="656"/>
                    <a:pt x="974" y="649"/>
                    <a:pt x="967" y="648"/>
                  </a:cubicBezTo>
                  <a:cubicBezTo>
                    <a:pt x="969" y="657"/>
                    <a:pt x="965" y="672"/>
                    <a:pt x="969" y="678"/>
                  </a:cubicBezTo>
                  <a:cubicBezTo>
                    <a:pt x="970" y="669"/>
                    <a:pt x="978" y="667"/>
                    <a:pt x="979" y="659"/>
                  </a:cubicBezTo>
                  <a:close/>
                  <a:moveTo>
                    <a:pt x="1161" y="866"/>
                  </a:moveTo>
                  <a:cubicBezTo>
                    <a:pt x="1160" y="862"/>
                    <a:pt x="1164" y="854"/>
                    <a:pt x="1159" y="853"/>
                  </a:cubicBezTo>
                  <a:cubicBezTo>
                    <a:pt x="1150" y="859"/>
                    <a:pt x="1122" y="870"/>
                    <a:pt x="1115" y="855"/>
                  </a:cubicBezTo>
                  <a:cubicBezTo>
                    <a:pt x="1129" y="847"/>
                    <a:pt x="1149" y="845"/>
                    <a:pt x="1161" y="836"/>
                  </a:cubicBezTo>
                  <a:cubicBezTo>
                    <a:pt x="1160" y="830"/>
                    <a:pt x="1164" y="819"/>
                    <a:pt x="1159" y="816"/>
                  </a:cubicBezTo>
                  <a:cubicBezTo>
                    <a:pt x="1152" y="824"/>
                    <a:pt x="1140" y="827"/>
                    <a:pt x="1127" y="828"/>
                  </a:cubicBezTo>
                  <a:cubicBezTo>
                    <a:pt x="1127" y="834"/>
                    <a:pt x="1132" y="835"/>
                    <a:pt x="1131" y="843"/>
                  </a:cubicBezTo>
                  <a:cubicBezTo>
                    <a:pt x="1111" y="853"/>
                    <a:pt x="1091" y="863"/>
                    <a:pt x="1069" y="870"/>
                  </a:cubicBezTo>
                  <a:cubicBezTo>
                    <a:pt x="1068" y="866"/>
                    <a:pt x="1064" y="865"/>
                    <a:pt x="1065" y="859"/>
                  </a:cubicBezTo>
                  <a:cubicBezTo>
                    <a:pt x="1080" y="844"/>
                    <a:pt x="1108" y="843"/>
                    <a:pt x="1125" y="830"/>
                  </a:cubicBezTo>
                  <a:cubicBezTo>
                    <a:pt x="1091" y="837"/>
                    <a:pt x="1058" y="845"/>
                    <a:pt x="1021" y="849"/>
                  </a:cubicBezTo>
                  <a:cubicBezTo>
                    <a:pt x="1021" y="855"/>
                    <a:pt x="1027" y="855"/>
                    <a:pt x="1025" y="863"/>
                  </a:cubicBezTo>
                  <a:cubicBezTo>
                    <a:pt x="1006" y="868"/>
                    <a:pt x="986" y="860"/>
                    <a:pt x="969" y="874"/>
                  </a:cubicBezTo>
                  <a:cubicBezTo>
                    <a:pt x="1038" y="876"/>
                    <a:pt x="1098" y="869"/>
                    <a:pt x="1161" y="866"/>
                  </a:cubicBezTo>
                  <a:close/>
                  <a:moveTo>
                    <a:pt x="1023" y="383"/>
                  </a:moveTo>
                  <a:cubicBezTo>
                    <a:pt x="1019" y="372"/>
                    <a:pt x="1007" y="372"/>
                    <a:pt x="996" y="377"/>
                  </a:cubicBezTo>
                  <a:cubicBezTo>
                    <a:pt x="997" y="394"/>
                    <a:pt x="1016" y="395"/>
                    <a:pt x="1023" y="383"/>
                  </a:cubicBezTo>
                  <a:close/>
                  <a:moveTo>
                    <a:pt x="1036" y="392"/>
                  </a:moveTo>
                  <a:cubicBezTo>
                    <a:pt x="1029" y="401"/>
                    <a:pt x="1017" y="406"/>
                    <a:pt x="1004" y="409"/>
                  </a:cubicBezTo>
                  <a:cubicBezTo>
                    <a:pt x="1003" y="422"/>
                    <a:pt x="1001" y="427"/>
                    <a:pt x="1010" y="432"/>
                  </a:cubicBezTo>
                  <a:cubicBezTo>
                    <a:pt x="1027" y="423"/>
                    <a:pt x="1032" y="402"/>
                    <a:pt x="1050" y="394"/>
                  </a:cubicBezTo>
                  <a:cubicBezTo>
                    <a:pt x="1051" y="380"/>
                    <a:pt x="1038" y="369"/>
                    <a:pt x="1029" y="371"/>
                  </a:cubicBezTo>
                  <a:cubicBezTo>
                    <a:pt x="1035" y="375"/>
                    <a:pt x="1033" y="386"/>
                    <a:pt x="1036" y="3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46"/>
            <p:cNvSpPr>
              <a:spLocks/>
            </p:cNvSpPr>
            <p:nvPr/>
          </p:nvSpPr>
          <p:spPr bwMode="auto">
            <a:xfrm>
              <a:off x="2249488" y="6335713"/>
              <a:ext cx="1533525" cy="68262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44" y="11"/>
                </a:cxn>
                <a:cxn ang="0">
                  <a:pos x="55" y="21"/>
                </a:cxn>
                <a:cxn ang="0">
                  <a:pos x="368" y="4"/>
                </a:cxn>
                <a:cxn ang="0">
                  <a:pos x="409" y="9"/>
                </a:cxn>
                <a:cxn ang="0">
                  <a:pos x="374" y="13"/>
                </a:cxn>
                <a:cxn ang="0">
                  <a:pos x="50" y="32"/>
                </a:cxn>
                <a:cxn ang="0">
                  <a:pos x="51" y="176"/>
                </a:cxn>
                <a:cxn ang="0">
                  <a:pos x="40" y="117"/>
                </a:cxn>
                <a:cxn ang="0">
                  <a:pos x="28" y="159"/>
                </a:cxn>
                <a:cxn ang="0">
                  <a:pos x="30" y="65"/>
                </a:cxn>
                <a:cxn ang="0">
                  <a:pos x="38" y="80"/>
                </a:cxn>
                <a:cxn ang="0">
                  <a:pos x="42" y="32"/>
                </a:cxn>
                <a:cxn ang="0">
                  <a:pos x="21" y="34"/>
                </a:cxn>
                <a:cxn ang="0">
                  <a:pos x="7" y="180"/>
                </a:cxn>
                <a:cxn ang="0">
                  <a:pos x="3" y="182"/>
                </a:cxn>
                <a:cxn ang="0">
                  <a:pos x="0" y="178"/>
                </a:cxn>
                <a:cxn ang="0">
                  <a:pos x="13" y="46"/>
                </a:cxn>
                <a:cxn ang="0">
                  <a:pos x="7" y="34"/>
                </a:cxn>
                <a:cxn ang="0">
                  <a:pos x="11" y="21"/>
                </a:cxn>
              </a:cxnLst>
              <a:rect l="0" t="0" r="r" b="b"/>
              <a:pathLst>
                <a:path w="409" h="182">
                  <a:moveTo>
                    <a:pt x="11" y="21"/>
                  </a:moveTo>
                  <a:cubicBezTo>
                    <a:pt x="23" y="24"/>
                    <a:pt x="43" y="25"/>
                    <a:pt x="44" y="11"/>
                  </a:cubicBezTo>
                  <a:cubicBezTo>
                    <a:pt x="50" y="12"/>
                    <a:pt x="51" y="19"/>
                    <a:pt x="55" y="21"/>
                  </a:cubicBezTo>
                  <a:cubicBezTo>
                    <a:pt x="158" y="19"/>
                    <a:pt x="267" y="8"/>
                    <a:pt x="368" y="4"/>
                  </a:cubicBezTo>
                  <a:cubicBezTo>
                    <a:pt x="382" y="3"/>
                    <a:pt x="401" y="0"/>
                    <a:pt x="409" y="9"/>
                  </a:cubicBezTo>
                  <a:cubicBezTo>
                    <a:pt x="403" y="17"/>
                    <a:pt x="386" y="13"/>
                    <a:pt x="374" y="13"/>
                  </a:cubicBezTo>
                  <a:cubicBezTo>
                    <a:pt x="269" y="18"/>
                    <a:pt x="160" y="28"/>
                    <a:pt x="50" y="32"/>
                  </a:cubicBezTo>
                  <a:cubicBezTo>
                    <a:pt x="47" y="81"/>
                    <a:pt x="48" y="132"/>
                    <a:pt x="51" y="176"/>
                  </a:cubicBezTo>
                  <a:cubicBezTo>
                    <a:pt x="33" y="172"/>
                    <a:pt x="45" y="134"/>
                    <a:pt x="40" y="117"/>
                  </a:cubicBezTo>
                  <a:cubicBezTo>
                    <a:pt x="32" y="127"/>
                    <a:pt x="41" y="153"/>
                    <a:pt x="28" y="159"/>
                  </a:cubicBezTo>
                  <a:cubicBezTo>
                    <a:pt x="28" y="133"/>
                    <a:pt x="32" y="98"/>
                    <a:pt x="30" y="65"/>
                  </a:cubicBezTo>
                  <a:cubicBezTo>
                    <a:pt x="36" y="67"/>
                    <a:pt x="37" y="74"/>
                    <a:pt x="38" y="80"/>
                  </a:cubicBezTo>
                  <a:cubicBezTo>
                    <a:pt x="43" y="69"/>
                    <a:pt x="37" y="45"/>
                    <a:pt x="42" y="32"/>
                  </a:cubicBezTo>
                  <a:cubicBezTo>
                    <a:pt x="33" y="31"/>
                    <a:pt x="29" y="35"/>
                    <a:pt x="21" y="34"/>
                  </a:cubicBezTo>
                  <a:cubicBezTo>
                    <a:pt x="22" y="81"/>
                    <a:pt x="12" y="133"/>
                    <a:pt x="7" y="180"/>
                  </a:cubicBezTo>
                  <a:cubicBezTo>
                    <a:pt x="5" y="180"/>
                    <a:pt x="4" y="181"/>
                    <a:pt x="3" y="182"/>
                  </a:cubicBezTo>
                  <a:cubicBezTo>
                    <a:pt x="2" y="181"/>
                    <a:pt x="0" y="181"/>
                    <a:pt x="0" y="178"/>
                  </a:cubicBezTo>
                  <a:cubicBezTo>
                    <a:pt x="2" y="133"/>
                    <a:pt x="12" y="94"/>
                    <a:pt x="13" y="46"/>
                  </a:cubicBezTo>
                  <a:cubicBezTo>
                    <a:pt x="16" y="38"/>
                    <a:pt x="6" y="42"/>
                    <a:pt x="7" y="34"/>
                  </a:cubicBezTo>
                  <a:cubicBezTo>
                    <a:pt x="16" y="33"/>
                    <a:pt x="11" y="29"/>
                    <a:pt x="11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47"/>
            <p:cNvSpPr>
              <a:spLocks noEditPoints="1"/>
            </p:cNvSpPr>
            <p:nvPr/>
          </p:nvSpPr>
          <p:spPr bwMode="auto">
            <a:xfrm>
              <a:off x="4170363" y="6372225"/>
              <a:ext cx="933450" cy="723900"/>
            </a:xfrm>
            <a:custGeom>
              <a:avLst/>
              <a:gdLst/>
              <a:ahLst/>
              <a:cxnLst>
                <a:cxn ang="0">
                  <a:pos x="83" y="42"/>
                </a:cxn>
                <a:cxn ang="0">
                  <a:pos x="75" y="24"/>
                </a:cxn>
                <a:cxn ang="0">
                  <a:pos x="171" y="28"/>
                </a:cxn>
                <a:cxn ang="0">
                  <a:pos x="198" y="21"/>
                </a:cxn>
                <a:cxn ang="0">
                  <a:pos x="204" y="36"/>
                </a:cxn>
                <a:cxn ang="0">
                  <a:pos x="171" y="90"/>
                </a:cxn>
                <a:cxn ang="0">
                  <a:pos x="60" y="74"/>
                </a:cxn>
                <a:cxn ang="0">
                  <a:pos x="96" y="113"/>
                </a:cxn>
                <a:cxn ang="0">
                  <a:pos x="83" y="118"/>
                </a:cxn>
                <a:cxn ang="0">
                  <a:pos x="73" y="151"/>
                </a:cxn>
                <a:cxn ang="0">
                  <a:pos x="96" y="120"/>
                </a:cxn>
                <a:cxn ang="0">
                  <a:pos x="152" y="126"/>
                </a:cxn>
                <a:cxn ang="0">
                  <a:pos x="162" y="107"/>
                </a:cxn>
                <a:cxn ang="0">
                  <a:pos x="175" y="107"/>
                </a:cxn>
                <a:cxn ang="0">
                  <a:pos x="181" y="126"/>
                </a:cxn>
                <a:cxn ang="0">
                  <a:pos x="196" y="126"/>
                </a:cxn>
                <a:cxn ang="0">
                  <a:pos x="173" y="92"/>
                </a:cxn>
                <a:cxn ang="0">
                  <a:pos x="190" y="67"/>
                </a:cxn>
                <a:cxn ang="0">
                  <a:pos x="208" y="101"/>
                </a:cxn>
                <a:cxn ang="0">
                  <a:pos x="223" y="107"/>
                </a:cxn>
                <a:cxn ang="0">
                  <a:pos x="246" y="157"/>
                </a:cxn>
                <a:cxn ang="0">
                  <a:pos x="192" y="172"/>
                </a:cxn>
                <a:cxn ang="0">
                  <a:pos x="187" y="193"/>
                </a:cxn>
                <a:cxn ang="0">
                  <a:pos x="144" y="151"/>
                </a:cxn>
                <a:cxn ang="0">
                  <a:pos x="139" y="166"/>
                </a:cxn>
                <a:cxn ang="0">
                  <a:pos x="115" y="157"/>
                </a:cxn>
                <a:cxn ang="0">
                  <a:pos x="18" y="166"/>
                </a:cxn>
                <a:cxn ang="0">
                  <a:pos x="23" y="117"/>
                </a:cxn>
                <a:cxn ang="0">
                  <a:pos x="10" y="103"/>
                </a:cxn>
                <a:cxn ang="0">
                  <a:pos x="56" y="74"/>
                </a:cxn>
                <a:cxn ang="0">
                  <a:pos x="64" y="36"/>
                </a:cxn>
                <a:cxn ang="0">
                  <a:pos x="83" y="42"/>
                </a:cxn>
                <a:cxn ang="0">
                  <a:pos x="56" y="153"/>
                </a:cxn>
                <a:cxn ang="0">
                  <a:pos x="64" y="107"/>
                </a:cxn>
                <a:cxn ang="0">
                  <a:pos x="75" y="105"/>
                </a:cxn>
                <a:cxn ang="0">
                  <a:pos x="46" y="97"/>
                </a:cxn>
                <a:cxn ang="0">
                  <a:pos x="39" y="111"/>
                </a:cxn>
                <a:cxn ang="0">
                  <a:pos x="43" y="122"/>
                </a:cxn>
                <a:cxn ang="0">
                  <a:pos x="25" y="153"/>
                </a:cxn>
                <a:cxn ang="0">
                  <a:pos x="56" y="153"/>
                </a:cxn>
                <a:cxn ang="0">
                  <a:pos x="87" y="53"/>
                </a:cxn>
                <a:cxn ang="0">
                  <a:pos x="73" y="57"/>
                </a:cxn>
                <a:cxn ang="0">
                  <a:pos x="87" y="53"/>
                </a:cxn>
                <a:cxn ang="0">
                  <a:pos x="129" y="151"/>
                </a:cxn>
                <a:cxn ang="0">
                  <a:pos x="133" y="138"/>
                </a:cxn>
                <a:cxn ang="0">
                  <a:pos x="106" y="138"/>
                </a:cxn>
                <a:cxn ang="0">
                  <a:pos x="96" y="149"/>
                </a:cxn>
                <a:cxn ang="0">
                  <a:pos x="129" y="151"/>
                </a:cxn>
                <a:cxn ang="0">
                  <a:pos x="123" y="46"/>
                </a:cxn>
                <a:cxn ang="0">
                  <a:pos x="106" y="44"/>
                </a:cxn>
                <a:cxn ang="0">
                  <a:pos x="104" y="65"/>
                </a:cxn>
                <a:cxn ang="0">
                  <a:pos x="123" y="46"/>
                </a:cxn>
                <a:cxn ang="0">
                  <a:pos x="140" y="70"/>
                </a:cxn>
                <a:cxn ang="0">
                  <a:pos x="169" y="49"/>
                </a:cxn>
                <a:cxn ang="0">
                  <a:pos x="152" y="28"/>
                </a:cxn>
                <a:cxn ang="0">
                  <a:pos x="121" y="30"/>
                </a:cxn>
                <a:cxn ang="0">
                  <a:pos x="140" y="70"/>
                </a:cxn>
                <a:cxn ang="0">
                  <a:pos x="179" y="170"/>
                </a:cxn>
                <a:cxn ang="0">
                  <a:pos x="233" y="142"/>
                </a:cxn>
                <a:cxn ang="0">
                  <a:pos x="173" y="149"/>
                </a:cxn>
                <a:cxn ang="0">
                  <a:pos x="162" y="138"/>
                </a:cxn>
                <a:cxn ang="0">
                  <a:pos x="179" y="170"/>
                </a:cxn>
              </a:cxnLst>
              <a:rect l="0" t="0" r="r" b="b"/>
              <a:pathLst>
                <a:path w="249" h="193">
                  <a:moveTo>
                    <a:pt x="83" y="42"/>
                  </a:moveTo>
                  <a:cubicBezTo>
                    <a:pt x="80" y="36"/>
                    <a:pt x="75" y="33"/>
                    <a:pt x="75" y="24"/>
                  </a:cubicBezTo>
                  <a:cubicBezTo>
                    <a:pt x="104" y="17"/>
                    <a:pt x="154" y="0"/>
                    <a:pt x="171" y="28"/>
                  </a:cubicBezTo>
                  <a:cubicBezTo>
                    <a:pt x="179" y="25"/>
                    <a:pt x="184" y="18"/>
                    <a:pt x="198" y="21"/>
                  </a:cubicBezTo>
                  <a:cubicBezTo>
                    <a:pt x="198" y="27"/>
                    <a:pt x="205" y="28"/>
                    <a:pt x="204" y="36"/>
                  </a:cubicBezTo>
                  <a:cubicBezTo>
                    <a:pt x="186" y="47"/>
                    <a:pt x="177" y="66"/>
                    <a:pt x="171" y="90"/>
                  </a:cubicBezTo>
                  <a:cubicBezTo>
                    <a:pt x="129" y="88"/>
                    <a:pt x="97" y="66"/>
                    <a:pt x="60" y="74"/>
                  </a:cubicBezTo>
                  <a:cubicBezTo>
                    <a:pt x="73" y="87"/>
                    <a:pt x="89" y="95"/>
                    <a:pt x="96" y="113"/>
                  </a:cubicBezTo>
                  <a:cubicBezTo>
                    <a:pt x="93" y="115"/>
                    <a:pt x="89" y="118"/>
                    <a:pt x="83" y="118"/>
                  </a:cubicBezTo>
                  <a:cubicBezTo>
                    <a:pt x="79" y="127"/>
                    <a:pt x="59" y="143"/>
                    <a:pt x="73" y="151"/>
                  </a:cubicBezTo>
                  <a:cubicBezTo>
                    <a:pt x="82" y="142"/>
                    <a:pt x="86" y="128"/>
                    <a:pt x="96" y="120"/>
                  </a:cubicBezTo>
                  <a:cubicBezTo>
                    <a:pt x="113" y="129"/>
                    <a:pt x="137" y="117"/>
                    <a:pt x="152" y="126"/>
                  </a:cubicBezTo>
                  <a:cubicBezTo>
                    <a:pt x="158" y="123"/>
                    <a:pt x="159" y="114"/>
                    <a:pt x="162" y="107"/>
                  </a:cubicBezTo>
                  <a:cubicBezTo>
                    <a:pt x="166" y="107"/>
                    <a:pt x="171" y="107"/>
                    <a:pt x="175" y="107"/>
                  </a:cubicBezTo>
                  <a:cubicBezTo>
                    <a:pt x="178" y="113"/>
                    <a:pt x="185" y="118"/>
                    <a:pt x="181" y="126"/>
                  </a:cubicBezTo>
                  <a:cubicBezTo>
                    <a:pt x="186" y="126"/>
                    <a:pt x="191" y="126"/>
                    <a:pt x="196" y="126"/>
                  </a:cubicBezTo>
                  <a:cubicBezTo>
                    <a:pt x="197" y="114"/>
                    <a:pt x="175" y="108"/>
                    <a:pt x="173" y="92"/>
                  </a:cubicBezTo>
                  <a:cubicBezTo>
                    <a:pt x="178" y="83"/>
                    <a:pt x="184" y="75"/>
                    <a:pt x="190" y="67"/>
                  </a:cubicBezTo>
                  <a:cubicBezTo>
                    <a:pt x="206" y="68"/>
                    <a:pt x="201" y="91"/>
                    <a:pt x="208" y="101"/>
                  </a:cubicBezTo>
                  <a:cubicBezTo>
                    <a:pt x="211" y="105"/>
                    <a:pt x="218" y="105"/>
                    <a:pt x="223" y="107"/>
                  </a:cubicBezTo>
                  <a:cubicBezTo>
                    <a:pt x="226" y="128"/>
                    <a:pt x="249" y="130"/>
                    <a:pt x="246" y="157"/>
                  </a:cubicBezTo>
                  <a:cubicBezTo>
                    <a:pt x="238" y="171"/>
                    <a:pt x="214" y="171"/>
                    <a:pt x="192" y="172"/>
                  </a:cubicBezTo>
                  <a:cubicBezTo>
                    <a:pt x="188" y="177"/>
                    <a:pt x="193" y="191"/>
                    <a:pt x="187" y="193"/>
                  </a:cubicBezTo>
                  <a:cubicBezTo>
                    <a:pt x="164" y="188"/>
                    <a:pt x="165" y="158"/>
                    <a:pt x="144" y="151"/>
                  </a:cubicBezTo>
                  <a:cubicBezTo>
                    <a:pt x="143" y="155"/>
                    <a:pt x="145" y="163"/>
                    <a:pt x="139" y="166"/>
                  </a:cubicBezTo>
                  <a:cubicBezTo>
                    <a:pt x="127" y="167"/>
                    <a:pt x="123" y="160"/>
                    <a:pt x="115" y="157"/>
                  </a:cubicBezTo>
                  <a:cubicBezTo>
                    <a:pt x="87" y="173"/>
                    <a:pt x="56" y="169"/>
                    <a:pt x="18" y="166"/>
                  </a:cubicBezTo>
                  <a:cubicBezTo>
                    <a:pt x="0" y="154"/>
                    <a:pt x="15" y="130"/>
                    <a:pt x="23" y="117"/>
                  </a:cubicBezTo>
                  <a:cubicBezTo>
                    <a:pt x="16" y="115"/>
                    <a:pt x="12" y="110"/>
                    <a:pt x="10" y="103"/>
                  </a:cubicBezTo>
                  <a:cubicBezTo>
                    <a:pt x="24" y="92"/>
                    <a:pt x="34" y="78"/>
                    <a:pt x="56" y="74"/>
                  </a:cubicBezTo>
                  <a:cubicBezTo>
                    <a:pt x="43" y="60"/>
                    <a:pt x="63" y="53"/>
                    <a:pt x="64" y="36"/>
                  </a:cubicBezTo>
                  <a:cubicBezTo>
                    <a:pt x="74" y="34"/>
                    <a:pt x="76" y="40"/>
                    <a:pt x="83" y="42"/>
                  </a:cubicBezTo>
                  <a:close/>
                  <a:moveTo>
                    <a:pt x="56" y="153"/>
                  </a:moveTo>
                  <a:cubicBezTo>
                    <a:pt x="47" y="133"/>
                    <a:pt x="72" y="120"/>
                    <a:pt x="64" y="107"/>
                  </a:cubicBezTo>
                  <a:cubicBezTo>
                    <a:pt x="66" y="105"/>
                    <a:pt x="70" y="105"/>
                    <a:pt x="75" y="105"/>
                  </a:cubicBezTo>
                  <a:cubicBezTo>
                    <a:pt x="70" y="93"/>
                    <a:pt x="57" y="89"/>
                    <a:pt x="46" y="97"/>
                  </a:cubicBezTo>
                  <a:cubicBezTo>
                    <a:pt x="47" y="105"/>
                    <a:pt x="48" y="113"/>
                    <a:pt x="39" y="111"/>
                  </a:cubicBezTo>
                  <a:cubicBezTo>
                    <a:pt x="38" y="116"/>
                    <a:pt x="43" y="117"/>
                    <a:pt x="43" y="122"/>
                  </a:cubicBezTo>
                  <a:cubicBezTo>
                    <a:pt x="33" y="129"/>
                    <a:pt x="27" y="139"/>
                    <a:pt x="25" y="153"/>
                  </a:cubicBezTo>
                  <a:cubicBezTo>
                    <a:pt x="39" y="152"/>
                    <a:pt x="45" y="155"/>
                    <a:pt x="56" y="153"/>
                  </a:cubicBezTo>
                  <a:close/>
                  <a:moveTo>
                    <a:pt x="87" y="53"/>
                  </a:moveTo>
                  <a:cubicBezTo>
                    <a:pt x="82" y="54"/>
                    <a:pt x="76" y="54"/>
                    <a:pt x="73" y="57"/>
                  </a:cubicBezTo>
                  <a:cubicBezTo>
                    <a:pt x="78" y="56"/>
                    <a:pt x="88" y="60"/>
                    <a:pt x="87" y="53"/>
                  </a:cubicBezTo>
                  <a:close/>
                  <a:moveTo>
                    <a:pt x="129" y="151"/>
                  </a:moveTo>
                  <a:cubicBezTo>
                    <a:pt x="131" y="147"/>
                    <a:pt x="131" y="142"/>
                    <a:pt x="133" y="138"/>
                  </a:cubicBezTo>
                  <a:cubicBezTo>
                    <a:pt x="121" y="138"/>
                    <a:pt x="117" y="139"/>
                    <a:pt x="106" y="138"/>
                  </a:cubicBezTo>
                  <a:cubicBezTo>
                    <a:pt x="103" y="141"/>
                    <a:pt x="92" y="145"/>
                    <a:pt x="96" y="149"/>
                  </a:cubicBezTo>
                  <a:cubicBezTo>
                    <a:pt x="104" y="141"/>
                    <a:pt x="118" y="151"/>
                    <a:pt x="129" y="151"/>
                  </a:cubicBezTo>
                  <a:close/>
                  <a:moveTo>
                    <a:pt x="123" y="46"/>
                  </a:moveTo>
                  <a:cubicBezTo>
                    <a:pt x="116" y="47"/>
                    <a:pt x="110" y="38"/>
                    <a:pt x="106" y="44"/>
                  </a:cubicBezTo>
                  <a:cubicBezTo>
                    <a:pt x="116" y="49"/>
                    <a:pt x="101" y="55"/>
                    <a:pt x="104" y="65"/>
                  </a:cubicBezTo>
                  <a:cubicBezTo>
                    <a:pt x="111" y="66"/>
                    <a:pt x="124" y="59"/>
                    <a:pt x="123" y="46"/>
                  </a:cubicBezTo>
                  <a:close/>
                  <a:moveTo>
                    <a:pt x="140" y="70"/>
                  </a:moveTo>
                  <a:cubicBezTo>
                    <a:pt x="161" y="74"/>
                    <a:pt x="163" y="60"/>
                    <a:pt x="169" y="49"/>
                  </a:cubicBezTo>
                  <a:cubicBezTo>
                    <a:pt x="160" y="45"/>
                    <a:pt x="159" y="34"/>
                    <a:pt x="152" y="28"/>
                  </a:cubicBezTo>
                  <a:cubicBezTo>
                    <a:pt x="142" y="29"/>
                    <a:pt x="128" y="26"/>
                    <a:pt x="121" y="30"/>
                  </a:cubicBezTo>
                  <a:cubicBezTo>
                    <a:pt x="133" y="37"/>
                    <a:pt x="150" y="55"/>
                    <a:pt x="140" y="70"/>
                  </a:cubicBezTo>
                  <a:close/>
                  <a:moveTo>
                    <a:pt x="179" y="170"/>
                  </a:moveTo>
                  <a:cubicBezTo>
                    <a:pt x="171" y="142"/>
                    <a:pt x="236" y="172"/>
                    <a:pt x="233" y="142"/>
                  </a:cubicBezTo>
                  <a:cubicBezTo>
                    <a:pt x="221" y="135"/>
                    <a:pt x="189" y="143"/>
                    <a:pt x="173" y="149"/>
                  </a:cubicBezTo>
                  <a:cubicBezTo>
                    <a:pt x="166" y="148"/>
                    <a:pt x="169" y="138"/>
                    <a:pt x="162" y="138"/>
                  </a:cubicBezTo>
                  <a:cubicBezTo>
                    <a:pt x="156" y="152"/>
                    <a:pt x="172" y="162"/>
                    <a:pt x="179" y="1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" name="58-61 Then Apply A Consistent Treat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7195457"/>
            <a:ext cx="304800" cy="304800"/>
          </a:xfrm>
          <a:prstGeom prst="rect">
            <a:avLst/>
          </a:prstGeom>
        </p:spPr>
      </p:pic>
      <p:pic>
        <p:nvPicPr>
          <p:cNvPr id="33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101600" dist="152400" dir="36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7" name="Group 336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9" name="TextBox 338"/>
            <p:cNvSpPr txBox="1"/>
            <p:nvPr/>
          </p:nvSpPr>
          <p:spPr>
            <a:xfrm>
              <a:off x="6131683" y="5343168"/>
              <a:ext cx="1043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MARCH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" name="Freeform 6"/>
            <p:cNvSpPr>
              <a:spLocks/>
            </p:cNvSpPr>
            <p:nvPr/>
          </p:nvSpPr>
          <p:spPr bwMode="auto">
            <a:xfrm>
              <a:off x="605583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6"/>
            <p:cNvSpPr>
              <a:spLocks/>
            </p:cNvSpPr>
            <p:nvPr/>
          </p:nvSpPr>
          <p:spPr bwMode="auto">
            <a:xfrm>
              <a:off x="6055830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41"/>
            <p:cNvSpPr>
              <a:spLocks/>
            </p:cNvSpPr>
            <p:nvPr/>
          </p:nvSpPr>
          <p:spPr bwMode="auto">
            <a:xfrm>
              <a:off x="6055830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"/>
            <p:cNvSpPr>
              <a:spLocks/>
            </p:cNvSpPr>
            <p:nvPr/>
          </p:nvSpPr>
          <p:spPr bwMode="auto">
            <a:xfrm>
              <a:off x="6055830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"/>
            <p:cNvSpPr>
              <a:spLocks/>
            </p:cNvSpPr>
            <p:nvPr/>
          </p:nvSpPr>
          <p:spPr bwMode="auto">
            <a:xfrm>
              <a:off x="6489218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"/>
            <p:cNvSpPr>
              <a:spLocks/>
            </p:cNvSpPr>
            <p:nvPr/>
          </p:nvSpPr>
          <p:spPr bwMode="auto">
            <a:xfrm>
              <a:off x="6489218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"/>
            <p:cNvSpPr>
              <a:spLocks/>
            </p:cNvSpPr>
            <p:nvPr/>
          </p:nvSpPr>
          <p:spPr bwMode="auto">
            <a:xfrm>
              <a:off x="6489218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"/>
            <p:cNvSpPr>
              <a:spLocks/>
            </p:cNvSpPr>
            <p:nvPr/>
          </p:nvSpPr>
          <p:spPr bwMode="auto">
            <a:xfrm>
              <a:off x="6489218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6"/>
            <p:cNvSpPr>
              <a:spLocks/>
            </p:cNvSpPr>
            <p:nvPr/>
          </p:nvSpPr>
          <p:spPr bwMode="auto">
            <a:xfrm>
              <a:off x="6922605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6"/>
            <p:cNvSpPr>
              <a:spLocks/>
            </p:cNvSpPr>
            <p:nvPr/>
          </p:nvSpPr>
          <p:spPr bwMode="auto">
            <a:xfrm>
              <a:off x="6922605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6"/>
            <p:cNvSpPr>
              <a:spLocks/>
            </p:cNvSpPr>
            <p:nvPr/>
          </p:nvSpPr>
          <p:spPr bwMode="auto">
            <a:xfrm>
              <a:off x="6922605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6"/>
            <p:cNvSpPr>
              <a:spLocks/>
            </p:cNvSpPr>
            <p:nvPr/>
          </p:nvSpPr>
          <p:spPr bwMode="auto">
            <a:xfrm>
              <a:off x="6922605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6"/>
            <p:cNvSpPr>
              <a:spLocks/>
            </p:cNvSpPr>
            <p:nvPr/>
          </p:nvSpPr>
          <p:spPr bwMode="auto">
            <a:xfrm>
              <a:off x="6922605" y="1935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822A"/>
                </a:solidFill>
              </a:endParaRPr>
            </a:p>
          </p:txBody>
        </p:sp>
        <p:sp>
          <p:nvSpPr>
            <p:cNvPr id="353" name="Freeform 6"/>
            <p:cNvSpPr>
              <a:spLocks/>
            </p:cNvSpPr>
            <p:nvPr/>
          </p:nvSpPr>
          <p:spPr bwMode="auto">
            <a:xfrm>
              <a:off x="6489218" y="1945007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3848136" y="5343168"/>
              <a:ext cx="145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FEBRUARY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" name="Freeform 6"/>
            <p:cNvSpPr>
              <a:spLocks/>
            </p:cNvSpPr>
            <p:nvPr/>
          </p:nvSpPr>
          <p:spPr bwMode="auto">
            <a:xfrm>
              <a:off x="3986444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6"/>
            <p:cNvSpPr>
              <a:spLocks/>
            </p:cNvSpPr>
            <p:nvPr/>
          </p:nvSpPr>
          <p:spPr bwMode="auto">
            <a:xfrm>
              <a:off x="4419832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6"/>
            <p:cNvSpPr>
              <a:spLocks/>
            </p:cNvSpPr>
            <p:nvPr/>
          </p:nvSpPr>
          <p:spPr bwMode="auto">
            <a:xfrm>
              <a:off x="4853219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6"/>
            <p:cNvSpPr>
              <a:spLocks/>
            </p:cNvSpPr>
            <p:nvPr/>
          </p:nvSpPr>
          <p:spPr bwMode="auto">
            <a:xfrm>
              <a:off x="4853219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1790765" y="5343168"/>
              <a:ext cx="1291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JANUARY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" name="Freeform 6"/>
            <p:cNvSpPr>
              <a:spLocks/>
            </p:cNvSpPr>
            <p:nvPr/>
          </p:nvSpPr>
          <p:spPr bwMode="auto">
            <a:xfrm>
              <a:off x="2326793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6"/>
            <p:cNvSpPr>
              <a:spLocks/>
            </p:cNvSpPr>
            <p:nvPr/>
          </p:nvSpPr>
          <p:spPr bwMode="auto">
            <a:xfrm>
              <a:off x="276018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2" name="Picture 3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71000" y="4972328"/>
              <a:ext cx="328613" cy="231775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1582950" y="11331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CANS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554375" y="1295043"/>
              <a:ext cx="32576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RECYCLED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1724025" y="5314950"/>
              <a:ext cx="5600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6" name="Group 365"/>
            <p:cNvGrpSpPr/>
            <p:nvPr/>
          </p:nvGrpSpPr>
          <p:grpSpPr>
            <a:xfrm>
              <a:off x="1688619" y="2009418"/>
              <a:ext cx="1380285" cy="307777"/>
              <a:chOff x="1688619" y="2161818"/>
              <a:chExt cx="1380285" cy="307777"/>
            </a:xfrm>
          </p:grpSpPr>
          <p:sp>
            <p:nvSpPr>
              <p:cNvPr id="367" name="Freeform 6"/>
              <p:cNvSpPr>
                <a:spLocks/>
              </p:cNvSpPr>
              <p:nvPr/>
            </p:nvSpPr>
            <p:spPr bwMode="auto">
              <a:xfrm>
                <a:off x="1688619" y="2192657"/>
                <a:ext cx="121132" cy="237530"/>
              </a:xfrm>
              <a:custGeom>
                <a:avLst/>
                <a:gdLst/>
                <a:ahLst/>
                <a:cxnLst>
                  <a:cxn ang="0">
                    <a:pos x="180" y="721"/>
                  </a:cxn>
                  <a:cxn ang="0">
                    <a:pos x="91" y="715"/>
                  </a:cxn>
                  <a:cxn ang="0">
                    <a:pos x="38" y="687"/>
                  </a:cxn>
                  <a:cxn ang="0">
                    <a:pos x="6" y="658"/>
                  </a:cxn>
                  <a:cxn ang="0">
                    <a:pos x="0" y="105"/>
                  </a:cxn>
                  <a:cxn ang="0">
                    <a:pos x="17" y="66"/>
                  </a:cxn>
                  <a:cxn ang="0">
                    <a:pos x="33" y="40"/>
                  </a:cxn>
                  <a:cxn ang="0">
                    <a:pos x="40" y="27"/>
                  </a:cxn>
                  <a:cxn ang="0">
                    <a:pos x="31" y="23"/>
                  </a:cxn>
                  <a:cxn ang="0">
                    <a:pos x="33" y="7"/>
                  </a:cxn>
                  <a:cxn ang="0">
                    <a:pos x="178" y="0"/>
                  </a:cxn>
                  <a:cxn ang="0">
                    <a:pos x="332" y="5"/>
                  </a:cxn>
                  <a:cxn ang="0">
                    <a:pos x="336" y="20"/>
                  </a:cxn>
                  <a:cxn ang="0">
                    <a:pos x="329" y="32"/>
                  </a:cxn>
                  <a:cxn ang="0">
                    <a:pos x="349" y="63"/>
                  </a:cxn>
                  <a:cxn ang="0">
                    <a:pos x="366" y="103"/>
                  </a:cxn>
                  <a:cxn ang="0">
                    <a:pos x="367" y="652"/>
                  </a:cxn>
                  <a:cxn ang="0">
                    <a:pos x="349" y="676"/>
                  </a:cxn>
                  <a:cxn ang="0">
                    <a:pos x="329" y="687"/>
                  </a:cxn>
                  <a:cxn ang="0">
                    <a:pos x="292" y="708"/>
                  </a:cxn>
                  <a:cxn ang="0">
                    <a:pos x="205" y="721"/>
                  </a:cxn>
                  <a:cxn ang="0">
                    <a:pos x="180" y="721"/>
                  </a:cxn>
                </a:cxnLst>
                <a:rect l="0" t="0" r="r" b="b"/>
                <a:pathLst>
                  <a:path w="368" h="722">
                    <a:moveTo>
                      <a:pt x="180" y="721"/>
                    </a:moveTo>
                    <a:cubicBezTo>
                      <a:pt x="180" y="721"/>
                      <a:pt x="117" y="721"/>
                      <a:pt x="91" y="715"/>
                    </a:cubicBezTo>
                    <a:cubicBezTo>
                      <a:pt x="65" y="709"/>
                      <a:pt x="42" y="690"/>
                      <a:pt x="38" y="687"/>
                    </a:cubicBezTo>
                    <a:cubicBezTo>
                      <a:pt x="34" y="684"/>
                      <a:pt x="10" y="675"/>
                      <a:pt x="6" y="658"/>
                    </a:cubicBezTo>
                    <a:cubicBezTo>
                      <a:pt x="2" y="641"/>
                      <a:pt x="0" y="105"/>
                      <a:pt x="0" y="105"/>
                    </a:cubicBezTo>
                    <a:cubicBezTo>
                      <a:pt x="0" y="105"/>
                      <a:pt x="10" y="73"/>
                      <a:pt x="17" y="66"/>
                    </a:cubicBezTo>
                    <a:cubicBezTo>
                      <a:pt x="24" y="59"/>
                      <a:pt x="29" y="45"/>
                      <a:pt x="33" y="40"/>
                    </a:cubicBezTo>
                    <a:cubicBezTo>
                      <a:pt x="37" y="35"/>
                      <a:pt x="43" y="29"/>
                      <a:pt x="40" y="27"/>
                    </a:cubicBezTo>
                    <a:cubicBezTo>
                      <a:pt x="37" y="25"/>
                      <a:pt x="31" y="29"/>
                      <a:pt x="31" y="23"/>
                    </a:cubicBezTo>
                    <a:cubicBezTo>
                      <a:pt x="31" y="17"/>
                      <a:pt x="33" y="7"/>
                      <a:pt x="33" y="7"/>
                    </a:cubicBezTo>
                    <a:cubicBezTo>
                      <a:pt x="33" y="7"/>
                      <a:pt x="133" y="0"/>
                      <a:pt x="178" y="0"/>
                    </a:cubicBezTo>
                    <a:cubicBezTo>
                      <a:pt x="223" y="0"/>
                      <a:pt x="332" y="5"/>
                      <a:pt x="332" y="5"/>
                    </a:cubicBezTo>
                    <a:cubicBezTo>
                      <a:pt x="336" y="20"/>
                      <a:pt x="336" y="20"/>
                      <a:pt x="336" y="20"/>
                    </a:cubicBezTo>
                    <a:cubicBezTo>
                      <a:pt x="331" y="24"/>
                      <a:pt x="326" y="25"/>
                      <a:pt x="329" y="32"/>
                    </a:cubicBezTo>
                    <a:cubicBezTo>
                      <a:pt x="332" y="39"/>
                      <a:pt x="347" y="57"/>
                      <a:pt x="349" y="63"/>
                    </a:cubicBezTo>
                    <a:cubicBezTo>
                      <a:pt x="351" y="69"/>
                      <a:pt x="364" y="87"/>
                      <a:pt x="366" y="103"/>
                    </a:cubicBezTo>
                    <a:cubicBezTo>
                      <a:pt x="368" y="119"/>
                      <a:pt x="367" y="652"/>
                      <a:pt x="367" y="652"/>
                    </a:cubicBezTo>
                    <a:cubicBezTo>
                      <a:pt x="367" y="652"/>
                      <a:pt x="360" y="670"/>
                      <a:pt x="349" y="676"/>
                    </a:cubicBezTo>
                    <a:cubicBezTo>
                      <a:pt x="338" y="682"/>
                      <a:pt x="329" y="687"/>
                      <a:pt x="329" y="687"/>
                    </a:cubicBezTo>
                    <a:cubicBezTo>
                      <a:pt x="329" y="687"/>
                      <a:pt x="317" y="699"/>
                      <a:pt x="292" y="708"/>
                    </a:cubicBezTo>
                    <a:cubicBezTo>
                      <a:pt x="267" y="717"/>
                      <a:pt x="216" y="720"/>
                      <a:pt x="205" y="721"/>
                    </a:cubicBezTo>
                    <a:cubicBezTo>
                      <a:pt x="194" y="722"/>
                      <a:pt x="180" y="721"/>
                      <a:pt x="180" y="72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1782975" y="2161818"/>
                <a:ext cx="12859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= 1000 CANS</a:t>
                </a:r>
                <a:endParaRPr lang="en-US" sz="1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69" name="Group 368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70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71" name="Group 370"/>
            <p:cNvGrpSpPr/>
            <p:nvPr/>
          </p:nvGrpSpPr>
          <p:grpSpPr>
            <a:xfrm>
              <a:off x="2356958" y="1272155"/>
              <a:ext cx="4291491" cy="4297776"/>
              <a:chOff x="2347433" y="1463463"/>
              <a:chExt cx="4062421" cy="4068369"/>
            </a:xfrm>
          </p:grpSpPr>
          <p:grpSp>
            <p:nvGrpSpPr>
              <p:cNvPr id="374" name="Group 373"/>
              <p:cNvGrpSpPr/>
              <p:nvPr/>
            </p:nvGrpSpPr>
            <p:grpSpPr>
              <a:xfrm>
                <a:off x="2347433" y="3155755"/>
                <a:ext cx="1057235" cy="890774"/>
                <a:chOff x="1251986" y="2731290"/>
                <a:chExt cx="1262614" cy="1063818"/>
              </a:xfrm>
            </p:grpSpPr>
            <p:sp>
              <p:nvSpPr>
                <p:cNvPr id="399" name="Freeform 6"/>
                <p:cNvSpPr>
                  <a:spLocks/>
                </p:cNvSpPr>
                <p:nvPr/>
              </p:nvSpPr>
              <p:spPr bwMode="auto">
                <a:xfrm>
                  <a:off x="2166386" y="29598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6"/>
                <p:cNvSpPr>
                  <a:spLocks/>
                </p:cNvSpPr>
                <p:nvPr/>
              </p:nvSpPr>
              <p:spPr bwMode="auto">
                <a:xfrm>
                  <a:off x="1709186" y="2731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6"/>
                <p:cNvSpPr>
                  <a:spLocks/>
                </p:cNvSpPr>
                <p:nvPr/>
              </p:nvSpPr>
              <p:spPr bwMode="auto">
                <a:xfrm>
                  <a:off x="1251986" y="3112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5000065" y="4821465"/>
                <a:ext cx="1382630" cy="710367"/>
                <a:chOff x="4059907" y="5277852"/>
                <a:chExt cx="2219326" cy="1140242"/>
              </a:xfrm>
            </p:grpSpPr>
            <p:grpSp>
              <p:nvGrpSpPr>
                <p:cNvPr id="384" name="Group 383"/>
                <p:cNvGrpSpPr/>
                <p:nvPr/>
              </p:nvGrpSpPr>
              <p:grpSpPr>
                <a:xfrm>
                  <a:off x="4102770" y="6079957"/>
                  <a:ext cx="2133600" cy="304800"/>
                  <a:chOff x="5715000" y="4724400"/>
                  <a:chExt cx="1066800" cy="152400"/>
                </a:xfrm>
              </p:grpSpPr>
              <p:sp>
                <p:nvSpPr>
                  <p:cNvPr id="394" name="Oval 393"/>
                  <p:cNvSpPr/>
                  <p:nvPr/>
                </p:nvSpPr>
                <p:spPr>
                  <a:xfrm>
                    <a:off x="57150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59436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61722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64008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66294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5" name="Oval 384"/>
                <p:cNvSpPr/>
                <p:nvPr/>
              </p:nvSpPr>
              <p:spPr>
                <a:xfrm>
                  <a:off x="41789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6361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50933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55505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60077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ounded Rectangle 389"/>
                <p:cNvSpPr/>
                <p:nvPr/>
              </p:nvSpPr>
              <p:spPr>
                <a:xfrm>
                  <a:off x="4059907" y="6046620"/>
                  <a:ext cx="2219326" cy="371474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Freeform 6"/>
                <p:cNvSpPr>
                  <a:spLocks/>
                </p:cNvSpPr>
                <p:nvPr/>
              </p:nvSpPr>
              <p:spPr bwMode="auto">
                <a:xfrm>
                  <a:off x="444045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6"/>
                <p:cNvSpPr>
                  <a:spLocks/>
                </p:cNvSpPr>
                <p:nvPr/>
              </p:nvSpPr>
              <p:spPr bwMode="auto">
                <a:xfrm>
                  <a:off x="5001933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558746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 rot="20227459">
                <a:off x="3499265" y="2660523"/>
                <a:ext cx="2275835" cy="2228540"/>
                <a:chOff x="2823414" y="1896979"/>
                <a:chExt cx="3280607" cy="3212432"/>
              </a:xfrm>
            </p:grpSpPr>
            <p:sp>
              <p:nvSpPr>
                <p:cNvPr id="378" name="Block Arc 377"/>
                <p:cNvSpPr/>
                <p:nvPr/>
              </p:nvSpPr>
              <p:spPr>
                <a:xfrm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Block Arc 378"/>
                <p:cNvSpPr/>
                <p:nvPr/>
              </p:nvSpPr>
              <p:spPr>
                <a:xfrm rot="72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Block Arc 379"/>
                <p:cNvSpPr/>
                <p:nvPr/>
              </p:nvSpPr>
              <p:spPr>
                <a:xfrm rot="144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1" name="Isosceles Triangle 380"/>
                <p:cNvSpPr/>
                <p:nvPr/>
              </p:nvSpPr>
              <p:spPr>
                <a:xfrm rot="7200000">
                  <a:off x="4892843" y="2085473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>
                <a:xfrm rot="14400000">
                  <a:off x="4652213" y="4419600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Isosceles Triangle 382"/>
                <p:cNvSpPr/>
                <p:nvPr/>
              </p:nvSpPr>
              <p:spPr>
                <a:xfrm>
                  <a:off x="2823414" y="3031957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7" name="Freeform 376"/>
              <p:cNvSpPr/>
              <p:nvPr/>
            </p:nvSpPr>
            <p:spPr>
              <a:xfrm>
                <a:off x="5252047" y="1463463"/>
                <a:ext cx="1157807" cy="1210972"/>
              </a:xfrm>
              <a:custGeom>
                <a:avLst/>
                <a:gdLst/>
                <a:ahLst/>
                <a:cxnLst/>
                <a:rect l="l" t="t" r="r" b="b"/>
                <a:pathLst>
                  <a:path w="1090621" h="1140701">
                    <a:moveTo>
                      <a:pt x="761006" y="960543"/>
                    </a:moveTo>
                    <a:lnTo>
                      <a:pt x="760706" y="960844"/>
                    </a:lnTo>
                    <a:lnTo>
                      <a:pt x="759955" y="961597"/>
                    </a:lnTo>
                    <a:lnTo>
                      <a:pt x="758603" y="962951"/>
                    </a:lnTo>
                    <a:lnTo>
                      <a:pt x="756951" y="965058"/>
                    </a:lnTo>
                    <a:lnTo>
                      <a:pt x="755148" y="967465"/>
                    </a:lnTo>
                    <a:lnTo>
                      <a:pt x="753196" y="970776"/>
                    </a:lnTo>
                    <a:lnTo>
                      <a:pt x="751243" y="974538"/>
                    </a:lnTo>
                    <a:lnTo>
                      <a:pt x="749441" y="978752"/>
                    </a:lnTo>
                    <a:lnTo>
                      <a:pt x="748089" y="983417"/>
                    </a:lnTo>
                    <a:lnTo>
                      <a:pt x="747038" y="988382"/>
                    </a:lnTo>
                    <a:lnTo>
                      <a:pt x="746287" y="994101"/>
                    </a:lnTo>
                    <a:lnTo>
                      <a:pt x="745836" y="1000421"/>
                    </a:lnTo>
                    <a:lnTo>
                      <a:pt x="745836" y="1005086"/>
                    </a:lnTo>
                    <a:lnTo>
                      <a:pt x="746137" y="1009149"/>
                    </a:lnTo>
                    <a:lnTo>
                      <a:pt x="746587" y="1012911"/>
                    </a:lnTo>
                    <a:lnTo>
                      <a:pt x="747338" y="1016071"/>
                    </a:lnTo>
                    <a:lnTo>
                      <a:pt x="748540" y="1020134"/>
                    </a:lnTo>
                    <a:lnTo>
                      <a:pt x="750342" y="1023445"/>
                    </a:lnTo>
                    <a:lnTo>
                      <a:pt x="752295" y="1026304"/>
                    </a:lnTo>
                    <a:lnTo>
                      <a:pt x="754848" y="1028712"/>
                    </a:lnTo>
                    <a:lnTo>
                      <a:pt x="757702" y="1030668"/>
                    </a:lnTo>
                    <a:lnTo>
                      <a:pt x="760856" y="1032474"/>
                    </a:lnTo>
                    <a:lnTo>
                      <a:pt x="764310" y="1034129"/>
                    </a:lnTo>
                    <a:lnTo>
                      <a:pt x="768065" y="1035785"/>
                    </a:lnTo>
                    <a:lnTo>
                      <a:pt x="771520" y="1036988"/>
                    </a:lnTo>
                    <a:lnTo>
                      <a:pt x="775725" y="1038192"/>
                    </a:lnTo>
                    <a:lnTo>
                      <a:pt x="779931" y="1038644"/>
                    </a:lnTo>
                    <a:lnTo>
                      <a:pt x="784587" y="1039246"/>
                    </a:lnTo>
                    <a:lnTo>
                      <a:pt x="789243" y="1039396"/>
                    </a:lnTo>
                    <a:lnTo>
                      <a:pt x="794049" y="1039396"/>
                    </a:lnTo>
                    <a:lnTo>
                      <a:pt x="798856" y="1039246"/>
                    </a:lnTo>
                    <a:lnTo>
                      <a:pt x="803512" y="1039095"/>
                    </a:lnTo>
                    <a:lnTo>
                      <a:pt x="808017" y="1038644"/>
                    </a:lnTo>
                    <a:lnTo>
                      <a:pt x="812073" y="1038343"/>
                    </a:lnTo>
                    <a:lnTo>
                      <a:pt x="815828" y="1037891"/>
                    </a:lnTo>
                    <a:lnTo>
                      <a:pt x="818982" y="1037440"/>
                    </a:lnTo>
                    <a:lnTo>
                      <a:pt x="821685" y="1036988"/>
                    </a:lnTo>
                    <a:lnTo>
                      <a:pt x="823638" y="1036838"/>
                    </a:lnTo>
                    <a:lnTo>
                      <a:pt x="824990" y="1036537"/>
                    </a:lnTo>
                    <a:lnTo>
                      <a:pt x="825440" y="1036537"/>
                    </a:lnTo>
                    <a:lnTo>
                      <a:pt x="825290" y="1023144"/>
                    </a:lnTo>
                    <a:lnTo>
                      <a:pt x="825290" y="960694"/>
                    </a:lnTo>
                    <a:close/>
                    <a:moveTo>
                      <a:pt x="891919" y="920741"/>
                    </a:moveTo>
                    <a:lnTo>
                      <a:pt x="841210" y="998691"/>
                    </a:lnTo>
                    <a:lnTo>
                      <a:pt x="855204" y="1020511"/>
                    </a:lnTo>
                    <a:lnTo>
                      <a:pt x="891919" y="1078446"/>
                    </a:lnTo>
                    <a:lnTo>
                      <a:pt x="891317" y="1041127"/>
                    </a:lnTo>
                    <a:lnTo>
                      <a:pt x="891618" y="1041127"/>
                    </a:lnTo>
                    <a:lnTo>
                      <a:pt x="893123" y="1041277"/>
                    </a:lnTo>
                    <a:lnTo>
                      <a:pt x="895079" y="1041428"/>
                    </a:lnTo>
                    <a:lnTo>
                      <a:pt x="897787" y="1041578"/>
                    </a:lnTo>
                    <a:lnTo>
                      <a:pt x="900947" y="1041578"/>
                    </a:lnTo>
                    <a:lnTo>
                      <a:pt x="904709" y="1041729"/>
                    </a:lnTo>
                    <a:lnTo>
                      <a:pt x="909073" y="1041578"/>
                    </a:lnTo>
                    <a:lnTo>
                      <a:pt x="913436" y="1041428"/>
                    </a:lnTo>
                    <a:lnTo>
                      <a:pt x="918101" y="1040826"/>
                    </a:lnTo>
                    <a:lnTo>
                      <a:pt x="922916" y="1040224"/>
                    </a:lnTo>
                    <a:lnTo>
                      <a:pt x="927731" y="1039321"/>
                    </a:lnTo>
                    <a:lnTo>
                      <a:pt x="932847" y="1037967"/>
                    </a:lnTo>
                    <a:lnTo>
                      <a:pt x="937361" y="1036462"/>
                    </a:lnTo>
                    <a:lnTo>
                      <a:pt x="942026" y="1034204"/>
                    </a:lnTo>
                    <a:lnTo>
                      <a:pt x="946239" y="1031797"/>
                    </a:lnTo>
                    <a:lnTo>
                      <a:pt x="950151" y="1028938"/>
                    </a:lnTo>
                    <a:lnTo>
                      <a:pt x="953161" y="1026078"/>
                    </a:lnTo>
                    <a:lnTo>
                      <a:pt x="956320" y="1023219"/>
                    </a:lnTo>
                    <a:lnTo>
                      <a:pt x="959480" y="1019909"/>
                    </a:lnTo>
                    <a:lnTo>
                      <a:pt x="962490" y="1016749"/>
                    </a:lnTo>
                    <a:lnTo>
                      <a:pt x="965349" y="1013137"/>
                    </a:lnTo>
                    <a:lnTo>
                      <a:pt x="968358" y="1009525"/>
                    </a:lnTo>
                    <a:lnTo>
                      <a:pt x="971217" y="1005914"/>
                    </a:lnTo>
                    <a:lnTo>
                      <a:pt x="974076" y="1002152"/>
                    </a:lnTo>
                    <a:lnTo>
                      <a:pt x="976784" y="998089"/>
                    </a:lnTo>
                    <a:lnTo>
                      <a:pt x="979493" y="994026"/>
                    </a:lnTo>
                    <a:lnTo>
                      <a:pt x="982051" y="989963"/>
                    </a:lnTo>
                    <a:lnTo>
                      <a:pt x="984609" y="985599"/>
                    </a:lnTo>
                    <a:lnTo>
                      <a:pt x="987167" y="981385"/>
                    </a:lnTo>
                    <a:lnTo>
                      <a:pt x="989575" y="976871"/>
                    </a:lnTo>
                    <a:lnTo>
                      <a:pt x="991982" y="972356"/>
                    </a:lnTo>
                    <a:lnTo>
                      <a:pt x="994089" y="967992"/>
                    </a:lnTo>
                    <a:lnTo>
                      <a:pt x="997700" y="959565"/>
                    </a:lnTo>
                    <a:lnTo>
                      <a:pt x="1000709" y="951590"/>
                    </a:lnTo>
                    <a:lnTo>
                      <a:pt x="1002816" y="944517"/>
                    </a:lnTo>
                    <a:lnTo>
                      <a:pt x="1004321" y="938047"/>
                    </a:lnTo>
                    <a:lnTo>
                      <a:pt x="1005374" y="932629"/>
                    </a:lnTo>
                    <a:lnTo>
                      <a:pt x="1006126" y="928566"/>
                    </a:lnTo>
                    <a:lnTo>
                      <a:pt x="1006427" y="926158"/>
                    </a:lnTo>
                    <a:lnTo>
                      <a:pt x="1006427" y="925256"/>
                    </a:lnTo>
                    <a:lnTo>
                      <a:pt x="1006126" y="926309"/>
                    </a:lnTo>
                    <a:lnTo>
                      <a:pt x="1005223" y="929168"/>
                    </a:lnTo>
                    <a:lnTo>
                      <a:pt x="1003418" y="933231"/>
                    </a:lnTo>
                    <a:lnTo>
                      <a:pt x="1000860" y="938498"/>
                    </a:lnTo>
                    <a:lnTo>
                      <a:pt x="997249" y="944216"/>
                    </a:lnTo>
                    <a:lnTo>
                      <a:pt x="992433" y="949935"/>
                    </a:lnTo>
                    <a:lnTo>
                      <a:pt x="986565" y="955352"/>
                    </a:lnTo>
                    <a:lnTo>
                      <a:pt x="979493" y="960167"/>
                    </a:lnTo>
                    <a:lnTo>
                      <a:pt x="976935" y="961371"/>
                    </a:lnTo>
                    <a:lnTo>
                      <a:pt x="974226" y="961973"/>
                    </a:lnTo>
                    <a:lnTo>
                      <a:pt x="971217" y="962575"/>
                    </a:lnTo>
                    <a:lnTo>
                      <a:pt x="968208" y="962726"/>
                    </a:lnTo>
                    <a:lnTo>
                      <a:pt x="964897" y="963027"/>
                    </a:lnTo>
                    <a:lnTo>
                      <a:pt x="961737" y="963327"/>
                    </a:lnTo>
                    <a:lnTo>
                      <a:pt x="958277" y="963478"/>
                    </a:lnTo>
                    <a:lnTo>
                      <a:pt x="954966" y="963779"/>
                    </a:lnTo>
                    <a:lnTo>
                      <a:pt x="951054" y="964230"/>
                    </a:lnTo>
                    <a:lnTo>
                      <a:pt x="946540" y="964531"/>
                    </a:lnTo>
                    <a:lnTo>
                      <a:pt x="941725" y="964832"/>
                    </a:lnTo>
                    <a:lnTo>
                      <a:pt x="936759" y="965133"/>
                    </a:lnTo>
                    <a:lnTo>
                      <a:pt x="931493" y="965284"/>
                    </a:lnTo>
                    <a:lnTo>
                      <a:pt x="926226" y="965434"/>
                    </a:lnTo>
                    <a:lnTo>
                      <a:pt x="920960" y="965434"/>
                    </a:lnTo>
                    <a:lnTo>
                      <a:pt x="915844" y="965585"/>
                    </a:lnTo>
                    <a:lnTo>
                      <a:pt x="911029" y="965585"/>
                    </a:lnTo>
                    <a:lnTo>
                      <a:pt x="906515" y="965585"/>
                    </a:lnTo>
                    <a:lnTo>
                      <a:pt x="902452" y="965585"/>
                    </a:lnTo>
                    <a:lnTo>
                      <a:pt x="898841" y="965585"/>
                    </a:lnTo>
                    <a:lnTo>
                      <a:pt x="895831" y="965585"/>
                    </a:lnTo>
                    <a:lnTo>
                      <a:pt x="893574" y="965585"/>
                    </a:lnTo>
                    <a:lnTo>
                      <a:pt x="892220" y="965585"/>
                    </a:lnTo>
                    <a:lnTo>
                      <a:pt x="891618" y="965585"/>
                    </a:lnTo>
                    <a:lnTo>
                      <a:pt x="891618" y="940906"/>
                    </a:lnTo>
                    <a:close/>
                    <a:moveTo>
                      <a:pt x="424019" y="855715"/>
                    </a:moveTo>
                    <a:lnTo>
                      <a:pt x="424019" y="952767"/>
                    </a:lnTo>
                    <a:lnTo>
                      <a:pt x="567580" y="952767"/>
                    </a:lnTo>
                    <a:lnTo>
                      <a:pt x="567580" y="855715"/>
                    </a:lnTo>
                    <a:close/>
                    <a:moveTo>
                      <a:pt x="256530" y="855715"/>
                    </a:moveTo>
                    <a:lnTo>
                      <a:pt x="256530" y="952767"/>
                    </a:lnTo>
                    <a:lnTo>
                      <a:pt x="400091" y="952767"/>
                    </a:lnTo>
                    <a:lnTo>
                      <a:pt x="400091" y="855715"/>
                    </a:lnTo>
                    <a:close/>
                    <a:moveTo>
                      <a:pt x="89042" y="855715"/>
                    </a:moveTo>
                    <a:lnTo>
                      <a:pt x="89042" y="952767"/>
                    </a:lnTo>
                    <a:lnTo>
                      <a:pt x="232603" y="952767"/>
                    </a:lnTo>
                    <a:lnTo>
                      <a:pt x="232603" y="855715"/>
                    </a:lnTo>
                    <a:close/>
                    <a:moveTo>
                      <a:pt x="761199" y="853904"/>
                    </a:moveTo>
                    <a:lnTo>
                      <a:pt x="735695" y="855405"/>
                    </a:lnTo>
                    <a:lnTo>
                      <a:pt x="668484" y="859157"/>
                    </a:lnTo>
                    <a:lnTo>
                      <a:pt x="699539" y="876265"/>
                    </a:lnTo>
                    <a:lnTo>
                      <a:pt x="698489" y="877615"/>
                    </a:lnTo>
                    <a:lnTo>
                      <a:pt x="695789" y="881517"/>
                    </a:lnTo>
                    <a:lnTo>
                      <a:pt x="692188" y="887520"/>
                    </a:lnTo>
                    <a:lnTo>
                      <a:pt x="688137" y="895173"/>
                    </a:lnTo>
                    <a:lnTo>
                      <a:pt x="684387" y="904028"/>
                    </a:lnTo>
                    <a:lnTo>
                      <a:pt x="681386" y="913482"/>
                    </a:lnTo>
                    <a:lnTo>
                      <a:pt x="679886" y="923537"/>
                    </a:lnTo>
                    <a:lnTo>
                      <a:pt x="680486" y="933141"/>
                    </a:lnTo>
                    <a:lnTo>
                      <a:pt x="681386" y="937193"/>
                    </a:lnTo>
                    <a:lnTo>
                      <a:pt x="682136" y="941395"/>
                    </a:lnTo>
                    <a:lnTo>
                      <a:pt x="683487" y="945447"/>
                    </a:lnTo>
                    <a:lnTo>
                      <a:pt x="684687" y="949649"/>
                    </a:lnTo>
                    <a:lnTo>
                      <a:pt x="686187" y="954001"/>
                    </a:lnTo>
                    <a:lnTo>
                      <a:pt x="687687" y="958203"/>
                    </a:lnTo>
                    <a:lnTo>
                      <a:pt x="689488" y="962555"/>
                    </a:lnTo>
                    <a:lnTo>
                      <a:pt x="691438" y="966757"/>
                    </a:lnTo>
                    <a:lnTo>
                      <a:pt x="693388" y="971259"/>
                    </a:lnTo>
                    <a:lnTo>
                      <a:pt x="695639" y="975611"/>
                    </a:lnTo>
                    <a:lnTo>
                      <a:pt x="697889" y="979963"/>
                    </a:lnTo>
                    <a:lnTo>
                      <a:pt x="700139" y="984315"/>
                    </a:lnTo>
                    <a:lnTo>
                      <a:pt x="702690" y="988517"/>
                    </a:lnTo>
                    <a:lnTo>
                      <a:pt x="705240" y="992869"/>
                    </a:lnTo>
                    <a:lnTo>
                      <a:pt x="707941" y="997071"/>
                    </a:lnTo>
                    <a:lnTo>
                      <a:pt x="710791" y="1001273"/>
                    </a:lnTo>
                    <a:lnTo>
                      <a:pt x="713341" y="1005025"/>
                    </a:lnTo>
                    <a:lnTo>
                      <a:pt x="716042" y="1008627"/>
                    </a:lnTo>
                    <a:lnTo>
                      <a:pt x="718742" y="1011928"/>
                    </a:lnTo>
                    <a:lnTo>
                      <a:pt x="721443" y="1014929"/>
                    </a:lnTo>
                    <a:lnTo>
                      <a:pt x="724143" y="1018081"/>
                    </a:lnTo>
                    <a:lnTo>
                      <a:pt x="726544" y="1020482"/>
                    </a:lnTo>
                    <a:lnTo>
                      <a:pt x="729094" y="1023033"/>
                    </a:lnTo>
                    <a:lnTo>
                      <a:pt x="731344" y="1025134"/>
                    </a:lnTo>
                    <a:lnTo>
                      <a:pt x="733595" y="1027085"/>
                    </a:lnTo>
                    <a:lnTo>
                      <a:pt x="735245" y="1028736"/>
                    </a:lnTo>
                    <a:lnTo>
                      <a:pt x="737045" y="1030087"/>
                    </a:lnTo>
                    <a:lnTo>
                      <a:pt x="738546" y="1031137"/>
                    </a:lnTo>
                    <a:lnTo>
                      <a:pt x="739746" y="1032038"/>
                    </a:lnTo>
                    <a:lnTo>
                      <a:pt x="740646" y="1032788"/>
                    </a:lnTo>
                    <a:lnTo>
                      <a:pt x="741246" y="1033238"/>
                    </a:lnTo>
                    <a:lnTo>
                      <a:pt x="741396" y="1033388"/>
                    </a:lnTo>
                    <a:lnTo>
                      <a:pt x="741246" y="1032938"/>
                    </a:lnTo>
                    <a:lnTo>
                      <a:pt x="740496" y="1032038"/>
                    </a:lnTo>
                    <a:lnTo>
                      <a:pt x="739446" y="1030537"/>
                    </a:lnTo>
                    <a:lnTo>
                      <a:pt x="737945" y="1028286"/>
                    </a:lnTo>
                    <a:lnTo>
                      <a:pt x="736595" y="1025885"/>
                    </a:lnTo>
                    <a:lnTo>
                      <a:pt x="734945" y="1022583"/>
                    </a:lnTo>
                    <a:lnTo>
                      <a:pt x="733295" y="1019131"/>
                    </a:lnTo>
                    <a:lnTo>
                      <a:pt x="731945" y="1014929"/>
                    </a:lnTo>
                    <a:lnTo>
                      <a:pt x="730444" y="1010577"/>
                    </a:lnTo>
                    <a:lnTo>
                      <a:pt x="729394" y="1005475"/>
                    </a:lnTo>
                    <a:lnTo>
                      <a:pt x="728944" y="1000373"/>
                    </a:lnTo>
                    <a:lnTo>
                      <a:pt x="728494" y="994820"/>
                    </a:lnTo>
                    <a:lnTo>
                      <a:pt x="728944" y="988967"/>
                    </a:lnTo>
                    <a:lnTo>
                      <a:pt x="729844" y="982664"/>
                    </a:lnTo>
                    <a:lnTo>
                      <a:pt x="731644" y="976211"/>
                    </a:lnTo>
                    <a:lnTo>
                      <a:pt x="734045" y="969458"/>
                    </a:lnTo>
                    <a:lnTo>
                      <a:pt x="735695" y="966007"/>
                    </a:lnTo>
                    <a:lnTo>
                      <a:pt x="737645" y="961805"/>
                    </a:lnTo>
                    <a:lnTo>
                      <a:pt x="739746" y="957603"/>
                    </a:lnTo>
                    <a:lnTo>
                      <a:pt x="742146" y="953101"/>
                    </a:lnTo>
                    <a:lnTo>
                      <a:pt x="744397" y="948448"/>
                    </a:lnTo>
                    <a:lnTo>
                      <a:pt x="746947" y="943796"/>
                    </a:lnTo>
                    <a:lnTo>
                      <a:pt x="749647" y="939144"/>
                    </a:lnTo>
                    <a:lnTo>
                      <a:pt x="752048" y="934792"/>
                    </a:lnTo>
                    <a:lnTo>
                      <a:pt x="754448" y="930590"/>
                    </a:lnTo>
                    <a:lnTo>
                      <a:pt x="756548" y="926688"/>
                    </a:lnTo>
                    <a:lnTo>
                      <a:pt x="758649" y="923087"/>
                    </a:lnTo>
                    <a:lnTo>
                      <a:pt x="760449" y="919935"/>
                    </a:lnTo>
                    <a:lnTo>
                      <a:pt x="761799" y="917384"/>
                    </a:lnTo>
                    <a:lnTo>
                      <a:pt x="763150" y="915433"/>
                    </a:lnTo>
                    <a:lnTo>
                      <a:pt x="763900" y="914232"/>
                    </a:lnTo>
                    <a:lnTo>
                      <a:pt x="764050" y="913932"/>
                    </a:lnTo>
                    <a:lnTo>
                      <a:pt x="798405" y="934342"/>
                    </a:lnTo>
                    <a:lnTo>
                      <a:pt x="770801" y="874914"/>
                    </a:lnTo>
                    <a:close/>
                    <a:moveTo>
                      <a:pt x="967172" y="851651"/>
                    </a:moveTo>
                    <a:lnTo>
                      <a:pt x="902040" y="889951"/>
                    </a:lnTo>
                    <a:lnTo>
                      <a:pt x="926596" y="929002"/>
                    </a:lnTo>
                    <a:lnTo>
                      <a:pt x="939173" y="948828"/>
                    </a:lnTo>
                    <a:lnTo>
                      <a:pt x="939622" y="948978"/>
                    </a:lnTo>
                    <a:lnTo>
                      <a:pt x="940521" y="949278"/>
                    </a:lnTo>
                    <a:lnTo>
                      <a:pt x="942317" y="949729"/>
                    </a:lnTo>
                    <a:lnTo>
                      <a:pt x="944563" y="950029"/>
                    </a:lnTo>
                    <a:lnTo>
                      <a:pt x="947558" y="950029"/>
                    </a:lnTo>
                    <a:lnTo>
                      <a:pt x="951451" y="949729"/>
                    </a:lnTo>
                    <a:lnTo>
                      <a:pt x="955943" y="948828"/>
                    </a:lnTo>
                    <a:lnTo>
                      <a:pt x="961333" y="947175"/>
                    </a:lnTo>
                    <a:lnTo>
                      <a:pt x="962680" y="946725"/>
                    </a:lnTo>
                    <a:lnTo>
                      <a:pt x="964328" y="945974"/>
                    </a:lnTo>
                    <a:lnTo>
                      <a:pt x="965975" y="945373"/>
                    </a:lnTo>
                    <a:lnTo>
                      <a:pt x="967472" y="944772"/>
                    </a:lnTo>
                    <a:lnTo>
                      <a:pt x="969119" y="943871"/>
                    </a:lnTo>
                    <a:lnTo>
                      <a:pt x="970766" y="943120"/>
                    </a:lnTo>
                    <a:lnTo>
                      <a:pt x="972413" y="942069"/>
                    </a:lnTo>
                    <a:lnTo>
                      <a:pt x="974210" y="941168"/>
                    </a:lnTo>
                    <a:lnTo>
                      <a:pt x="981546" y="936361"/>
                    </a:lnTo>
                    <a:lnTo>
                      <a:pt x="987386" y="931255"/>
                    </a:lnTo>
                    <a:lnTo>
                      <a:pt x="991728" y="925998"/>
                    </a:lnTo>
                    <a:lnTo>
                      <a:pt x="994872" y="920591"/>
                    </a:lnTo>
                    <a:lnTo>
                      <a:pt x="996819" y="914883"/>
                    </a:lnTo>
                    <a:lnTo>
                      <a:pt x="997867" y="909326"/>
                    </a:lnTo>
                    <a:lnTo>
                      <a:pt x="998166" y="903619"/>
                    </a:lnTo>
                    <a:lnTo>
                      <a:pt x="997717" y="897911"/>
                    </a:lnTo>
                    <a:lnTo>
                      <a:pt x="996968" y="894156"/>
                    </a:lnTo>
                    <a:lnTo>
                      <a:pt x="995771" y="890402"/>
                    </a:lnTo>
                    <a:lnTo>
                      <a:pt x="993974" y="886496"/>
                    </a:lnTo>
                    <a:lnTo>
                      <a:pt x="992027" y="882591"/>
                    </a:lnTo>
                    <a:lnTo>
                      <a:pt x="989632" y="878686"/>
                    </a:lnTo>
                    <a:lnTo>
                      <a:pt x="987086" y="874781"/>
                    </a:lnTo>
                    <a:lnTo>
                      <a:pt x="984391" y="871026"/>
                    </a:lnTo>
                    <a:lnTo>
                      <a:pt x="981546" y="867572"/>
                    </a:lnTo>
                    <a:lnTo>
                      <a:pt x="978851" y="864268"/>
                    </a:lnTo>
                    <a:lnTo>
                      <a:pt x="976156" y="861113"/>
                    </a:lnTo>
                    <a:lnTo>
                      <a:pt x="973760" y="858560"/>
                    </a:lnTo>
                    <a:lnTo>
                      <a:pt x="971664" y="856157"/>
                    </a:lnTo>
                    <a:lnTo>
                      <a:pt x="969867" y="854355"/>
                    </a:lnTo>
                    <a:lnTo>
                      <a:pt x="968370" y="853003"/>
                    </a:lnTo>
                    <a:lnTo>
                      <a:pt x="967472" y="852102"/>
                    </a:lnTo>
                    <a:close/>
                    <a:moveTo>
                      <a:pt x="786695" y="758529"/>
                    </a:moveTo>
                    <a:lnTo>
                      <a:pt x="783983" y="759129"/>
                    </a:lnTo>
                    <a:lnTo>
                      <a:pt x="781121" y="759729"/>
                    </a:lnTo>
                    <a:lnTo>
                      <a:pt x="778409" y="760629"/>
                    </a:lnTo>
                    <a:lnTo>
                      <a:pt x="775848" y="761678"/>
                    </a:lnTo>
                    <a:lnTo>
                      <a:pt x="773287" y="763028"/>
                    </a:lnTo>
                    <a:lnTo>
                      <a:pt x="770877" y="764378"/>
                    </a:lnTo>
                    <a:lnTo>
                      <a:pt x="768316" y="765877"/>
                    </a:lnTo>
                    <a:lnTo>
                      <a:pt x="765906" y="767377"/>
                    </a:lnTo>
                    <a:lnTo>
                      <a:pt x="763495" y="769027"/>
                    </a:lnTo>
                    <a:lnTo>
                      <a:pt x="760482" y="771426"/>
                    </a:lnTo>
                    <a:lnTo>
                      <a:pt x="757620" y="774275"/>
                    </a:lnTo>
                    <a:lnTo>
                      <a:pt x="754758" y="777275"/>
                    </a:lnTo>
                    <a:lnTo>
                      <a:pt x="752046" y="780874"/>
                    </a:lnTo>
                    <a:lnTo>
                      <a:pt x="749636" y="784323"/>
                    </a:lnTo>
                    <a:lnTo>
                      <a:pt x="747075" y="788372"/>
                    </a:lnTo>
                    <a:lnTo>
                      <a:pt x="744966" y="791971"/>
                    </a:lnTo>
                    <a:lnTo>
                      <a:pt x="743007" y="796020"/>
                    </a:lnTo>
                    <a:lnTo>
                      <a:pt x="741049" y="799769"/>
                    </a:lnTo>
                    <a:lnTo>
                      <a:pt x="739392" y="803069"/>
                    </a:lnTo>
                    <a:lnTo>
                      <a:pt x="737885" y="806368"/>
                    </a:lnTo>
                    <a:lnTo>
                      <a:pt x="736680" y="809217"/>
                    </a:lnTo>
                    <a:lnTo>
                      <a:pt x="735776" y="811467"/>
                    </a:lnTo>
                    <a:lnTo>
                      <a:pt x="735023" y="813266"/>
                    </a:lnTo>
                    <a:lnTo>
                      <a:pt x="734722" y="814316"/>
                    </a:lnTo>
                    <a:lnTo>
                      <a:pt x="734571" y="814616"/>
                    </a:lnTo>
                    <a:lnTo>
                      <a:pt x="751444" y="825713"/>
                    </a:lnTo>
                    <a:lnTo>
                      <a:pt x="783079" y="846408"/>
                    </a:lnTo>
                    <a:lnTo>
                      <a:pt x="798144" y="856156"/>
                    </a:lnTo>
                    <a:lnTo>
                      <a:pt x="835203" y="800369"/>
                    </a:lnTo>
                    <a:lnTo>
                      <a:pt x="835203" y="800069"/>
                    </a:lnTo>
                    <a:lnTo>
                      <a:pt x="834902" y="799020"/>
                    </a:lnTo>
                    <a:lnTo>
                      <a:pt x="834450" y="797220"/>
                    </a:lnTo>
                    <a:lnTo>
                      <a:pt x="833847" y="795121"/>
                    </a:lnTo>
                    <a:lnTo>
                      <a:pt x="832793" y="792421"/>
                    </a:lnTo>
                    <a:lnTo>
                      <a:pt x="831437" y="789422"/>
                    </a:lnTo>
                    <a:lnTo>
                      <a:pt x="829629" y="785823"/>
                    </a:lnTo>
                    <a:lnTo>
                      <a:pt x="827219" y="782224"/>
                    </a:lnTo>
                    <a:lnTo>
                      <a:pt x="826315" y="781024"/>
                    </a:lnTo>
                    <a:lnTo>
                      <a:pt x="825261" y="779674"/>
                    </a:lnTo>
                    <a:lnTo>
                      <a:pt x="824357" y="778324"/>
                    </a:lnTo>
                    <a:lnTo>
                      <a:pt x="823152" y="777125"/>
                    </a:lnTo>
                    <a:lnTo>
                      <a:pt x="822097" y="775625"/>
                    </a:lnTo>
                    <a:lnTo>
                      <a:pt x="820892" y="774425"/>
                    </a:lnTo>
                    <a:lnTo>
                      <a:pt x="819385" y="772926"/>
                    </a:lnTo>
                    <a:lnTo>
                      <a:pt x="818030" y="771726"/>
                    </a:lnTo>
                    <a:lnTo>
                      <a:pt x="817126" y="770976"/>
                    </a:lnTo>
                    <a:lnTo>
                      <a:pt x="816222" y="770226"/>
                    </a:lnTo>
                    <a:lnTo>
                      <a:pt x="815318" y="769627"/>
                    </a:lnTo>
                    <a:lnTo>
                      <a:pt x="814414" y="768727"/>
                    </a:lnTo>
                    <a:lnTo>
                      <a:pt x="813359" y="767977"/>
                    </a:lnTo>
                    <a:lnTo>
                      <a:pt x="812154" y="767227"/>
                    </a:lnTo>
                    <a:lnTo>
                      <a:pt x="811100" y="766627"/>
                    </a:lnTo>
                    <a:lnTo>
                      <a:pt x="810045" y="765877"/>
                    </a:lnTo>
                    <a:lnTo>
                      <a:pt x="806279" y="763478"/>
                    </a:lnTo>
                    <a:lnTo>
                      <a:pt x="802814" y="761528"/>
                    </a:lnTo>
                    <a:lnTo>
                      <a:pt x="799199" y="760179"/>
                    </a:lnTo>
                    <a:lnTo>
                      <a:pt x="795884" y="759279"/>
                    </a:lnTo>
                    <a:lnTo>
                      <a:pt x="792721" y="758679"/>
                    </a:lnTo>
                    <a:lnTo>
                      <a:pt x="789708" y="758529"/>
                    </a:lnTo>
                    <a:close/>
                    <a:moveTo>
                      <a:pt x="827693" y="734498"/>
                    </a:moveTo>
                    <a:lnTo>
                      <a:pt x="823037" y="734648"/>
                    </a:lnTo>
                    <a:lnTo>
                      <a:pt x="818531" y="735098"/>
                    </a:lnTo>
                    <a:lnTo>
                      <a:pt x="814326" y="735398"/>
                    </a:lnTo>
                    <a:lnTo>
                      <a:pt x="810120" y="735998"/>
                    </a:lnTo>
                    <a:lnTo>
                      <a:pt x="806365" y="736448"/>
                    </a:lnTo>
                    <a:lnTo>
                      <a:pt x="802911" y="737198"/>
                    </a:lnTo>
                    <a:lnTo>
                      <a:pt x="799456" y="737948"/>
                    </a:lnTo>
                    <a:lnTo>
                      <a:pt x="796452" y="738548"/>
                    </a:lnTo>
                    <a:lnTo>
                      <a:pt x="793749" y="739299"/>
                    </a:lnTo>
                    <a:lnTo>
                      <a:pt x="791195" y="740049"/>
                    </a:lnTo>
                    <a:lnTo>
                      <a:pt x="789093" y="740799"/>
                    </a:lnTo>
                    <a:lnTo>
                      <a:pt x="787290" y="741249"/>
                    </a:lnTo>
                    <a:lnTo>
                      <a:pt x="785939" y="741849"/>
                    </a:lnTo>
                    <a:lnTo>
                      <a:pt x="785037" y="742149"/>
                    </a:lnTo>
                    <a:lnTo>
                      <a:pt x="784286" y="742449"/>
                    </a:lnTo>
                    <a:lnTo>
                      <a:pt x="784437" y="742449"/>
                    </a:lnTo>
                    <a:lnTo>
                      <a:pt x="785338" y="742449"/>
                    </a:lnTo>
                    <a:lnTo>
                      <a:pt x="786840" y="742299"/>
                    </a:lnTo>
                    <a:lnTo>
                      <a:pt x="788792" y="742299"/>
                    </a:lnTo>
                    <a:lnTo>
                      <a:pt x="791045" y="742449"/>
                    </a:lnTo>
                    <a:lnTo>
                      <a:pt x="793899" y="742749"/>
                    </a:lnTo>
                    <a:lnTo>
                      <a:pt x="796903" y="743049"/>
                    </a:lnTo>
                    <a:lnTo>
                      <a:pt x="800358" y="743649"/>
                    </a:lnTo>
                    <a:lnTo>
                      <a:pt x="804112" y="744549"/>
                    </a:lnTo>
                    <a:lnTo>
                      <a:pt x="808018" y="745599"/>
                    </a:lnTo>
                    <a:lnTo>
                      <a:pt x="811923" y="747099"/>
                    </a:lnTo>
                    <a:lnTo>
                      <a:pt x="815978" y="748899"/>
                    </a:lnTo>
                    <a:lnTo>
                      <a:pt x="820334" y="751149"/>
                    </a:lnTo>
                    <a:lnTo>
                      <a:pt x="824389" y="753700"/>
                    </a:lnTo>
                    <a:lnTo>
                      <a:pt x="828594" y="757000"/>
                    </a:lnTo>
                    <a:lnTo>
                      <a:pt x="832650" y="760750"/>
                    </a:lnTo>
                    <a:lnTo>
                      <a:pt x="833701" y="761950"/>
                    </a:lnTo>
                    <a:lnTo>
                      <a:pt x="834903" y="763000"/>
                    </a:lnTo>
                    <a:lnTo>
                      <a:pt x="835954" y="764201"/>
                    </a:lnTo>
                    <a:lnTo>
                      <a:pt x="837156" y="765701"/>
                    </a:lnTo>
                    <a:lnTo>
                      <a:pt x="838207" y="766901"/>
                    </a:lnTo>
                    <a:lnTo>
                      <a:pt x="839258" y="768401"/>
                    </a:lnTo>
                    <a:lnTo>
                      <a:pt x="840310" y="769901"/>
                    </a:lnTo>
                    <a:lnTo>
                      <a:pt x="841361" y="771401"/>
                    </a:lnTo>
                    <a:lnTo>
                      <a:pt x="843013" y="773951"/>
                    </a:lnTo>
                    <a:lnTo>
                      <a:pt x="844666" y="776352"/>
                    </a:lnTo>
                    <a:lnTo>
                      <a:pt x="846168" y="779202"/>
                    </a:lnTo>
                    <a:lnTo>
                      <a:pt x="847970" y="782202"/>
                    </a:lnTo>
                    <a:lnTo>
                      <a:pt x="849772" y="785502"/>
                    </a:lnTo>
                    <a:lnTo>
                      <a:pt x="851575" y="788803"/>
                    </a:lnTo>
                    <a:lnTo>
                      <a:pt x="853377" y="792103"/>
                    </a:lnTo>
                    <a:lnTo>
                      <a:pt x="855179" y="795403"/>
                    </a:lnTo>
                    <a:lnTo>
                      <a:pt x="858183" y="801404"/>
                    </a:lnTo>
                    <a:lnTo>
                      <a:pt x="861187" y="807104"/>
                    </a:lnTo>
                    <a:lnTo>
                      <a:pt x="863891" y="812354"/>
                    </a:lnTo>
                    <a:lnTo>
                      <a:pt x="866294" y="817155"/>
                    </a:lnTo>
                    <a:lnTo>
                      <a:pt x="868397" y="821355"/>
                    </a:lnTo>
                    <a:lnTo>
                      <a:pt x="869899" y="824505"/>
                    </a:lnTo>
                    <a:lnTo>
                      <a:pt x="870800" y="826456"/>
                    </a:lnTo>
                    <a:lnTo>
                      <a:pt x="871250" y="827206"/>
                    </a:lnTo>
                    <a:lnTo>
                      <a:pt x="832049" y="847907"/>
                    </a:lnTo>
                    <a:lnTo>
                      <a:pt x="923068" y="857658"/>
                    </a:lnTo>
                    <a:lnTo>
                      <a:pt x="971882" y="777252"/>
                    </a:lnTo>
                    <a:lnTo>
                      <a:pt x="938238" y="793903"/>
                    </a:lnTo>
                    <a:lnTo>
                      <a:pt x="938088" y="793453"/>
                    </a:lnTo>
                    <a:lnTo>
                      <a:pt x="937788" y="792253"/>
                    </a:lnTo>
                    <a:lnTo>
                      <a:pt x="936886" y="790303"/>
                    </a:lnTo>
                    <a:lnTo>
                      <a:pt x="935835" y="787752"/>
                    </a:lnTo>
                    <a:lnTo>
                      <a:pt x="934483" y="784902"/>
                    </a:lnTo>
                    <a:lnTo>
                      <a:pt x="932981" y="781602"/>
                    </a:lnTo>
                    <a:lnTo>
                      <a:pt x="930879" y="777852"/>
                    </a:lnTo>
                    <a:lnTo>
                      <a:pt x="928626" y="773951"/>
                    </a:lnTo>
                    <a:lnTo>
                      <a:pt x="926072" y="769901"/>
                    </a:lnTo>
                    <a:lnTo>
                      <a:pt x="923519" y="765851"/>
                    </a:lnTo>
                    <a:lnTo>
                      <a:pt x="920365" y="761950"/>
                    </a:lnTo>
                    <a:lnTo>
                      <a:pt x="917060" y="758200"/>
                    </a:lnTo>
                    <a:lnTo>
                      <a:pt x="913456" y="754600"/>
                    </a:lnTo>
                    <a:lnTo>
                      <a:pt x="909551" y="751450"/>
                    </a:lnTo>
                    <a:lnTo>
                      <a:pt x="905495" y="748749"/>
                    </a:lnTo>
                    <a:lnTo>
                      <a:pt x="901140" y="746649"/>
                    </a:lnTo>
                    <a:lnTo>
                      <a:pt x="898136" y="745299"/>
                    </a:lnTo>
                    <a:lnTo>
                      <a:pt x="894981" y="744099"/>
                    </a:lnTo>
                    <a:lnTo>
                      <a:pt x="891677" y="743049"/>
                    </a:lnTo>
                    <a:lnTo>
                      <a:pt x="888373" y="741999"/>
                    </a:lnTo>
                    <a:lnTo>
                      <a:pt x="884768" y="741099"/>
                    </a:lnTo>
                    <a:lnTo>
                      <a:pt x="881314" y="740199"/>
                    </a:lnTo>
                    <a:lnTo>
                      <a:pt x="877559" y="739299"/>
                    </a:lnTo>
                    <a:lnTo>
                      <a:pt x="874104" y="738548"/>
                    </a:lnTo>
                    <a:lnTo>
                      <a:pt x="871851" y="738098"/>
                    </a:lnTo>
                    <a:lnTo>
                      <a:pt x="869598" y="737648"/>
                    </a:lnTo>
                    <a:lnTo>
                      <a:pt x="867195" y="737348"/>
                    </a:lnTo>
                    <a:lnTo>
                      <a:pt x="865092" y="737048"/>
                    </a:lnTo>
                    <a:lnTo>
                      <a:pt x="862839" y="736598"/>
                    </a:lnTo>
                    <a:lnTo>
                      <a:pt x="860436" y="736298"/>
                    </a:lnTo>
                    <a:lnTo>
                      <a:pt x="858183" y="736148"/>
                    </a:lnTo>
                    <a:lnTo>
                      <a:pt x="855780" y="735698"/>
                    </a:lnTo>
                    <a:lnTo>
                      <a:pt x="852326" y="735398"/>
                    </a:lnTo>
                    <a:lnTo>
                      <a:pt x="848871" y="735248"/>
                    </a:lnTo>
                    <a:lnTo>
                      <a:pt x="845266" y="735098"/>
                    </a:lnTo>
                    <a:lnTo>
                      <a:pt x="841812" y="734798"/>
                    </a:lnTo>
                    <a:lnTo>
                      <a:pt x="838357" y="734648"/>
                    </a:lnTo>
                    <a:lnTo>
                      <a:pt x="834753" y="734498"/>
                    </a:lnTo>
                    <a:lnTo>
                      <a:pt x="831148" y="734498"/>
                    </a:lnTo>
                    <a:close/>
                    <a:moveTo>
                      <a:pt x="424019" y="719202"/>
                    </a:moveTo>
                    <a:lnTo>
                      <a:pt x="424019" y="816254"/>
                    </a:lnTo>
                    <a:lnTo>
                      <a:pt x="567580" y="816254"/>
                    </a:lnTo>
                    <a:lnTo>
                      <a:pt x="567580" y="719202"/>
                    </a:lnTo>
                    <a:close/>
                    <a:moveTo>
                      <a:pt x="256530" y="719202"/>
                    </a:moveTo>
                    <a:lnTo>
                      <a:pt x="256530" y="816254"/>
                    </a:lnTo>
                    <a:lnTo>
                      <a:pt x="400091" y="816254"/>
                    </a:lnTo>
                    <a:lnTo>
                      <a:pt x="400091" y="719202"/>
                    </a:lnTo>
                    <a:close/>
                    <a:moveTo>
                      <a:pt x="89042" y="719202"/>
                    </a:moveTo>
                    <a:lnTo>
                      <a:pt x="89042" y="816254"/>
                    </a:lnTo>
                    <a:lnTo>
                      <a:pt x="232603" y="816254"/>
                    </a:lnTo>
                    <a:lnTo>
                      <a:pt x="232603" y="719202"/>
                    </a:lnTo>
                    <a:close/>
                    <a:moveTo>
                      <a:pt x="732274" y="0"/>
                    </a:moveTo>
                    <a:lnTo>
                      <a:pt x="809063" y="0"/>
                    </a:lnTo>
                    <a:lnTo>
                      <a:pt x="833369" y="628777"/>
                    </a:lnTo>
                    <a:lnTo>
                      <a:pt x="876190" y="628777"/>
                    </a:lnTo>
                    <a:lnTo>
                      <a:pt x="896980" y="90966"/>
                    </a:lnTo>
                    <a:lnTo>
                      <a:pt x="967091" y="90966"/>
                    </a:lnTo>
                    <a:lnTo>
                      <a:pt x="987880" y="628777"/>
                    </a:lnTo>
                    <a:lnTo>
                      <a:pt x="1090621" y="628777"/>
                    </a:lnTo>
                    <a:lnTo>
                      <a:pt x="1090621" y="1140701"/>
                    </a:lnTo>
                    <a:lnTo>
                      <a:pt x="0" y="1140701"/>
                    </a:lnTo>
                    <a:lnTo>
                      <a:pt x="0" y="628777"/>
                    </a:lnTo>
                    <a:lnTo>
                      <a:pt x="707969" y="6287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2" name="TextBox 371"/>
            <p:cNvSpPr txBox="1"/>
            <p:nvPr/>
          </p:nvSpPr>
          <p:spPr>
            <a:xfrm>
              <a:off x="1582950" y="113311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THE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1554375" y="1295043"/>
              <a:ext cx="29450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PROCESS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3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629" y="436180"/>
            <a:ext cx="2057400" cy="588842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1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79972"/>
            <a:ext cx="3314699" cy="594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6" presetClass="emph" presetSubtype="0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2" presetClass="entr" presetSubtype="9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50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400"/>
                            </p:stCondLst>
                            <p:childTnLst>
                              <p:par>
                                <p:cTn id="62" presetID="2" presetClass="entr" presetSubtype="12" decel="6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2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00"/>
                            </p:stCondLst>
                            <p:childTnLst>
                              <p:par>
                                <p:cTn id="74" presetID="6" presetClass="emp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3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05556E-6 -1.11111E-6 L -3.05556E-6 -0.15833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" presetClass="entr" presetSubtype="2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8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3384" y="2570571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6234" y="2967179"/>
            <a:ext cx="485581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3384" y="4191271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2" y="1023937"/>
            <a:ext cx="714375" cy="14954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75" y="1090612"/>
            <a:ext cx="1333500" cy="15906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2" y="1728787"/>
            <a:ext cx="1895475" cy="107632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305050"/>
            <a:ext cx="1790700" cy="158115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281237"/>
            <a:ext cx="1371600" cy="77152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75" y="2609850"/>
            <a:ext cx="1009650" cy="16002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2386012"/>
            <a:ext cx="1143000" cy="1952625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2286000"/>
            <a:ext cx="1771650" cy="1314450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76450"/>
            <a:ext cx="1600200" cy="7239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204912"/>
            <a:ext cx="1733550" cy="15335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57774" y="4191271"/>
            <a:ext cx="3631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DECORATION</a:t>
            </a:r>
          </a:p>
        </p:txBody>
      </p:sp>
      <p:pic>
        <p:nvPicPr>
          <p:cNvPr id="20" name="62_Rul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39200" y="7010400"/>
            <a:ext cx="304800" cy="3048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25742" y="1666231"/>
            <a:ext cx="1838340" cy="1838340"/>
            <a:chOff x="1125742" y="1666231"/>
            <a:chExt cx="1838340" cy="1838340"/>
          </a:xfrm>
        </p:grpSpPr>
        <p:sp>
          <p:nvSpPr>
            <p:cNvPr id="9" name="Oval 8"/>
            <p:cNvSpPr/>
            <p:nvPr/>
          </p:nvSpPr>
          <p:spPr>
            <a:xfrm>
              <a:off x="1125742" y="16662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63638" y="1689100"/>
              <a:ext cx="1755775" cy="1754188"/>
              <a:chOff x="1265381" y="2235198"/>
              <a:chExt cx="1754909" cy="175490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Box 20"/>
              <p:cNvSpPr txBox="1">
                <a:spLocks noChangeArrowheads="1"/>
              </p:cNvSpPr>
              <p:nvPr/>
            </p:nvSpPr>
            <p:spPr bwMode="auto">
              <a:xfrm>
                <a:off x="1699696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slow" advClick="0" advTm="5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4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"/>
                            </p:stCondLst>
                            <p:childTnLst>
                              <p:par>
                                <p:cTn id="65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00"/>
                            </p:stCondLst>
                            <p:childTnLst>
                              <p:par>
                                <p:cTn id="73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00"/>
                            </p:stCondLst>
                            <p:childTnLst>
                              <p:par>
                                <p:cTn id="81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300"/>
                            </p:stCondLst>
                            <p:childTnLst>
                              <p:par>
                                <p:cTn id="89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4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9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146040" y="1388745"/>
            <a:ext cx="2050010" cy="2190037"/>
            <a:chOff x="5085080" y="1442085"/>
            <a:chExt cx="2050010" cy="2190037"/>
          </a:xfrm>
        </p:grpSpPr>
        <p:sp>
          <p:nvSpPr>
            <p:cNvPr id="15" name="Oval 14"/>
            <p:cNvSpPr/>
            <p:nvPr/>
          </p:nvSpPr>
          <p:spPr>
            <a:xfrm>
              <a:off x="5093854" y="1505527"/>
              <a:ext cx="2041236" cy="2041236"/>
            </a:xfrm>
            <a:prstGeom prst="ellipse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085080" y="1498600"/>
              <a:ext cx="2044700" cy="2044700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5000"/>
                  </a:schemeClr>
                </a:gs>
                <a:gs pos="39999">
                  <a:schemeClr val="bg1">
                    <a:lumMod val="75000"/>
                    <a:alpha val="24000"/>
                  </a:schemeClr>
                </a:gs>
                <a:gs pos="70000">
                  <a:schemeClr val="bg1">
                    <a:lumMod val="65000"/>
                    <a:alpha val="3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Extract 16"/>
            <p:cNvSpPr/>
            <p:nvPr/>
          </p:nvSpPr>
          <p:spPr>
            <a:xfrm rot="12338484">
              <a:off x="5773036" y="1565275"/>
              <a:ext cx="1051177" cy="1196975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5000 w 10000"/>
                <a:gd name="connsiteY3" fmla="*/ 9945 h 10000"/>
                <a:gd name="connsiteX4" fmla="*/ 0 w 10000"/>
                <a:gd name="connsiteY4" fmla="*/ 10000 h 10000"/>
                <a:gd name="connsiteX0" fmla="*/ 0 w 10000"/>
                <a:gd name="connsiteY0" fmla="*/ 10000 h 10934"/>
                <a:gd name="connsiteX1" fmla="*/ 5000 w 10000"/>
                <a:gd name="connsiteY1" fmla="*/ 0 h 10934"/>
                <a:gd name="connsiteX2" fmla="*/ 10000 w 10000"/>
                <a:gd name="connsiteY2" fmla="*/ 10000 h 10934"/>
                <a:gd name="connsiteX3" fmla="*/ 5000 w 10000"/>
                <a:gd name="connsiteY3" fmla="*/ 10934 h 10934"/>
                <a:gd name="connsiteX4" fmla="*/ 0 w 10000"/>
                <a:gd name="connsiteY4" fmla="*/ 10000 h 10934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1387"/>
                <a:gd name="connsiteX1" fmla="*/ 5000 w 10000"/>
                <a:gd name="connsiteY1" fmla="*/ 0 h 11387"/>
                <a:gd name="connsiteX2" fmla="*/ 10000 w 10000"/>
                <a:gd name="connsiteY2" fmla="*/ 10000 h 11387"/>
                <a:gd name="connsiteX3" fmla="*/ 5000 w 10000"/>
                <a:gd name="connsiteY3" fmla="*/ 11387 h 11387"/>
                <a:gd name="connsiteX4" fmla="*/ 0 w 10000"/>
                <a:gd name="connsiteY4" fmla="*/ 10000 h 1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1387">
                  <a:moveTo>
                    <a:pt x="0" y="10000"/>
                  </a:moveTo>
                  <a:lnTo>
                    <a:pt x="5000" y="0"/>
                  </a:lnTo>
                  <a:lnTo>
                    <a:pt x="10000" y="10000"/>
                  </a:lnTo>
                  <a:cubicBezTo>
                    <a:pt x="7912" y="10943"/>
                    <a:pt x="6667" y="11387"/>
                    <a:pt x="5000" y="11387"/>
                  </a:cubicBezTo>
                  <a:cubicBezTo>
                    <a:pt x="3333" y="11387"/>
                    <a:pt x="2418" y="11108"/>
                    <a:pt x="0" y="1000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496049" y="1442085"/>
              <a:ext cx="535306" cy="399337"/>
              <a:chOff x="6305549" y="1442085"/>
              <a:chExt cx="535306" cy="399337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rot="10800000">
              <a:off x="5191124" y="3232785"/>
              <a:ext cx="535306" cy="399337"/>
              <a:chOff x="6305549" y="1442085"/>
              <a:chExt cx="535306" cy="39933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4577082" y="3811180"/>
            <a:ext cx="3151185" cy="1587574"/>
            <a:chOff x="4531362" y="3864520"/>
            <a:chExt cx="3151185" cy="1587574"/>
          </a:xfrm>
        </p:grpSpPr>
        <p:cxnSp>
          <p:nvCxnSpPr>
            <p:cNvPr id="51" name="Straight Connector 50"/>
            <p:cNvCxnSpPr/>
            <p:nvPr/>
          </p:nvCxnSpPr>
          <p:spPr>
            <a:xfrm rot="10800000" flipV="1">
              <a:off x="6476649" y="5447536"/>
              <a:ext cx="596296" cy="4558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5103225" y="4307475"/>
              <a:ext cx="1969720" cy="695715"/>
              <a:chOff x="4423641" y="4351020"/>
              <a:chExt cx="2614468" cy="69571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4423641" y="481483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423641" y="5043055"/>
                <a:ext cx="2614468" cy="3680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423641" y="435102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423641" y="4582925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4531362" y="3864520"/>
              <a:ext cx="554182" cy="517739"/>
              <a:chOff x="4395070" y="3975100"/>
              <a:chExt cx="498908" cy="453113"/>
            </a:xfrm>
          </p:grpSpPr>
          <p:sp>
            <p:nvSpPr>
              <p:cNvPr id="54" name="Oval Callout 53"/>
              <p:cNvSpPr/>
              <p:nvPr/>
            </p:nvSpPr>
            <p:spPr>
              <a:xfrm rot="2355549" flipH="1">
                <a:off x="4395070" y="3975100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Callout 53"/>
              <p:cNvSpPr/>
              <p:nvPr/>
            </p:nvSpPr>
            <p:spPr>
              <a:xfrm rot="2355549" flipH="1">
                <a:off x="4605176" y="4075302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 rot="10800000">
              <a:off x="6153377" y="5308992"/>
              <a:ext cx="919568" cy="0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7109893" y="4721917"/>
              <a:ext cx="572654" cy="508503"/>
              <a:chOff x="7075057" y="4765462"/>
              <a:chExt cx="572654" cy="508503"/>
            </a:xfrm>
          </p:grpSpPr>
          <p:sp>
            <p:nvSpPr>
              <p:cNvPr id="69" name="Oval Callout 53"/>
              <p:cNvSpPr/>
              <p:nvPr/>
            </p:nvSpPr>
            <p:spPr>
              <a:xfrm rot="20870989">
                <a:off x="7326913" y="4765462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Callout 53"/>
              <p:cNvSpPr/>
              <p:nvPr/>
            </p:nvSpPr>
            <p:spPr>
              <a:xfrm rot="20870989">
                <a:off x="7075057" y="4870719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1570355" y="1924051"/>
            <a:ext cx="2841306" cy="261054"/>
            <a:chOff x="1570355" y="1962151"/>
            <a:chExt cx="2841306" cy="261054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/>
          <p:cNvSpPr/>
          <p:nvPr/>
        </p:nvSpPr>
        <p:spPr>
          <a:xfrm rot="20700000">
            <a:off x="1876088" y="3771900"/>
            <a:ext cx="2497792" cy="1718138"/>
          </a:xfrm>
          <a:prstGeom prst="rect">
            <a:avLst/>
          </a:prstGeom>
          <a:noFill/>
          <a:ln w="15557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 bwMode="auto">
          <a:xfrm>
            <a:off x="1296488" y="1067616"/>
            <a:ext cx="6543675" cy="4743450"/>
          </a:xfrm>
          <a:custGeom>
            <a:avLst/>
            <a:gdLst>
              <a:gd name="connsiteX0" fmla="*/ 80595 w 7443420"/>
              <a:gd name="connsiteY0" fmla="*/ 0 h 4953000"/>
              <a:gd name="connsiteX1" fmla="*/ 80595 w 7443420"/>
              <a:gd name="connsiteY1" fmla="*/ 0 h 4953000"/>
              <a:gd name="connsiteX2" fmla="*/ 99645 w 7443420"/>
              <a:gd name="connsiteY2" fmla="*/ 85725 h 4953000"/>
              <a:gd name="connsiteX3" fmla="*/ 118695 w 7443420"/>
              <a:gd name="connsiteY3" fmla="*/ 114300 h 4953000"/>
              <a:gd name="connsiteX4" fmla="*/ 128220 w 7443420"/>
              <a:gd name="connsiteY4" fmla="*/ 171450 h 4953000"/>
              <a:gd name="connsiteX5" fmla="*/ 147270 w 7443420"/>
              <a:gd name="connsiteY5" fmla="*/ 228600 h 4953000"/>
              <a:gd name="connsiteX6" fmla="*/ 166320 w 7443420"/>
              <a:gd name="connsiteY6" fmla="*/ 285750 h 4953000"/>
              <a:gd name="connsiteX7" fmla="*/ 175845 w 7443420"/>
              <a:gd name="connsiteY7" fmla="*/ 314325 h 4953000"/>
              <a:gd name="connsiteX8" fmla="*/ 185370 w 7443420"/>
              <a:gd name="connsiteY8" fmla="*/ 352425 h 4953000"/>
              <a:gd name="connsiteX9" fmla="*/ 175845 w 7443420"/>
              <a:gd name="connsiteY9" fmla="*/ 552450 h 4953000"/>
              <a:gd name="connsiteX10" fmla="*/ 156795 w 7443420"/>
              <a:gd name="connsiteY10" fmla="*/ 714375 h 4953000"/>
              <a:gd name="connsiteX11" fmla="*/ 137745 w 7443420"/>
              <a:gd name="connsiteY11" fmla="*/ 771525 h 4953000"/>
              <a:gd name="connsiteX12" fmla="*/ 128220 w 7443420"/>
              <a:gd name="connsiteY12" fmla="*/ 800100 h 4953000"/>
              <a:gd name="connsiteX13" fmla="*/ 109170 w 7443420"/>
              <a:gd name="connsiteY13" fmla="*/ 847725 h 4953000"/>
              <a:gd name="connsiteX14" fmla="*/ 80595 w 7443420"/>
              <a:gd name="connsiteY14" fmla="*/ 952500 h 4953000"/>
              <a:gd name="connsiteX15" fmla="*/ 61545 w 7443420"/>
              <a:gd name="connsiteY15" fmla="*/ 981075 h 4953000"/>
              <a:gd name="connsiteX16" fmla="*/ 42495 w 7443420"/>
              <a:gd name="connsiteY16" fmla="*/ 1057275 h 4953000"/>
              <a:gd name="connsiteX17" fmla="*/ 32970 w 7443420"/>
              <a:gd name="connsiteY17" fmla="*/ 1085850 h 4953000"/>
              <a:gd name="connsiteX18" fmla="*/ 13920 w 7443420"/>
              <a:gd name="connsiteY18" fmla="*/ 1152525 h 4953000"/>
              <a:gd name="connsiteX19" fmla="*/ 4395 w 7443420"/>
              <a:gd name="connsiteY19" fmla="*/ 2543175 h 4953000"/>
              <a:gd name="connsiteX20" fmla="*/ 13920 w 7443420"/>
              <a:gd name="connsiteY20" fmla="*/ 4953000 h 4953000"/>
              <a:gd name="connsiteX21" fmla="*/ 7443420 w 7443420"/>
              <a:gd name="connsiteY21" fmla="*/ 4933950 h 4953000"/>
              <a:gd name="connsiteX22" fmla="*/ 7433895 w 7443420"/>
              <a:gd name="connsiteY2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28575 w 7439025"/>
              <a:gd name="connsiteY17" fmla="*/ 1085850 h 4953000"/>
              <a:gd name="connsiteX18" fmla="*/ 0 w 7439025"/>
              <a:gd name="connsiteY18" fmla="*/ 2543175 h 4953000"/>
              <a:gd name="connsiteX19" fmla="*/ 9525 w 7439025"/>
              <a:gd name="connsiteY19" fmla="*/ 4953000 h 4953000"/>
              <a:gd name="connsiteX20" fmla="*/ 7439025 w 7439025"/>
              <a:gd name="connsiteY20" fmla="*/ 4933950 h 4953000"/>
              <a:gd name="connsiteX21" fmla="*/ 7429500 w 7439025"/>
              <a:gd name="connsiteY2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0 w 7439025"/>
              <a:gd name="connsiteY17" fmla="*/ 2543175 h 4953000"/>
              <a:gd name="connsiteX18" fmla="*/ 9525 w 7439025"/>
              <a:gd name="connsiteY18" fmla="*/ 4953000 h 4953000"/>
              <a:gd name="connsiteX19" fmla="*/ 7439025 w 7439025"/>
              <a:gd name="connsiteY19" fmla="*/ 4933950 h 4953000"/>
              <a:gd name="connsiteX20" fmla="*/ 7429500 w 7439025"/>
              <a:gd name="connsiteY2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0 w 7439025"/>
              <a:gd name="connsiteY16" fmla="*/ 2543175 h 4953000"/>
              <a:gd name="connsiteX17" fmla="*/ 9525 w 7439025"/>
              <a:gd name="connsiteY17" fmla="*/ 4953000 h 4953000"/>
              <a:gd name="connsiteX18" fmla="*/ 7439025 w 7439025"/>
              <a:gd name="connsiteY18" fmla="*/ 4933950 h 4953000"/>
              <a:gd name="connsiteX19" fmla="*/ 7429500 w 7439025"/>
              <a:gd name="connsiteY19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0 w 7439025"/>
              <a:gd name="connsiteY15" fmla="*/ 2543175 h 4953000"/>
              <a:gd name="connsiteX16" fmla="*/ 9525 w 7439025"/>
              <a:gd name="connsiteY16" fmla="*/ 4953000 h 4953000"/>
              <a:gd name="connsiteX17" fmla="*/ 7439025 w 7439025"/>
              <a:gd name="connsiteY17" fmla="*/ 4933950 h 4953000"/>
              <a:gd name="connsiteX18" fmla="*/ 7429500 w 7439025"/>
              <a:gd name="connsiteY18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0 w 7439025"/>
              <a:gd name="connsiteY14" fmla="*/ 2543175 h 4953000"/>
              <a:gd name="connsiteX15" fmla="*/ 9525 w 7439025"/>
              <a:gd name="connsiteY15" fmla="*/ 4953000 h 4953000"/>
              <a:gd name="connsiteX16" fmla="*/ 7439025 w 7439025"/>
              <a:gd name="connsiteY16" fmla="*/ 4933950 h 4953000"/>
              <a:gd name="connsiteX17" fmla="*/ 7429500 w 7439025"/>
              <a:gd name="connsiteY17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0 w 7439025"/>
              <a:gd name="connsiteY13" fmla="*/ 2543175 h 4953000"/>
              <a:gd name="connsiteX14" fmla="*/ 9525 w 7439025"/>
              <a:gd name="connsiteY14" fmla="*/ 4953000 h 4953000"/>
              <a:gd name="connsiteX15" fmla="*/ 7439025 w 7439025"/>
              <a:gd name="connsiteY15" fmla="*/ 4933950 h 4953000"/>
              <a:gd name="connsiteX16" fmla="*/ 7429500 w 7439025"/>
              <a:gd name="connsiteY16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0 w 7439025"/>
              <a:gd name="connsiteY12" fmla="*/ 2543175 h 4953000"/>
              <a:gd name="connsiteX13" fmla="*/ 9525 w 7439025"/>
              <a:gd name="connsiteY13" fmla="*/ 4953000 h 4953000"/>
              <a:gd name="connsiteX14" fmla="*/ 7439025 w 7439025"/>
              <a:gd name="connsiteY14" fmla="*/ 4933950 h 4953000"/>
              <a:gd name="connsiteX15" fmla="*/ 7429500 w 7439025"/>
              <a:gd name="connsiteY15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0 w 7439025"/>
              <a:gd name="connsiteY11" fmla="*/ 2543175 h 4953000"/>
              <a:gd name="connsiteX12" fmla="*/ 9525 w 7439025"/>
              <a:gd name="connsiteY12" fmla="*/ 4953000 h 4953000"/>
              <a:gd name="connsiteX13" fmla="*/ 7439025 w 7439025"/>
              <a:gd name="connsiteY13" fmla="*/ 4933950 h 4953000"/>
              <a:gd name="connsiteX14" fmla="*/ 7429500 w 7439025"/>
              <a:gd name="connsiteY14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0 w 7439025"/>
              <a:gd name="connsiteY10" fmla="*/ 2543175 h 4953000"/>
              <a:gd name="connsiteX11" fmla="*/ 9525 w 7439025"/>
              <a:gd name="connsiteY11" fmla="*/ 4953000 h 4953000"/>
              <a:gd name="connsiteX12" fmla="*/ 7439025 w 7439025"/>
              <a:gd name="connsiteY12" fmla="*/ 4933950 h 4953000"/>
              <a:gd name="connsiteX13" fmla="*/ 7429500 w 7439025"/>
              <a:gd name="connsiteY13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0 w 7439025"/>
              <a:gd name="connsiteY9" fmla="*/ 2543175 h 4953000"/>
              <a:gd name="connsiteX10" fmla="*/ 9525 w 7439025"/>
              <a:gd name="connsiteY10" fmla="*/ 4953000 h 4953000"/>
              <a:gd name="connsiteX11" fmla="*/ 7439025 w 7439025"/>
              <a:gd name="connsiteY11" fmla="*/ 4933950 h 4953000"/>
              <a:gd name="connsiteX12" fmla="*/ 7429500 w 7439025"/>
              <a:gd name="connsiteY1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0 w 7439025"/>
              <a:gd name="connsiteY8" fmla="*/ 2543175 h 4953000"/>
              <a:gd name="connsiteX9" fmla="*/ 9525 w 7439025"/>
              <a:gd name="connsiteY9" fmla="*/ 4953000 h 4953000"/>
              <a:gd name="connsiteX10" fmla="*/ 7439025 w 7439025"/>
              <a:gd name="connsiteY10" fmla="*/ 4933950 h 4953000"/>
              <a:gd name="connsiteX11" fmla="*/ 7429500 w 7439025"/>
              <a:gd name="connsiteY1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0 w 7439025"/>
              <a:gd name="connsiteY7" fmla="*/ 2543175 h 4953000"/>
              <a:gd name="connsiteX8" fmla="*/ 9525 w 7439025"/>
              <a:gd name="connsiteY8" fmla="*/ 4953000 h 4953000"/>
              <a:gd name="connsiteX9" fmla="*/ 7439025 w 7439025"/>
              <a:gd name="connsiteY9" fmla="*/ 4933950 h 4953000"/>
              <a:gd name="connsiteX10" fmla="*/ 7429500 w 7439025"/>
              <a:gd name="connsiteY1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0 w 7439025"/>
              <a:gd name="connsiteY6" fmla="*/ 2543175 h 4953000"/>
              <a:gd name="connsiteX7" fmla="*/ 9525 w 7439025"/>
              <a:gd name="connsiteY7" fmla="*/ 4953000 h 4953000"/>
              <a:gd name="connsiteX8" fmla="*/ 7439025 w 7439025"/>
              <a:gd name="connsiteY8" fmla="*/ 4933950 h 4953000"/>
              <a:gd name="connsiteX9" fmla="*/ 7429500 w 7439025"/>
              <a:gd name="connsiteY9" fmla="*/ 209550 h 4953000"/>
              <a:gd name="connsiteX0" fmla="*/ 76200 w 7439025"/>
              <a:gd name="connsiteY0" fmla="*/ 19954 h 4972954"/>
              <a:gd name="connsiteX1" fmla="*/ 76200 w 7439025"/>
              <a:gd name="connsiteY1" fmla="*/ 19954 h 4972954"/>
              <a:gd name="connsiteX2" fmla="*/ 95250 w 7439025"/>
              <a:gd name="connsiteY2" fmla="*/ 105679 h 4972954"/>
              <a:gd name="connsiteX3" fmla="*/ 114300 w 7439025"/>
              <a:gd name="connsiteY3" fmla="*/ 134254 h 4972954"/>
              <a:gd name="connsiteX4" fmla="*/ 123825 w 7439025"/>
              <a:gd name="connsiteY4" fmla="*/ 191404 h 4972954"/>
              <a:gd name="connsiteX5" fmla="*/ 0 w 7439025"/>
              <a:gd name="connsiteY5" fmla="*/ 2563129 h 4972954"/>
              <a:gd name="connsiteX6" fmla="*/ 9525 w 7439025"/>
              <a:gd name="connsiteY6" fmla="*/ 4972954 h 4972954"/>
              <a:gd name="connsiteX7" fmla="*/ 7439025 w 7439025"/>
              <a:gd name="connsiteY7" fmla="*/ 4953904 h 4972954"/>
              <a:gd name="connsiteX8" fmla="*/ 7429500 w 7439025"/>
              <a:gd name="connsiteY8" fmla="*/ 229504 h 4972954"/>
              <a:gd name="connsiteX0" fmla="*/ 76200 w 7439025"/>
              <a:gd name="connsiteY0" fmla="*/ 72884 h 5025884"/>
              <a:gd name="connsiteX1" fmla="*/ 76200 w 7439025"/>
              <a:gd name="connsiteY1" fmla="*/ 72884 h 5025884"/>
              <a:gd name="connsiteX2" fmla="*/ 95250 w 7439025"/>
              <a:gd name="connsiteY2" fmla="*/ 158609 h 5025884"/>
              <a:gd name="connsiteX3" fmla="*/ 114300 w 7439025"/>
              <a:gd name="connsiteY3" fmla="*/ 187184 h 5025884"/>
              <a:gd name="connsiteX4" fmla="*/ 0 w 7439025"/>
              <a:gd name="connsiteY4" fmla="*/ 2616059 h 5025884"/>
              <a:gd name="connsiteX5" fmla="*/ 9525 w 7439025"/>
              <a:gd name="connsiteY5" fmla="*/ 5025884 h 5025884"/>
              <a:gd name="connsiteX6" fmla="*/ 7439025 w 7439025"/>
              <a:gd name="connsiteY6" fmla="*/ 5006834 h 5025884"/>
              <a:gd name="connsiteX7" fmla="*/ 7429500 w 7439025"/>
              <a:gd name="connsiteY7" fmla="*/ 282434 h 5025884"/>
              <a:gd name="connsiteX0" fmla="*/ 76200 w 7439025"/>
              <a:gd name="connsiteY0" fmla="*/ 120143 h 5073143"/>
              <a:gd name="connsiteX1" fmla="*/ 76200 w 7439025"/>
              <a:gd name="connsiteY1" fmla="*/ 120143 h 5073143"/>
              <a:gd name="connsiteX2" fmla="*/ 95250 w 7439025"/>
              <a:gd name="connsiteY2" fmla="*/ 205868 h 5073143"/>
              <a:gd name="connsiteX3" fmla="*/ 0 w 7439025"/>
              <a:gd name="connsiteY3" fmla="*/ 2663318 h 5073143"/>
              <a:gd name="connsiteX4" fmla="*/ 9525 w 7439025"/>
              <a:gd name="connsiteY4" fmla="*/ 5073143 h 5073143"/>
              <a:gd name="connsiteX5" fmla="*/ 7439025 w 7439025"/>
              <a:gd name="connsiteY5" fmla="*/ 5054093 h 5073143"/>
              <a:gd name="connsiteX6" fmla="*/ 7429500 w 7439025"/>
              <a:gd name="connsiteY6" fmla="*/ 329693 h 5073143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0 w 7439025"/>
              <a:gd name="connsiteY2" fmla="*/ 2543175 h 4953000"/>
              <a:gd name="connsiteX3" fmla="*/ 9525 w 7439025"/>
              <a:gd name="connsiteY3" fmla="*/ 4953000 h 4953000"/>
              <a:gd name="connsiteX4" fmla="*/ 7439025 w 7439025"/>
              <a:gd name="connsiteY4" fmla="*/ 4933950 h 4953000"/>
              <a:gd name="connsiteX5" fmla="*/ 7429500 w 7439025"/>
              <a:gd name="connsiteY5" fmla="*/ 209550 h 4953000"/>
              <a:gd name="connsiteX0" fmla="*/ 597651 w 7960476"/>
              <a:gd name="connsiteY0" fmla="*/ 0 h 4953000"/>
              <a:gd name="connsiteX1" fmla="*/ 597651 w 7960476"/>
              <a:gd name="connsiteY1" fmla="*/ 0 h 4953000"/>
              <a:gd name="connsiteX2" fmla="*/ 530976 w 7960476"/>
              <a:gd name="connsiteY2" fmla="*/ 4953000 h 4953000"/>
              <a:gd name="connsiteX3" fmla="*/ 7960476 w 7960476"/>
              <a:gd name="connsiteY3" fmla="*/ 4933950 h 4953000"/>
              <a:gd name="connsiteX4" fmla="*/ 7950951 w 7960476"/>
              <a:gd name="connsiteY4" fmla="*/ 209550 h 4953000"/>
              <a:gd name="connsiteX0" fmla="*/ 66675 w 7429500"/>
              <a:gd name="connsiteY0" fmla="*/ 0 h 4953000"/>
              <a:gd name="connsiteX1" fmla="*/ 66675 w 7429500"/>
              <a:gd name="connsiteY1" fmla="*/ 0 h 4953000"/>
              <a:gd name="connsiteX2" fmla="*/ 0 w 7429500"/>
              <a:gd name="connsiteY2" fmla="*/ 4953000 h 4953000"/>
              <a:gd name="connsiteX3" fmla="*/ 7429500 w 7429500"/>
              <a:gd name="connsiteY3" fmla="*/ 4933950 h 4953000"/>
              <a:gd name="connsiteX4" fmla="*/ 7419975 w 7429500"/>
              <a:gd name="connsiteY4" fmla="*/ 209550 h 4953000"/>
              <a:gd name="connsiteX0" fmla="*/ 66675 w 7429500"/>
              <a:gd name="connsiteY0" fmla="*/ 0 h 4953000"/>
              <a:gd name="connsiteX1" fmla="*/ 0 w 7429500"/>
              <a:gd name="connsiteY1" fmla="*/ 4953000 h 4953000"/>
              <a:gd name="connsiteX2" fmla="*/ 7429500 w 7429500"/>
              <a:gd name="connsiteY2" fmla="*/ 4933950 h 4953000"/>
              <a:gd name="connsiteX3" fmla="*/ 7419975 w 7429500"/>
              <a:gd name="connsiteY3" fmla="*/ 209550 h 4953000"/>
              <a:gd name="connsiteX0" fmla="*/ 182028 w 7544853"/>
              <a:gd name="connsiteY0" fmla="*/ 3 h 4953003"/>
              <a:gd name="connsiteX1" fmla="*/ 0 w 7544853"/>
              <a:gd name="connsiteY1" fmla="*/ 225428 h 4953003"/>
              <a:gd name="connsiteX2" fmla="*/ 115353 w 7544853"/>
              <a:gd name="connsiteY2" fmla="*/ 4953003 h 4953003"/>
              <a:gd name="connsiteX3" fmla="*/ 7544853 w 7544853"/>
              <a:gd name="connsiteY3" fmla="*/ 4933953 h 4953003"/>
              <a:gd name="connsiteX4" fmla="*/ 7535328 w 7544853"/>
              <a:gd name="connsiteY4" fmla="*/ 209553 h 4953003"/>
              <a:gd name="connsiteX0" fmla="*/ 0 w 7544853"/>
              <a:gd name="connsiteY0" fmla="*/ 15875 h 4743450"/>
              <a:gd name="connsiteX1" fmla="*/ 115353 w 7544853"/>
              <a:gd name="connsiteY1" fmla="*/ 4743450 h 4743450"/>
              <a:gd name="connsiteX2" fmla="*/ 7544853 w 7544853"/>
              <a:gd name="connsiteY2" fmla="*/ 4724400 h 4743450"/>
              <a:gd name="connsiteX3" fmla="*/ 7535328 w 7544853"/>
              <a:gd name="connsiteY3" fmla="*/ 0 h 4743450"/>
              <a:gd name="connsiteX0" fmla="*/ 7210 w 7429500"/>
              <a:gd name="connsiteY0" fmla="*/ 15875 h 4743450"/>
              <a:gd name="connsiteX1" fmla="*/ 0 w 7429500"/>
              <a:gd name="connsiteY1" fmla="*/ 4743450 h 4743450"/>
              <a:gd name="connsiteX2" fmla="*/ 7429500 w 7429500"/>
              <a:gd name="connsiteY2" fmla="*/ 4724400 h 4743450"/>
              <a:gd name="connsiteX3" fmla="*/ 7419975 w 7429500"/>
              <a:gd name="connsiteY3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0" h="4743450">
                <a:moveTo>
                  <a:pt x="7210" y="15875"/>
                </a:moveTo>
                <a:cubicBezTo>
                  <a:pt x="4807" y="1591733"/>
                  <a:pt x="2403" y="3167592"/>
                  <a:pt x="0" y="4743450"/>
                </a:cubicBezTo>
                <a:lnTo>
                  <a:pt x="7429500" y="4724400"/>
                </a:lnTo>
                <a:lnTo>
                  <a:pt x="7419975" y="0"/>
                </a:lnTo>
              </a:path>
            </a:pathLst>
          </a:custGeom>
          <a:noFill/>
          <a:ln w="177800" cap="rnd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-5346627" y="1067616"/>
            <a:ext cx="13178398" cy="3539"/>
            <a:chOff x="-5346627" y="1067616"/>
            <a:chExt cx="13178398" cy="3539"/>
          </a:xfrm>
        </p:grpSpPr>
        <p:cxnSp>
          <p:nvCxnSpPr>
            <p:cNvPr id="52" name="Straight Connector 51"/>
            <p:cNvCxnSpPr>
              <a:endCxn id="72" idx="3"/>
            </p:cNvCxnSpPr>
            <p:nvPr/>
          </p:nvCxnSpPr>
          <p:spPr>
            <a:xfrm flipV="1">
              <a:off x="1306285" y="1067616"/>
              <a:ext cx="6525486" cy="3539"/>
            </a:xfrm>
            <a:prstGeom prst="line">
              <a:avLst/>
            </a:prstGeom>
            <a:noFill/>
            <a:ln w="1778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-5346627" y="1067616"/>
              <a:ext cx="6525486" cy="3539"/>
            </a:xfrm>
            <a:prstGeom prst="line">
              <a:avLst/>
            </a:prstGeom>
            <a:noFill/>
            <a:ln w="177800" cap="rnd">
              <a:noFill/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570355" y="2415541"/>
            <a:ext cx="2841306" cy="261054"/>
            <a:chOff x="1570355" y="1962151"/>
            <a:chExt cx="2841306" cy="261054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70355" y="2907031"/>
            <a:ext cx="2841306" cy="261054"/>
            <a:chOff x="1570355" y="1962151"/>
            <a:chExt cx="2841306" cy="26105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10800000">
            <a:off x="1682424" y="1514545"/>
            <a:ext cx="3141036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6" name="63-64_As Tempting As It 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pic>
        <p:nvPicPr>
          <p:cNvPr id="47" name="65-66_Any Writer or Design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4200" y="7112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9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3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4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6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375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9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0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375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4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375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7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8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375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2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375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5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375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9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40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3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36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5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numSld="999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9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6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3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36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50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numSld="999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11731" y="712788"/>
            <a:ext cx="3306762" cy="5635626"/>
            <a:chOff x="5534026" y="712788"/>
            <a:chExt cx="3306762" cy="5635626"/>
          </a:xfrm>
        </p:grpSpPr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5703888" y="712788"/>
              <a:ext cx="1289050" cy="369888"/>
            </a:xfrm>
            <a:custGeom>
              <a:avLst/>
              <a:gdLst/>
              <a:ahLst/>
              <a:cxnLst>
                <a:cxn ang="0">
                  <a:pos x="4" y="99"/>
                </a:cxn>
                <a:cxn ang="0">
                  <a:pos x="6" y="86"/>
                </a:cxn>
                <a:cxn ang="0">
                  <a:pos x="18" y="85"/>
                </a:cxn>
                <a:cxn ang="0">
                  <a:pos x="131" y="48"/>
                </a:cxn>
                <a:cxn ang="0">
                  <a:pos x="144" y="42"/>
                </a:cxn>
                <a:cxn ang="0">
                  <a:pos x="163" y="39"/>
                </a:cxn>
                <a:cxn ang="0">
                  <a:pos x="181" y="33"/>
                </a:cxn>
                <a:cxn ang="0">
                  <a:pos x="191" y="31"/>
                </a:cxn>
                <a:cxn ang="0">
                  <a:pos x="198" y="28"/>
                </a:cxn>
                <a:cxn ang="0">
                  <a:pos x="220" y="25"/>
                </a:cxn>
                <a:cxn ang="0">
                  <a:pos x="236" y="18"/>
                </a:cxn>
                <a:cxn ang="0">
                  <a:pos x="264" y="15"/>
                </a:cxn>
                <a:cxn ang="0">
                  <a:pos x="275" y="11"/>
                </a:cxn>
                <a:cxn ang="0">
                  <a:pos x="293" y="11"/>
                </a:cxn>
                <a:cxn ang="0">
                  <a:pos x="330" y="3"/>
                </a:cxn>
                <a:cxn ang="0">
                  <a:pos x="343" y="11"/>
                </a:cxn>
                <a:cxn ang="0">
                  <a:pos x="317" y="17"/>
                </a:cxn>
                <a:cxn ang="0">
                  <a:pos x="158" y="50"/>
                </a:cxn>
                <a:cxn ang="0">
                  <a:pos x="132" y="56"/>
                </a:cxn>
                <a:cxn ang="0">
                  <a:pos x="107" y="63"/>
                </a:cxn>
                <a:cxn ang="0">
                  <a:pos x="84" y="72"/>
                </a:cxn>
                <a:cxn ang="0">
                  <a:pos x="31" y="87"/>
                </a:cxn>
                <a:cxn ang="0">
                  <a:pos x="4" y="99"/>
                </a:cxn>
              </a:cxnLst>
              <a:rect l="0" t="0" r="r" b="b"/>
              <a:pathLst>
                <a:path w="344" h="99">
                  <a:moveTo>
                    <a:pt x="4" y="99"/>
                  </a:moveTo>
                  <a:cubicBezTo>
                    <a:pt x="0" y="94"/>
                    <a:pt x="7" y="92"/>
                    <a:pt x="6" y="86"/>
                  </a:cubicBezTo>
                  <a:cubicBezTo>
                    <a:pt x="11" y="87"/>
                    <a:pt x="12" y="84"/>
                    <a:pt x="18" y="85"/>
                  </a:cubicBezTo>
                  <a:cubicBezTo>
                    <a:pt x="50" y="70"/>
                    <a:pt x="93" y="61"/>
                    <a:pt x="131" y="48"/>
                  </a:cubicBezTo>
                  <a:cubicBezTo>
                    <a:pt x="136" y="47"/>
                    <a:pt x="140" y="43"/>
                    <a:pt x="144" y="42"/>
                  </a:cubicBezTo>
                  <a:cubicBezTo>
                    <a:pt x="151" y="40"/>
                    <a:pt x="157" y="41"/>
                    <a:pt x="163" y="39"/>
                  </a:cubicBezTo>
                  <a:cubicBezTo>
                    <a:pt x="169" y="38"/>
                    <a:pt x="175" y="34"/>
                    <a:pt x="181" y="33"/>
                  </a:cubicBezTo>
                  <a:cubicBezTo>
                    <a:pt x="184" y="32"/>
                    <a:pt x="188" y="32"/>
                    <a:pt x="191" y="31"/>
                  </a:cubicBezTo>
                  <a:cubicBezTo>
                    <a:pt x="194" y="31"/>
                    <a:pt x="196" y="28"/>
                    <a:pt x="198" y="28"/>
                  </a:cubicBezTo>
                  <a:cubicBezTo>
                    <a:pt x="205" y="26"/>
                    <a:pt x="213" y="27"/>
                    <a:pt x="220" y="25"/>
                  </a:cubicBezTo>
                  <a:cubicBezTo>
                    <a:pt x="226" y="24"/>
                    <a:pt x="231" y="20"/>
                    <a:pt x="236" y="18"/>
                  </a:cubicBezTo>
                  <a:cubicBezTo>
                    <a:pt x="245" y="16"/>
                    <a:pt x="255" y="16"/>
                    <a:pt x="264" y="15"/>
                  </a:cubicBezTo>
                  <a:cubicBezTo>
                    <a:pt x="268" y="14"/>
                    <a:pt x="271" y="11"/>
                    <a:pt x="275" y="11"/>
                  </a:cubicBezTo>
                  <a:cubicBezTo>
                    <a:pt x="281" y="10"/>
                    <a:pt x="287" y="11"/>
                    <a:pt x="293" y="11"/>
                  </a:cubicBezTo>
                  <a:cubicBezTo>
                    <a:pt x="305" y="9"/>
                    <a:pt x="320" y="7"/>
                    <a:pt x="330" y="3"/>
                  </a:cubicBezTo>
                  <a:cubicBezTo>
                    <a:pt x="336" y="0"/>
                    <a:pt x="344" y="4"/>
                    <a:pt x="343" y="11"/>
                  </a:cubicBezTo>
                  <a:cubicBezTo>
                    <a:pt x="342" y="20"/>
                    <a:pt x="328" y="17"/>
                    <a:pt x="317" y="17"/>
                  </a:cubicBezTo>
                  <a:cubicBezTo>
                    <a:pt x="266" y="19"/>
                    <a:pt x="209" y="35"/>
                    <a:pt x="158" y="50"/>
                  </a:cubicBezTo>
                  <a:cubicBezTo>
                    <a:pt x="150" y="52"/>
                    <a:pt x="141" y="54"/>
                    <a:pt x="132" y="56"/>
                  </a:cubicBezTo>
                  <a:cubicBezTo>
                    <a:pt x="124" y="58"/>
                    <a:pt x="115" y="60"/>
                    <a:pt x="107" y="63"/>
                  </a:cubicBezTo>
                  <a:cubicBezTo>
                    <a:pt x="99" y="65"/>
                    <a:pt x="92" y="69"/>
                    <a:pt x="84" y="72"/>
                  </a:cubicBezTo>
                  <a:cubicBezTo>
                    <a:pt x="66" y="78"/>
                    <a:pt x="49" y="80"/>
                    <a:pt x="31" y="87"/>
                  </a:cubicBezTo>
                  <a:cubicBezTo>
                    <a:pt x="22" y="91"/>
                    <a:pt x="16" y="99"/>
                    <a:pt x="4" y="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8691563" y="1023938"/>
              <a:ext cx="149225" cy="4854575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9" y="46"/>
                </a:cxn>
                <a:cxn ang="0">
                  <a:pos x="32" y="68"/>
                </a:cxn>
                <a:cxn ang="0">
                  <a:pos x="29" y="107"/>
                </a:cxn>
                <a:cxn ang="0">
                  <a:pos x="27" y="145"/>
                </a:cxn>
                <a:cxn ang="0">
                  <a:pos x="21" y="229"/>
                </a:cxn>
                <a:cxn ang="0">
                  <a:pos x="13" y="1090"/>
                </a:cxn>
                <a:cxn ang="0">
                  <a:pos x="15" y="1131"/>
                </a:cxn>
                <a:cxn ang="0">
                  <a:pos x="12" y="1144"/>
                </a:cxn>
                <a:cxn ang="0">
                  <a:pos x="15" y="1169"/>
                </a:cxn>
                <a:cxn ang="0">
                  <a:pos x="11" y="1190"/>
                </a:cxn>
                <a:cxn ang="0">
                  <a:pos x="11" y="1228"/>
                </a:cxn>
                <a:cxn ang="0">
                  <a:pos x="8" y="1263"/>
                </a:cxn>
                <a:cxn ang="0">
                  <a:pos x="7" y="1295"/>
                </a:cxn>
                <a:cxn ang="0">
                  <a:pos x="1" y="1277"/>
                </a:cxn>
                <a:cxn ang="0">
                  <a:pos x="3" y="1208"/>
                </a:cxn>
                <a:cxn ang="0">
                  <a:pos x="9" y="258"/>
                </a:cxn>
                <a:cxn ang="0">
                  <a:pos x="14" y="211"/>
                </a:cxn>
                <a:cxn ang="0">
                  <a:pos x="22" y="28"/>
                </a:cxn>
                <a:cxn ang="0">
                  <a:pos x="23" y="3"/>
                </a:cxn>
              </a:cxnLst>
              <a:rect l="0" t="0" r="r" b="b"/>
              <a:pathLst>
                <a:path w="40" h="1295">
                  <a:moveTo>
                    <a:pt x="23" y="3"/>
                  </a:moveTo>
                  <a:cubicBezTo>
                    <a:pt x="40" y="0"/>
                    <a:pt x="29" y="33"/>
                    <a:pt x="29" y="46"/>
                  </a:cubicBezTo>
                  <a:cubicBezTo>
                    <a:pt x="29" y="50"/>
                    <a:pt x="32" y="61"/>
                    <a:pt x="32" y="68"/>
                  </a:cubicBezTo>
                  <a:cubicBezTo>
                    <a:pt x="32" y="81"/>
                    <a:pt x="30" y="93"/>
                    <a:pt x="29" y="107"/>
                  </a:cubicBezTo>
                  <a:cubicBezTo>
                    <a:pt x="29" y="120"/>
                    <a:pt x="28" y="132"/>
                    <a:pt x="27" y="145"/>
                  </a:cubicBezTo>
                  <a:cubicBezTo>
                    <a:pt x="25" y="172"/>
                    <a:pt x="24" y="201"/>
                    <a:pt x="21" y="229"/>
                  </a:cubicBezTo>
                  <a:cubicBezTo>
                    <a:pt x="15" y="279"/>
                    <a:pt x="13" y="1038"/>
                    <a:pt x="13" y="1090"/>
                  </a:cubicBezTo>
                  <a:cubicBezTo>
                    <a:pt x="13" y="1105"/>
                    <a:pt x="15" y="1120"/>
                    <a:pt x="15" y="1131"/>
                  </a:cubicBezTo>
                  <a:cubicBezTo>
                    <a:pt x="14" y="1136"/>
                    <a:pt x="12" y="1140"/>
                    <a:pt x="12" y="1144"/>
                  </a:cubicBezTo>
                  <a:cubicBezTo>
                    <a:pt x="12" y="1153"/>
                    <a:pt x="15" y="1161"/>
                    <a:pt x="15" y="1169"/>
                  </a:cubicBezTo>
                  <a:cubicBezTo>
                    <a:pt x="14" y="1176"/>
                    <a:pt x="11" y="1183"/>
                    <a:pt x="11" y="1190"/>
                  </a:cubicBezTo>
                  <a:cubicBezTo>
                    <a:pt x="10" y="1202"/>
                    <a:pt x="11" y="1215"/>
                    <a:pt x="11" y="1228"/>
                  </a:cubicBezTo>
                  <a:cubicBezTo>
                    <a:pt x="11" y="1240"/>
                    <a:pt x="8" y="1252"/>
                    <a:pt x="8" y="1263"/>
                  </a:cubicBezTo>
                  <a:cubicBezTo>
                    <a:pt x="8" y="1274"/>
                    <a:pt x="15" y="1286"/>
                    <a:pt x="7" y="1295"/>
                  </a:cubicBezTo>
                  <a:cubicBezTo>
                    <a:pt x="0" y="1293"/>
                    <a:pt x="1" y="1282"/>
                    <a:pt x="1" y="1277"/>
                  </a:cubicBezTo>
                  <a:cubicBezTo>
                    <a:pt x="0" y="1256"/>
                    <a:pt x="2" y="1231"/>
                    <a:pt x="3" y="1208"/>
                  </a:cubicBezTo>
                  <a:cubicBezTo>
                    <a:pt x="7" y="1125"/>
                    <a:pt x="4" y="335"/>
                    <a:pt x="9" y="258"/>
                  </a:cubicBezTo>
                  <a:cubicBezTo>
                    <a:pt x="10" y="242"/>
                    <a:pt x="13" y="226"/>
                    <a:pt x="14" y="211"/>
                  </a:cubicBezTo>
                  <a:cubicBezTo>
                    <a:pt x="18" y="151"/>
                    <a:pt x="28" y="96"/>
                    <a:pt x="22" y="28"/>
                  </a:cubicBezTo>
                  <a:cubicBezTo>
                    <a:pt x="21" y="19"/>
                    <a:pt x="14" y="9"/>
                    <a:pt x="23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97626" y="6200776"/>
              <a:ext cx="25400" cy="158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1"/>
                </a:cxn>
                <a:cxn ang="0">
                  <a:pos x="0" y="3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0"/>
                    <a:pt x="5" y="2"/>
                    <a:pt x="7" y="1"/>
                  </a:cubicBezTo>
                  <a:cubicBezTo>
                    <a:pt x="7" y="4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 noEditPoints="1"/>
            </p:cNvSpPr>
            <p:nvPr/>
          </p:nvSpPr>
          <p:spPr bwMode="auto">
            <a:xfrm>
              <a:off x="5534026" y="730251"/>
              <a:ext cx="3240088" cy="5618163"/>
            </a:xfrm>
            <a:custGeom>
              <a:avLst/>
              <a:gdLst/>
              <a:ahLst/>
              <a:cxnLst>
                <a:cxn ang="0">
                  <a:pos x="5" y="1410"/>
                </a:cxn>
                <a:cxn ang="0">
                  <a:pos x="3" y="1203"/>
                </a:cxn>
                <a:cxn ang="0">
                  <a:pos x="7" y="295"/>
                </a:cxn>
                <a:cxn ang="0">
                  <a:pos x="30" y="104"/>
                </a:cxn>
                <a:cxn ang="0">
                  <a:pos x="39" y="110"/>
                </a:cxn>
                <a:cxn ang="0">
                  <a:pos x="29" y="191"/>
                </a:cxn>
                <a:cxn ang="0">
                  <a:pos x="13" y="1109"/>
                </a:cxn>
                <a:cxn ang="0">
                  <a:pos x="68" y="1423"/>
                </a:cxn>
                <a:cxn ang="0">
                  <a:pos x="84" y="1430"/>
                </a:cxn>
                <a:cxn ang="0">
                  <a:pos x="148" y="1438"/>
                </a:cxn>
                <a:cxn ang="0">
                  <a:pos x="222" y="1452"/>
                </a:cxn>
                <a:cxn ang="0">
                  <a:pos x="269" y="1463"/>
                </a:cxn>
                <a:cxn ang="0">
                  <a:pos x="309" y="1467"/>
                </a:cxn>
                <a:cxn ang="0">
                  <a:pos x="353" y="1478"/>
                </a:cxn>
                <a:cxn ang="0">
                  <a:pos x="431" y="1488"/>
                </a:cxn>
                <a:cxn ang="0">
                  <a:pos x="398" y="50"/>
                </a:cxn>
                <a:cxn ang="0">
                  <a:pos x="416" y="3"/>
                </a:cxn>
                <a:cxn ang="0">
                  <a:pos x="535" y="17"/>
                </a:cxn>
                <a:cxn ang="0">
                  <a:pos x="591" y="29"/>
                </a:cxn>
                <a:cxn ang="0">
                  <a:pos x="644" y="39"/>
                </a:cxn>
                <a:cxn ang="0">
                  <a:pos x="787" y="58"/>
                </a:cxn>
                <a:cxn ang="0">
                  <a:pos x="822" y="64"/>
                </a:cxn>
                <a:cxn ang="0">
                  <a:pos x="860" y="81"/>
                </a:cxn>
                <a:cxn ang="0">
                  <a:pos x="822" y="74"/>
                </a:cxn>
                <a:cxn ang="0">
                  <a:pos x="745" y="58"/>
                </a:cxn>
                <a:cxn ang="0">
                  <a:pos x="719" y="55"/>
                </a:cxn>
                <a:cxn ang="0">
                  <a:pos x="714" y="54"/>
                </a:cxn>
                <a:cxn ang="0">
                  <a:pos x="694" y="54"/>
                </a:cxn>
                <a:cxn ang="0">
                  <a:pos x="640" y="41"/>
                </a:cxn>
                <a:cxn ang="0">
                  <a:pos x="622" y="42"/>
                </a:cxn>
                <a:cxn ang="0">
                  <a:pos x="565" y="30"/>
                </a:cxn>
                <a:cxn ang="0">
                  <a:pos x="540" y="26"/>
                </a:cxn>
                <a:cxn ang="0">
                  <a:pos x="482" y="15"/>
                </a:cxn>
                <a:cxn ang="0">
                  <a:pos x="407" y="13"/>
                </a:cxn>
                <a:cxn ang="0">
                  <a:pos x="405" y="102"/>
                </a:cxn>
                <a:cxn ang="0">
                  <a:pos x="411" y="211"/>
                </a:cxn>
                <a:cxn ang="0">
                  <a:pos x="434" y="1085"/>
                </a:cxn>
                <a:cxn ang="0">
                  <a:pos x="435" y="1235"/>
                </a:cxn>
                <a:cxn ang="0">
                  <a:pos x="583" y="1455"/>
                </a:cxn>
                <a:cxn ang="0">
                  <a:pos x="651" y="1432"/>
                </a:cxn>
                <a:cxn ang="0">
                  <a:pos x="810" y="1390"/>
                </a:cxn>
                <a:cxn ang="0">
                  <a:pos x="770" y="1404"/>
                </a:cxn>
                <a:cxn ang="0">
                  <a:pos x="701" y="1425"/>
                </a:cxn>
                <a:cxn ang="0">
                  <a:pos x="502" y="1482"/>
                </a:cxn>
                <a:cxn ang="0">
                  <a:pos x="425" y="1498"/>
                </a:cxn>
                <a:cxn ang="0">
                  <a:pos x="367" y="1484"/>
                </a:cxn>
                <a:cxn ang="0">
                  <a:pos x="339" y="1480"/>
                </a:cxn>
                <a:cxn ang="0">
                  <a:pos x="314" y="1477"/>
                </a:cxn>
                <a:cxn ang="0">
                  <a:pos x="299" y="1471"/>
                </a:cxn>
                <a:cxn ang="0">
                  <a:pos x="281" y="1471"/>
                </a:cxn>
                <a:cxn ang="0">
                  <a:pos x="268" y="1465"/>
                </a:cxn>
                <a:cxn ang="0">
                  <a:pos x="250" y="1465"/>
                </a:cxn>
                <a:cxn ang="0">
                  <a:pos x="180" y="1450"/>
                </a:cxn>
                <a:cxn ang="0">
                  <a:pos x="18" y="1410"/>
                </a:cxn>
                <a:cxn ang="0">
                  <a:pos x="177" y="1449"/>
                </a:cxn>
                <a:cxn ang="0">
                  <a:pos x="226" y="1456"/>
                </a:cxn>
                <a:cxn ang="0">
                  <a:pos x="226" y="1456"/>
                </a:cxn>
              </a:cxnLst>
              <a:rect l="0" t="0" r="r" b="b"/>
              <a:pathLst>
                <a:path w="864" h="1498">
                  <a:moveTo>
                    <a:pt x="18" y="1410"/>
                  </a:moveTo>
                  <a:cubicBezTo>
                    <a:pt x="16" y="1409"/>
                    <a:pt x="10" y="1415"/>
                    <a:pt x="5" y="1410"/>
                  </a:cubicBezTo>
                  <a:cubicBezTo>
                    <a:pt x="13" y="1360"/>
                    <a:pt x="5" y="1297"/>
                    <a:pt x="5" y="1248"/>
                  </a:cubicBezTo>
                  <a:cubicBezTo>
                    <a:pt x="5" y="1233"/>
                    <a:pt x="3" y="1218"/>
                    <a:pt x="3" y="1203"/>
                  </a:cubicBezTo>
                  <a:cubicBezTo>
                    <a:pt x="0" y="1152"/>
                    <a:pt x="4" y="378"/>
                    <a:pt x="7" y="329"/>
                  </a:cubicBezTo>
                  <a:cubicBezTo>
                    <a:pt x="8" y="318"/>
                    <a:pt x="7" y="306"/>
                    <a:pt x="7" y="295"/>
                  </a:cubicBezTo>
                  <a:cubicBezTo>
                    <a:pt x="9" y="259"/>
                    <a:pt x="17" y="222"/>
                    <a:pt x="20" y="186"/>
                  </a:cubicBezTo>
                  <a:cubicBezTo>
                    <a:pt x="22" y="159"/>
                    <a:pt x="28" y="135"/>
                    <a:pt x="30" y="104"/>
                  </a:cubicBezTo>
                  <a:cubicBezTo>
                    <a:pt x="30" y="99"/>
                    <a:pt x="25" y="82"/>
                    <a:pt x="39" y="84"/>
                  </a:cubicBezTo>
                  <a:cubicBezTo>
                    <a:pt x="44" y="91"/>
                    <a:pt x="40" y="101"/>
                    <a:pt x="39" y="110"/>
                  </a:cubicBezTo>
                  <a:cubicBezTo>
                    <a:pt x="36" y="126"/>
                    <a:pt x="32" y="144"/>
                    <a:pt x="30" y="163"/>
                  </a:cubicBezTo>
                  <a:cubicBezTo>
                    <a:pt x="29" y="172"/>
                    <a:pt x="30" y="182"/>
                    <a:pt x="29" y="191"/>
                  </a:cubicBezTo>
                  <a:cubicBezTo>
                    <a:pt x="25" y="219"/>
                    <a:pt x="19" y="244"/>
                    <a:pt x="17" y="276"/>
                  </a:cubicBezTo>
                  <a:cubicBezTo>
                    <a:pt x="15" y="315"/>
                    <a:pt x="14" y="1069"/>
                    <a:pt x="13" y="1109"/>
                  </a:cubicBezTo>
                  <a:cubicBezTo>
                    <a:pt x="9" y="1206"/>
                    <a:pt x="14" y="1307"/>
                    <a:pt x="18" y="1404"/>
                  </a:cubicBezTo>
                  <a:cubicBezTo>
                    <a:pt x="32" y="1413"/>
                    <a:pt x="53" y="1415"/>
                    <a:pt x="68" y="1423"/>
                  </a:cubicBezTo>
                  <a:cubicBezTo>
                    <a:pt x="74" y="1421"/>
                    <a:pt x="70" y="1429"/>
                    <a:pt x="75" y="1428"/>
                  </a:cubicBezTo>
                  <a:cubicBezTo>
                    <a:pt x="78" y="1429"/>
                    <a:pt x="82" y="1429"/>
                    <a:pt x="84" y="1430"/>
                  </a:cubicBezTo>
                  <a:cubicBezTo>
                    <a:pt x="85" y="1425"/>
                    <a:pt x="74" y="1430"/>
                    <a:pt x="75" y="1424"/>
                  </a:cubicBezTo>
                  <a:cubicBezTo>
                    <a:pt x="100" y="1431"/>
                    <a:pt x="127" y="1431"/>
                    <a:pt x="148" y="1438"/>
                  </a:cubicBezTo>
                  <a:cubicBezTo>
                    <a:pt x="162" y="1437"/>
                    <a:pt x="176" y="1438"/>
                    <a:pt x="187" y="1445"/>
                  </a:cubicBezTo>
                  <a:cubicBezTo>
                    <a:pt x="200" y="1442"/>
                    <a:pt x="211" y="1450"/>
                    <a:pt x="222" y="1452"/>
                  </a:cubicBezTo>
                  <a:cubicBezTo>
                    <a:pt x="233" y="1455"/>
                    <a:pt x="244" y="1454"/>
                    <a:pt x="254" y="1456"/>
                  </a:cubicBezTo>
                  <a:cubicBezTo>
                    <a:pt x="259" y="1458"/>
                    <a:pt x="264" y="1462"/>
                    <a:pt x="269" y="1463"/>
                  </a:cubicBezTo>
                  <a:cubicBezTo>
                    <a:pt x="273" y="1464"/>
                    <a:pt x="283" y="1463"/>
                    <a:pt x="290" y="1464"/>
                  </a:cubicBezTo>
                  <a:cubicBezTo>
                    <a:pt x="297" y="1465"/>
                    <a:pt x="303" y="1465"/>
                    <a:pt x="309" y="1467"/>
                  </a:cubicBezTo>
                  <a:cubicBezTo>
                    <a:pt x="314" y="1468"/>
                    <a:pt x="319" y="1471"/>
                    <a:pt x="324" y="1472"/>
                  </a:cubicBezTo>
                  <a:cubicBezTo>
                    <a:pt x="335" y="1474"/>
                    <a:pt x="345" y="1472"/>
                    <a:pt x="353" y="1478"/>
                  </a:cubicBezTo>
                  <a:cubicBezTo>
                    <a:pt x="373" y="1477"/>
                    <a:pt x="393" y="1484"/>
                    <a:pt x="413" y="1485"/>
                  </a:cubicBezTo>
                  <a:cubicBezTo>
                    <a:pt x="419" y="1485"/>
                    <a:pt x="427" y="1482"/>
                    <a:pt x="431" y="1488"/>
                  </a:cubicBezTo>
                  <a:cubicBezTo>
                    <a:pt x="430" y="1290"/>
                    <a:pt x="408" y="403"/>
                    <a:pt x="402" y="223"/>
                  </a:cubicBezTo>
                  <a:cubicBezTo>
                    <a:pt x="400" y="168"/>
                    <a:pt x="400" y="106"/>
                    <a:pt x="398" y="50"/>
                  </a:cubicBezTo>
                  <a:cubicBezTo>
                    <a:pt x="397" y="32"/>
                    <a:pt x="394" y="18"/>
                    <a:pt x="394" y="6"/>
                  </a:cubicBezTo>
                  <a:cubicBezTo>
                    <a:pt x="400" y="0"/>
                    <a:pt x="409" y="3"/>
                    <a:pt x="416" y="3"/>
                  </a:cubicBezTo>
                  <a:cubicBezTo>
                    <a:pt x="437" y="3"/>
                    <a:pt x="454" y="5"/>
                    <a:pt x="472" y="8"/>
                  </a:cubicBezTo>
                  <a:cubicBezTo>
                    <a:pt x="493" y="12"/>
                    <a:pt x="512" y="13"/>
                    <a:pt x="535" y="17"/>
                  </a:cubicBezTo>
                  <a:cubicBezTo>
                    <a:pt x="542" y="19"/>
                    <a:pt x="548" y="21"/>
                    <a:pt x="555" y="23"/>
                  </a:cubicBezTo>
                  <a:cubicBezTo>
                    <a:pt x="569" y="25"/>
                    <a:pt x="576" y="26"/>
                    <a:pt x="591" y="29"/>
                  </a:cubicBezTo>
                  <a:cubicBezTo>
                    <a:pt x="598" y="30"/>
                    <a:pt x="604" y="33"/>
                    <a:pt x="610" y="34"/>
                  </a:cubicBezTo>
                  <a:cubicBezTo>
                    <a:pt x="622" y="36"/>
                    <a:pt x="634" y="32"/>
                    <a:pt x="644" y="39"/>
                  </a:cubicBezTo>
                  <a:cubicBezTo>
                    <a:pt x="659" y="37"/>
                    <a:pt x="673" y="43"/>
                    <a:pt x="687" y="45"/>
                  </a:cubicBezTo>
                  <a:cubicBezTo>
                    <a:pt x="720" y="48"/>
                    <a:pt x="755" y="51"/>
                    <a:pt x="787" y="58"/>
                  </a:cubicBezTo>
                  <a:cubicBezTo>
                    <a:pt x="794" y="59"/>
                    <a:pt x="801" y="63"/>
                    <a:pt x="807" y="64"/>
                  </a:cubicBezTo>
                  <a:cubicBezTo>
                    <a:pt x="812" y="65"/>
                    <a:pt x="817" y="64"/>
                    <a:pt x="822" y="64"/>
                  </a:cubicBezTo>
                  <a:cubicBezTo>
                    <a:pt x="833" y="65"/>
                    <a:pt x="848" y="67"/>
                    <a:pt x="861" y="68"/>
                  </a:cubicBezTo>
                  <a:cubicBezTo>
                    <a:pt x="862" y="73"/>
                    <a:pt x="864" y="78"/>
                    <a:pt x="860" y="81"/>
                  </a:cubicBezTo>
                  <a:cubicBezTo>
                    <a:pt x="854" y="84"/>
                    <a:pt x="848" y="77"/>
                    <a:pt x="843" y="76"/>
                  </a:cubicBezTo>
                  <a:cubicBezTo>
                    <a:pt x="836" y="74"/>
                    <a:pt x="829" y="76"/>
                    <a:pt x="822" y="74"/>
                  </a:cubicBezTo>
                  <a:cubicBezTo>
                    <a:pt x="808" y="72"/>
                    <a:pt x="793" y="67"/>
                    <a:pt x="778" y="64"/>
                  </a:cubicBezTo>
                  <a:cubicBezTo>
                    <a:pt x="766" y="62"/>
                    <a:pt x="756" y="61"/>
                    <a:pt x="745" y="58"/>
                  </a:cubicBezTo>
                  <a:cubicBezTo>
                    <a:pt x="741" y="57"/>
                    <a:pt x="739" y="54"/>
                    <a:pt x="736" y="54"/>
                  </a:cubicBezTo>
                  <a:cubicBezTo>
                    <a:pt x="731" y="53"/>
                    <a:pt x="725" y="55"/>
                    <a:pt x="719" y="55"/>
                  </a:cubicBezTo>
                  <a:cubicBezTo>
                    <a:pt x="719" y="55"/>
                    <a:pt x="718" y="52"/>
                    <a:pt x="717" y="52"/>
                  </a:cubicBezTo>
                  <a:cubicBezTo>
                    <a:pt x="717" y="52"/>
                    <a:pt x="716" y="54"/>
                    <a:pt x="714" y="54"/>
                  </a:cubicBezTo>
                  <a:cubicBezTo>
                    <a:pt x="712" y="53"/>
                    <a:pt x="711" y="51"/>
                    <a:pt x="709" y="51"/>
                  </a:cubicBezTo>
                  <a:cubicBezTo>
                    <a:pt x="704" y="51"/>
                    <a:pt x="699" y="54"/>
                    <a:pt x="694" y="54"/>
                  </a:cubicBezTo>
                  <a:cubicBezTo>
                    <a:pt x="690" y="54"/>
                    <a:pt x="680" y="51"/>
                    <a:pt x="674" y="50"/>
                  </a:cubicBezTo>
                  <a:cubicBezTo>
                    <a:pt x="664" y="47"/>
                    <a:pt x="654" y="42"/>
                    <a:pt x="640" y="41"/>
                  </a:cubicBezTo>
                  <a:cubicBezTo>
                    <a:pt x="635" y="40"/>
                    <a:pt x="639" y="43"/>
                    <a:pt x="637" y="43"/>
                  </a:cubicBezTo>
                  <a:cubicBezTo>
                    <a:pt x="632" y="40"/>
                    <a:pt x="627" y="43"/>
                    <a:pt x="622" y="42"/>
                  </a:cubicBezTo>
                  <a:cubicBezTo>
                    <a:pt x="612" y="41"/>
                    <a:pt x="602" y="38"/>
                    <a:pt x="593" y="37"/>
                  </a:cubicBezTo>
                  <a:cubicBezTo>
                    <a:pt x="583" y="35"/>
                    <a:pt x="575" y="33"/>
                    <a:pt x="565" y="30"/>
                  </a:cubicBezTo>
                  <a:cubicBezTo>
                    <a:pt x="559" y="29"/>
                    <a:pt x="553" y="30"/>
                    <a:pt x="547" y="29"/>
                  </a:cubicBezTo>
                  <a:cubicBezTo>
                    <a:pt x="545" y="28"/>
                    <a:pt x="542" y="27"/>
                    <a:pt x="540" y="26"/>
                  </a:cubicBezTo>
                  <a:cubicBezTo>
                    <a:pt x="527" y="24"/>
                    <a:pt x="510" y="21"/>
                    <a:pt x="496" y="19"/>
                  </a:cubicBezTo>
                  <a:cubicBezTo>
                    <a:pt x="491" y="18"/>
                    <a:pt x="487" y="15"/>
                    <a:pt x="482" y="15"/>
                  </a:cubicBezTo>
                  <a:cubicBezTo>
                    <a:pt x="476" y="14"/>
                    <a:pt x="468" y="15"/>
                    <a:pt x="462" y="15"/>
                  </a:cubicBezTo>
                  <a:cubicBezTo>
                    <a:pt x="445" y="13"/>
                    <a:pt x="426" y="12"/>
                    <a:pt x="407" y="13"/>
                  </a:cubicBezTo>
                  <a:cubicBezTo>
                    <a:pt x="401" y="21"/>
                    <a:pt x="405" y="29"/>
                    <a:pt x="405" y="37"/>
                  </a:cubicBezTo>
                  <a:cubicBezTo>
                    <a:pt x="406" y="58"/>
                    <a:pt x="405" y="80"/>
                    <a:pt x="405" y="102"/>
                  </a:cubicBezTo>
                  <a:cubicBezTo>
                    <a:pt x="406" y="121"/>
                    <a:pt x="408" y="140"/>
                    <a:pt x="409" y="159"/>
                  </a:cubicBezTo>
                  <a:cubicBezTo>
                    <a:pt x="410" y="176"/>
                    <a:pt x="410" y="195"/>
                    <a:pt x="411" y="211"/>
                  </a:cubicBezTo>
                  <a:cubicBezTo>
                    <a:pt x="412" y="242"/>
                    <a:pt x="411" y="293"/>
                    <a:pt x="415" y="323"/>
                  </a:cubicBezTo>
                  <a:cubicBezTo>
                    <a:pt x="420" y="356"/>
                    <a:pt x="431" y="1048"/>
                    <a:pt x="434" y="1085"/>
                  </a:cubicBezTo>
                  <a:cubicBezTo>
                    <a:pt x="435" y="1101"/>
                    <a:pt x="433" y="1154"/>
                    <a:pt x="434" y="1170"/>
                  </a:cubicBezTo>
                  <a:cubicBezTo>
                    <a:pt x="436" y="1190"/>
                    <a:pt x="434" y="1216"/>
                    <a:pt x="435" y="1235"/>
                  </a:cubicBezTo>
                  <a:cubicBezTo>
                    <a:pt x="441" y="1318"/>
                    <a:pt x="440" y="1384"/>
                    <a:pt x="439" y="1482"/>
                  </a:cubicBezTo>
                  <a:cubicBezTo>
                    <a:pt x="491" y="1474"/>
                    <a:pt x="536" y="1468"/>
                    <a:pt x="583" y="1455"/>
                  </a:cubicBezTo>
                  <a:cubicBezTo>
                    <a:pt x="588" y="1454"/>
                    <a:pt x="594" y="1450"/>
                    <a:pt x="599" y="1449"/>
                  </a:cubicBezTo>
                  <a:cubicBezTo>
                    <a:pt x="617" y="1443"/>
                    <a:pt x="635" y="1441"/>
                    <a:pt x="651" y="1432"/>
                  </a:cubicBezTo>
                  <a:cubicBezTo>
                    <a:pt x="718" y="1417"/>
                    <a:pt x="776" y="1393"/>
                    <a:pt x="840" y="1375"/>
                  </a:cubicBezTo>
                  <a:cubicBezTo>
                    <a:pt x="833" y="1383"/>
                    <a:pt x="821" y="1384"/>
                    <a:pt x="810" y="1390"/>
                  </a:cubicBezTo>
                  <a:cubicBezTo>
                    <a:pt x="807" y="1392"/>
                    <a:pt x="805" y="1395"/>
                    <a:pt x="801" y="1397"/>
                  </a:cubicBezTo>
                  <a:cubicBezTo>
                    <a:pt x="792" y="1400"/>
                    <a:pt x="777" y="1403"/>
                    <a:pt x="770" y="1404"/>
                  </a:cubicBezTo>
                  <a:cubicBezTo>
                    <a:pt x="758" y="1407"/>
                    <a:pt x="741" y="1409"/>
                    <a:pt x="730" y="1419"/>
                  </a:cubicBezTo>
                  <a:cubicBezTo>
                    <a:pt x="720" y="1418"/>
                    <a:pt x="710" y="1423"/>
                    <a:pt x="701" y="1425"/>
                  </a:cubicBezTo>
                  <a:cubicBezTo>
                    <a:pt x="671" y="1433"/>
                    <a:pt x="643" y="1443"/>
                    <a:pt x="614" y="1452"/>
                  </a:cubicBezTo>
                  <a:cubicBezTo>
                    <a:pt x="578" y="1464"/>
                    <a:pt x="540" y="1469"/>
                    <a:pt x="502" y="1482"/>
                  </a:cubicBezTo>
                  <a:cubicBezTo>
                    <a:pt x="487" y="1483"/>
                    <a:pt x="465" y="1485"/>
                    <a:pt x="446" y="1489"/>
                  </a:cubicBezTo>
                  <a:cubicBezTo>
                    <a:pt x="438" y="1490"/>
                    <a:pt x="430" y="1493"/>
                    <a:pt x="425" y="1498"/>
                  </a:cubicBezTo>
                  <a:cubicBezTo>
                    <a:pt x="411" y="1494"/>
                    <a:pt x="393" y="1494"/>
                    <a:pt x="379" y="1490"/>
                  </a:cubicBezTo>
                  <a:cubicBezTo>
                    <a:pt x="375" y="1489"/>
                    <a:pt x="369" y="1487"/>
                    <a:pt x="367" y="1484"/>
                  </a:cubicBezTo>
                  <a:cubicBezTo>
                    <a:pt x="352" y="1490"/>
                    <a:pt x="343" y="1480"/>
                    <a:pt x="333" y="1476"/>
                  </a:cubicBezTo>
                  <a:cubicBezTo>
                    <a:pt x="330" y="1477"/>
                    <a:pt x="336" y="1480"/>
                    <a:pt x="339" y="1480"/>
                  </a:cubicBezTo>
                  <a:cubicBezTo>
                    <a:pt x="322" y="1485"/>
                    <a:pt x="319" y="1472"/>
                    <a:pt x="304" y="1471"/>
                  </a:cubicBezTo>
                  <a:cubicBezTo>
                    <a:pt x="304" y="1477"/>
                    <a:pt x="315" y="1470"/>
                    <a:pt x="314" y="1477"/>
                  </a:cubicBezTo>
                  <a:cubicBezTo>
                    <a:pt x="310" y="1475"/>
                    <a:pt x="305" y="1474"/>
                    <a:pt x="299" y="1475"/>
                  </a:cubicBezTo>
                  <a:cubicBezTo>
                    <a:pt x="300" y="1474"/>
                    <a:pt x="304" y="1470"/>
                    <a:pt x="299" y="1471"/>
                  </a:cubicBezTo>
                  <a:cubicBezTo>
                    <a:pt x="293" y="1466"/>
                    <a:pt x="298" y="1474"/>
                    <a:pt x="294" y="1473"/>
                  </a:cubicBezTo>
                  <a:cubicBezTo>
                    <a:pt x="289" y="1473"/>
                    <a:pt x="285" y="1472"/>
                    <a:pt x="281" y="1471"/>
                  </a:cubicBezTo>
                  <a:cubicBezTo>
                    <a:pt x="274" y="1473"/>
                    <a:pt x="282" y="1466"/>
                    <a:pt x="276" y="1467"/>
                  </a:cubicBezTo>
                  <a:cubicBezTo>
                    <a:pt x="273" y="1466"/>
                    <a:pt x="272" y="1465"/>
                    <a:pt x="268" y="1465"/>
                  </a:cubicBezTo>
                  <a:cubicBezTo>
                    <a:pt x="268" y="1468"/>
                    <a:pt x="270" y="1468"/>
                    <a:pt x="273" y="1468"/>
                  </a:cubicBezTo>
                  <a:cubicBezTo>
                    <a:pt x="265" y="1470"/>
                    <a:pt x="258" y="1468"/>
                    <a:pt x="250" y="1465"/>
                  </a:cubicBezTo>
                  <a:cubicBezTo>
                    <a:pt x="242" y="1462"/>
                    <a:pt x="236" y="1453"/>
                    <a:pt x="225" y="1460"/>
                  </a:cubicBezTo>
                  <a:cubicBezTo>
                    <a:pt x="211" y="1457"/>
                    <a:pt x="192" y="1457"/>
                    <a:pt x="180" y="1450"/>
                  </a:cubicBezTo>
                  <a:cubicBezTo>
                    <a:pt x="122" y="1443"/>
                    <a:pt x="66" y="1433"/>
                    <a:pt x="18" y="1416"/>
                  </a:cubicBezTo>
                  <a:cubicBezTo>
                    <a:pt x="19" y="1413"/>
                    <a:pt x="15" y="1410"/>
                    <a:pt x="18" y="1410"/>
                  </a:cubicBezTo>
                  <a:close/>
                  <a:moveTo>
                    <a:pt x="185" y="1447"/>
                  </a:moveTo>
                  <a:cubicBezTo>
                    <a:pt x="182" y="1448"/>
                    <a:pt x="177" y="1446"/>
                    <a:pt x="177" y="1449"/>
                  </a:cubicBezTo>
                  <a:cubicBezTo>
                    <a:pt x="179" y="1448"/>
                    <a:pt x="185" y="1450"/>
                    <a:pt x="185" y="1447"/>
                  </a:cubicBezTo>
                  <a:close/>
                  <a:moveTo>
                    <a:pt x="226" y="1456"/>
                  </a:moveTo>
                  <a:cubicBezTo>
                    <a:pt x="223" y="1456"/>
                    <a:pt x="220" y="1454"/>
                    <a:pt x="216" y="1454"/>
                  </a:cubicBezTo>
                  <a:cubicBezTo>
                    <a:pt x="216" y="1457"/>
                    <a:pt x="224" y="1459"/>
                    <a:pt x="226" y="145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82" y="885140"/>
            <a:ext cx="3011132" cy="568009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</p:spTree>
  </p:cSld>
  <p:clrMapOvr>
    <a:masterClrMapping/>
  </p:clrMapOvr>
  <p:transition spd="slow" advClick="0" advTm="14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57" y="1274345"/>
            <a:ext cx="523875" cy="1181100"/>
          </a:xfrm>
          <a:prstGeom prst="rect">
            <a:avLst/>
          </a:prstGeom>
          <a:noFill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  <p:grpSp>
        <p:nvGrpSpPr>
          <p:cNvPr id="89" name="Group 39"/>
          <p:cNvGrpSpPr/>
          <p:nvPr/>
        </p:nvGrpSpPr>
        <p:grpSpPr>
          <a:xfrm>
            <a:off x="1901825" y="1290636"/>
            <a:ext cx="2632075" cy="4729164"/>
            <a:chOff x="1444625" y="1363662"/>
            <a:chExt cx="2632075" cy="4729164"/>
          </a:xfrm>
        </p:grpSpPr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3097213" y="1754188"/>
              <a:ext cx="180975" cy="273050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45" y="17"/>
                </a:cxn>
                <a:cxn ang="0">
                  <a:pos x="38" y="11"/>
                </a:cxn>
                <a:cxn ang="0">
                  <a:pos x="14" y="3"/>
                </a:cxn>
                <a:cxn ang="0">
                  <a:pos x="1" y="39"/>
                </a:cxn>
                <a:cxn ang="0">
                  <a:pos x="15" y="68"/>
                </a:cxn>
                <a:cxn ang="0">
                  <a:pos x="39" y="67"/>
                </a:cxn>
                <a:cxn ang="0">
                  <a:pos x="37" y="60"/>
                </a:cxn>
                <a:cxn ang="0">
                  <a:pos x="21" y="62"/>
                </a:cxn>
                <a:cxn ang="0">
                  <a:pos x="9" y="54"/>
                </a:cxn>
                <a:cxn ang="0">
                  <a:pos x="24" y="12"/>
                </a:cxn>
                <a:cxn ang="0">
                  <a:pos x="43" y="24"/>
                </a:cxn>
                <a:cxn ang="0">
                  <a:pos x="47" y="24"/>
                </a:cxn>
              </a:cxnLst>
              <a:rect l="0" t="0" r="r" b="b"/>
              <a:pathLst>
                <a:path w="48" h="73">
                  <a:moveTo>
                    <a:pt x="47" y="24"/>
                  </a:moveTo>
                  <a:cubicBezTo>
                    <a:pt x="48" y="21"/>
                    <a:pt x="46" y="19"/>
                    <a:pt x="45" y="17"/>
                  </a:cubicBezTo>
                  <a:cubicBezTo>
                    <a:pt x="43" y="14"/>
                    <a:pt x="42" y="14"/>
                    <a:pt x="38" y="11"/>
                  </a:cubicBezTo>
                  <a:cubicBezTo>
                    <a:pt x="32" y="7"/>
                    <a:pt x="22" y="0"/>
                    <a:pt x="14" y="3"/>
                  </a:cubicBezTo>
                  <a:cubicBezTo>
                    <a:pt x="4" y="7"/>
                    <a:pt x="0" y="26"/>
                    <a:pt x="1" y="39"/>
                  </a:cubicBezTo>
                  <a:cubicBezTo>
                    <a:pt x="1" y="53"/>
                    <a:pt x="5" y="63"/>
                    <a:pt x="15" y="68"/>
                  </a:cubicBezTo>
                  <a:cubicBezTo>
                    <a:pt x="25" y="67"/>
                    <a:pt x="34" y="73"/>
                    <a:pt x="39" y="67"/>
                  </a:cubicBezTo>
                  <a:cubicBezTo>
                    <a:pt x="39" y="64"/>
                    <a:pt x="38" y="62"/>
                    <a:pt x="37" y="60"/>
                  </a:cubicBezTo>
                  <a:cubicBezTo>
                    <a:pt x="31" y="60"/>
                    <a:pt x="26" y="63"/>
                    <a:pt x="21" y="62"/>
                  </a:cubicBezTo>
                  <a:cubicBezTo>
                    <a:pt x="15" y="61"/>
                    <a:pt x="13" y="57"/>
                    <a:pt x="9" y="54"/>
                  </a:cubicBezTo>
                  <a:cubicBezTo>
                    <a:pt x="8" y="35"/>
                    <a:pt x="6" y="11"/>
                    <a:pt x="24" y="12"/>
                  </a:cubicBezTo>
                  <a:cubicBezTo>
                    <a:pt x="33" y="12"/>
                    <a:pt x="36" y="19"/>
                    <a:pt x="43" y="24"/>
                  </a:cubicBezTo>
                  <a:cubicBezTo>
                    <a:pt x="44" y="24"/>
                    <a:pt x="45" y="24"/>
                    <a:pt x="47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29"/>
            <p:cNvSpPr>
              <a:spLocks/>
            </p:cNvSpPr>
            <p:nvPr/>
          </p:nvSpPr>
          <p:spPr bwMode="auto">
            <a:xfrm>
              <a:off x="3146425" y="1825625"/>
              <a:ext cx="71438" cy="77788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" y="13"/>
                </a:cxn>
                <a:cxn ang="0">
                  <a:pos x="4" y="21"/>
                </a:cxn>
                <a:cxn ang="0">
                  <a:pos x="15" y="21"/>
                </a:cxn>
                <a:cxn ang="0">
                  <a:pos x="11" y="1"/>
                </a:cxn>
              </a:cxnLst>
              <a:rect l="0" t="0" r="r" b="b"/>
              <a:pathLst>
                <a:path w="19" h="21">
                  <a:moveTo>
                    <a:pt x="11" y="1"/>
                  </a:moveTo>
                  <a:cubicBezTo>
                    <a:pt x="6" y="4"/>
                    <a:pt x="6" y="11"/>
                    <a:pt x="1" y="13"/>
                  </a:cubicBezTo>
                  <a:cubicBezTo>
                    <a:pt x="0" y="17"/>
                    <a:pt x="4" y="17"/>
                    <a:pt x="4" y="21"/>
                  </a:cubicBezTo>
                  <a:cubicBezTo>
                    <a:pt x="9" y="21"/>
                    <a:pt x="11" y="21"/>
                    <a:pt x="15" y="21"/>
                  </a:cubicBezTo>
                  <a:cubicBezTo>
                    <a:pt x="19" y="14"/>
                    <a:pt x="18" y="0"/>
                    <a:pt x="11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2838450" y="2249488"/>
              <a:ext cx="296863" cy="427038"/>
            </a:xfrm>
            <a:custGeom>
              <a:avLst/>
              <a:gdLst/>
              <a:ahLst/>
              <a:cxnLst>
                <a:cxn ang="0">
                  <a:pos x="79" y="45"/>
                </a:cxn>
                <a:cxn ang="0">
                  <a:pos x="78" y="38"/>
                </a:cxn>
                <a:cxn ang="0">
                  <a:pos x="41" y="51"/>
                </a:cxn>
                <a:cxn ang="0">
                  <a:pos x="32" y="33"/>
                </a:cxn>
                <a:cxn ang="0">
                  <a:pos x="13" y="11"/>
                </a:cxn>
                <a:cxn ang="0">
                  <a:pos x="0" y="7"/>
                </a:cxn>
                <a:cxn ang="0">
                  <a:pos x="17" y="31"/>
                </a:cxn>
                <a:cxn ang="0">
                  <a:pos x="36" y="72"/>
                </a:cxn>
                <a:cxn ang="0">
                  <a:pos x="23" y="113"/>
                </a:cxn>
                <a:cxn ang="0">
                  <a:pos x="30" y="112"/>
                </a:cxn>
                <a:cxn ang="0">
                  <a:pos x="43" y="61"/>
                </a:cxn>
                <a:cxn ang="0">
                  <a:pos x="56" y="48"/>
                </a:cxn>
                <a:cxn ang="0">
                  <a:pos x="79" y="45"/>
                </a:cxn>
              </a:cxnLst>
              <a:rect l="0" t="0" r="r" b="b"/>
              <a:pathLst>
                <a:path w="79" h="114">
                  <a:moveTo>
                    <a:pt x="79" y="45"/>
                  </a:moveTo>
                  <a:cubicBezTo>
                    <a:pt x="79" y="42"/>
                    <a:pt x="77" y="42"/>
                    <a:pt x="78" y="38"/>
                  </a:cubicBezTo>
                  <a:cubicBezTo>
                    <a:pt x="63" y="35"/>
                    <a:pt x="49" y="38"/>
                    <a:pt x="41" y="51"/>
                  </a:cubicBezTo>
                  <a:cubicBezTo>
                    <a:pt x="38" y="45"/>
                    <a:pt x="33" y="40"/>
                    <a:pt x="32" y="33"/>
                  </a:cubicBezTo>
                  <a:cubicBezTo>
                    <a:pt x="23" y="27"/>
                    <a:pt x="21" y="16"/>
                    <a:pt x="13" y="11"/>
                  </a:cubicBezTo>
                  <a:cubicBezTo>
                    <a:pt x="10" y="7"/>
                    <a:pt x="4" y="0"/>
                    <a:pt x="0" y="7"/>
                  </a:cubicBezTo>
                  <a:cubicBezTo>
                    <a:pt x="4" y="17"/>
                    <a:pt x="15" y="19"/>
                    <a:pt x="17" y="31"/>
                  </a:cubicBezTo>
                  <a:cubicBezTo>
                    <a:pt x="25" y="42"/>
                    <a:pt x="37" y="51"/>
                    <a:pt x="36" y="72"/>
                  </a:cubicBezTo>
                  <a:cubicBezTo>
                    <a:pt x="35" y="87"/>
                    <a:pt x="22" y="99"/>
                    <a:pt x="23" y="113"/>
                  </a:cubicBezTo>
                  <a:cubicBezTo>
                    <a:pt x="27" y="114"/>
                    <a:pt x="27" y="112"/>
                    <a:pt x="30" y="112"/>
                  </a:cubicBezTo>
                  <a:cubicBezTo>
                    <a:pt x="37" y="99"/>
                    <a:pt x="48" y="78"/>
                    <a:pt x="43" y="61"/>
                  </a:cubicBezTo>
                  <a:cubicBezTo>
                    <a:pt x="49" y="58"/>
                    <a:pt x="52" y="53"/>
                    <a:pt x="56" y="48"/>
                  </a:cubicBezTo>
                  <a:cubicBezTo>
                    <a:pt x="63" y="45"/>
                    <a:pt x="70" y="48"/>
                    <a:pt x="79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2959100" y="2114550"/>
              <a:ext cx="82550" cy="889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3" y="24"/>
                </a:cxn>
                <a:cxn ang="0">
                  <a:pos x="21" y="5"/>
                </a:cxn>
                <a:cxn ang="0">
                  <a:pos x="21" y="0"/>
                </a:cxn>
              </a:cxnLst>
              <a:rect l="0" t="0" r="r" b="b"/>
              <a:pathLst>
                <a:path w="22" h="24">
                  <a:moveTo>
                    <a:pt x="21" y="0"/>
                  </a:moveTo>
                  <a:cubicBezTo>
                    <a:pt x="12" y="4"/>
                    <a:pt x="7" y="11"/>
                    <a:pt x="0" y="17"/>
                  </a:cubicBezTo>
                  <a:cubicBezTo>
                    <a:pt x="0" y="20"/>
                    <a:pt x="1" y="23"/>
                    <a:pt x="3" y="24"/>
                  </a:cubicBezTo>
                  <a:cubicBezTo>
                    <a:pt x="12" y="20"/>
                    <a:pt x="14" y="10"/>
                    <a:pt x="21" y="5"/>
                  </a:cubicBezTo>
                  <a:cubicBezTo>
                    <a:pt x="22" y="3"/>
                    <a:pt x="21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2703513" y="2286000"/>
              <a:ext cx="198438" cy="57467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3"/>
                </a:cxn>
                <a:cxn ang="0">
                  <a:pos x="12" y="45"/>
                </a:cxn>
                <a:cxn ang="0">
                  <a:pos x="23" y="69"/>
                </a:cxn>
                <a:cxn ang="0">
                  <a:pos x="45" y="109"/>
                </a:cxn>
                <a:cxn ang="0">
                  <a:pos x="42" y="139"/>
                </a:cxn>
                <a:cxn ang="0">
                  <a:pos x="43" y="153"/>
                </a:cxn>
                <a:cxn ang="0">
                  <a:pos x="50" y="130"/>
                </a:cxn>
                <a:cxn ang="0">
                  <a:pos x="53" y="114"/>
                </a:cxn>
                <a:cxn ang="0">
                  <a:pos x="50" y="93"/>
                </a:cxn>
                <a:cxn ang="0">
                  <a:pos x="33" y="72"/>
                </a:cxn>
                <a:cxn ang="0">
                  <a:pos x="32" y="63"/>
                </a:cxn>
                <a:cxn ang="0">
                  <a:pos x="22" y="50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22" y="28"/>
                </a:cxn>
                <a:cxn ang="0">
                  <a:pos x="11" y="2"/>
                </a:cxn>
                <a:cxn ang="0">
                  <a:pos x="0" y="5"/>
                </a:cxn>
              </a:cxnLst>
              <a:rect l="0" t="0" r="r" b="b"/>
              <a:pathLst>
                <a:path w="53" h="153">
                  <a:moveTo>
                    <a:pt x="0" y="5"/>
                  </a:moveTo>
                  <a:cubicBezTo>
                    <a:pt x="2" y="9"/>
                    <a:pt x="5" y="10"/>
                    <a:pt x="8" y="13"/>
                  </a:cubicBezTo>
                  <a:cubicBezTo>
                    <a:pt x="13" y="26"/>
                    <a:pt x="11" y="34"/>
                    <a:pt x="12" y="45"/>
                  </a:cubicBezTo>
                  <a:cubicBezTo>
                    <a:pt x="13" y="55"/>
                    <a:pt x="18" y="62"/>
                    <a:pt x="23" y="69"/>
                  </a:cubicBezTo>
                  <a:cubicBezTo>
                    <a:pt x="29" y="78"/>
                    <a:pt x="44" y="95"/>
                    <a:pt x="45" y="109"/>
                  </a:cubicBezTo>
                  <a:cubicBezTo>
                    <a:pt x="45" y="115"/>
                    <a:pt x="43" y="130"/>
                    <a:pt x="42" y="139"/>
                  </a:cubicBezTo>
                  <a:cubicBezTo>
                    <a:pt x="42" y="144"/>
                    <a:pt x="38" y="150"/>
                    <a:pt x="43" y="153"/>
                  </a:cubicBezTo>
                  <a:cubicBezTo>
                    <a:pt x="50" y="150"/>
                    <a:pt x="49" y="140"/>
                    <a:pt x="50" y="130"/>
                  </a:cubicBezTo>
                  <a:cubicBezTo>
                    <a:pt x="50" y="125"/>
                    <a:pt x="53" y="119"/>
                    <a:pt x="53" y="114"/>
                  </a:cubicBezTo>
                  <a:cubicBezTo>
                    <a:pt x="53" y="106"/>
                    <a:pt x="49" y="100"/>
                    <a:pt x="50" y="93"/>
                  </a:cubicBezTo>
                  <a:cubicBezTo>
                    <a:pt x="42" y="88"/>
                    <a:pt x="40" y="77"/>
                    <a:pt x="33" y="72"/>
                  </a:cubicBezTo>
                  <a:cubicBezTo>
                    <a:pt x="34" y="68"/>
                    <a:pt x="32" y="67"/>
                    <a:pt x="32" y="63"/>
                  </a:cubicBezTo>
                  <a:cubicBezTo>
                    <a:pt x="30" y="58"/>
                    <a:pt x="22" y="55"/>
                    <a:pt x="22" y="50"/>
                  </a:cubicBezTo>
                  <a:cubicBezTo>
                    <a:pt x="21" y="48"/>
                    <a:pt x="23" y="48"/>
                    <a:pt x="23" y="47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20" y="40"/>
                    <a:pt x="22" y="34"/>
                    <a:pt x="22" y="28"/>
                  </a:cubicBezTo>
                  <a:cubicBezTo>
                    <a:pt x="21" y="17"/>
                    <a:pt x="13" y="10"/>
                    <a:pt x="11" y="2"/>
                  </a:cubicBezTo>
                  <a:cubicBezTo>
                    <a:pt x="5" y="0"/>
                    <a:pt x="3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2673350" y="1990725"/>
              <a:ext cx="112713" cy="1984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30"/>
                </a:cxn>
                <a:cxn ang="0">
                  <a:pos x="23" y="46"/>
                </a:cxn>
                <a:cxn ang="0">
                  <a:pos x="28" y="52"/>
                </a:cxn>
                <a:cxn ang="0">
                  <a:pos x="30" y="48"/>
                </a:cxn>
                <a:cxn ang="0">
                  <a:pos x="17" y="16"/>
                </a:cxn>
                <a:cxn ang="0">
                  <a:pos x="0" y="6"/>
                </a:cxn>
              </a:cxnLst>
              <a:rect l="0" t="0" r="r" b="b"/>
              <a:pathLst>
                <a:path w="30" h="53">
                  <a:moveTo>
                    <a:pt x="0" y="6"/>
                  </a:moveTo>
                  <a:cubicBezTo>
                    <a:pt x="3" y="14"/>
                    <a:pt x="10" y="22"/>
                    <a:pt x="14" y="30"/>
                  </a:cubicBezTo>
                  <a:cubicBezTo>
                    <a:pt x="17" y="37"/>
                    <a:pt x="18" y="40"/>
                    <a:pt x="23" y="46"/>
                  </a:cubicBezTo>
                  <a:cubicBezTo>
                    <a:pt x="24" y="48"/>
                    <a:pt x="24" y="53"/>
                    <a:pt x="28" y="52"/>
                  </a:cubicBezTo>
                  <a:cubicBezTo>
                    <a:pt x="30" y="51"/>
                    <a:pt x="29" y="48"/>
                    <a:pt x="30" y="48"/>
                  </a:cubicBezTo>
                  <a:cubicBezTo>
                    <a:pt x="27" y="36"/>
                    <a:pt x="19" y="30"/>
                    <a:pt x="17" y="16"/>
                  </a:cubicBezTo>
                  <a:cubicBezTo>
                    <a:pt x="11" y="14"/>
                    <a:pt x="8" y="0"/>
                    <a:pt x="0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34"/>
            <p:cNvSpPr>
              <a:spLocks/>
            </p:cNvSpPr>
            <p:nvPr/>
          </p:nvSpPr>
          <p:spPr bwMode="auto">
            <a:xfrm>
              <a:off x="3333750" y="1897063"/>
              <a:ext cx="292100" cy="254000"/>
            </a:xfrm>
            <a:custGeom>
              <a:avLst/>
              <a:gdLst/>
              <a:ahLst/>
              <a:cxnLst>
                <a:cxn ang="0">
                  <a:pos x="72" y="39"/>
                </a:cxn>
                <a:cxn ang="0">
                  <a:pos x="63" y="41"/>
                </a:cxn>
                <a:cxn ang="0">
                  <a:pos x="11" y="15"/>
                </a:cxn>
                <a:cxn ang="0">
                  <a:pos x="0" y="6"/>
                </a:cxn>
                <a:cxn ang="0">
                  <a:pos x="7" y="21"/>
                </a:cxn>
                <a:cxn ang="0">
                  <a:pos x="40" y="44"/>
                </a:cxn>
                <a:cxn ang="0">
                  <a:pos x="59" y="61"/>
                </a:cxn>
                <a:cxn ang="0">
                  <a:pos x="57" y="47"/>
                </a:cxn>
                <a:cxn ang="0">
                  <a:pos x="74" y="50"/>
                </a:cxn>
                <a:cxn ang="0">
                  <a:pos x="72" y="39"/>
                </a:cxn>
              </a:cxnLst>
              <a:rect l="0" t="0" r="r" b="b"/>
              <a:pathLst>
                <a:path w="78" h="68">
                  <a:moveTo>
                    <a:pt x="72" y="39"/>
                  </a:moveTo>
                  <a:cubicBezTo>
                    <a:pt x="68" y="38"/>
                    <a:pt x="67" y="40"/>
                    <a:pt x="63" y="41"/>
                  </a:cubicBezTo>
                  <a:cubicBezTo>
                    <a:pt x="41" y="37"/>
                    <a:pt x="19" y="32"/>
                    <a:pt x="11" y="15"/>
                  </a:cubicBezTo>
                  <a:cubicBezTo>
                    <a:pt x="8" y="11"/>
                    <a:pt x="9" y="0"/>
                    <a:pt x="0" y="6"/>
                  </a:cubicBezTo>
                  <a:cubicBezTo>
                    <a:pt x="1" y="13"/>
                    <a:pt x="2" y="15"/>
                    <a:pt x="7" y="21"/>
                  </a:cubicBezTo>
                  <a:cubicBezTo>
                    <a:pt x="14" y="30"/>
                    <a:pt x="25" y="42"/>
                    <a:pt x="40" y="44"/>
                  </a:cubicBezTo>
                  <a:cubicBezTo>
                    <a:pt x="35" y="56"/>
                    <a:pt x="46" y="68"/>
                    <a:pt x="59" y="61"/>
                  </a:cubicBezTo>
                  <a:cubicBezTo>
                    <a:pt x="60" y="57"/>
                    <a:pt x="61" y="49"/>
                    <a:pt x="57" y="47"/>
                  </a:cubicBezTo>
                  <a:cubicBezTo>
                    <a:pt x="61" y="46"/>
                    <a:pt x="67" y="51"/>
                    <a:pt x="74" y="50"/>
                  </a:cubicBezTo>
                  <a:cubicBezTo>
                    <a:pt x="78" y="47"/>
                    <a:pt x="77" y="40"/>
                    <a:pt x="72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1781175" y="1363662"/>
              <a:ext cx="2295525" cy="4248150"/>
            </a:xfrm>
            <a:custGeom>
              <a:avLst/>
              <a:gdLst/>
              <a:ahLst/>
              <a:cxnLst>
                <a:cxn ang="0">
                  <a:pos x="490" y="442"/>
                </a:cxn>
                <a:cxn ang="0">
                  <a:pos x="490" y="244"/>
                </a:cxn>
                <a:cxn ang="0">
                  <a:pos x="550" y="156"/>
                </a:cxn>
                <a:cxn ang="0">
                  <a:pos x="528" y="38"/>
                </a:cxn>
                <a:cxn ang="0">
                  <a:pos x="354" y="76"/>
                </a:cxn>
                <a:cxn ang="0">
                  <a:pos x="306" y="125"/>
                </a:cxn>
                <a:cxn ang="0">
                  <a:pos x="159" y="135"/>
                </a:cxn>
                <a:cxn ang="0">
                  <a:pos x="67" y="270"/>
                </a:cxn>
                <a:cxn ang="0">
                  <a:pos x="12" y="491"/>
                </a:cxn>
                <a:cxn ang="0">
                  <a:pos x="15" y="614"/>
                </a:cxn>
                <a:cxn ang="0">
                  <a:pos x="98" y="667"/>
                </a:cxn>
                <a:cxn ang="0">
                  <a:pos x="225" y="679"/>
                </a:cxn>
                <a:cxn ang="0">
                  <a:pos x="88" y="650"/>
                </a:cxn>
                <a:cxn ang="0">
                  <a:pos x="24" y="468"/>
                </a:cxn>
                <a:cxn ang="0">
                  <a:pos x="73" y="275"/>
                </a:cxn>
                <a:cxn ang="0">
                  <a:pos x="148" y="145"/>
                </a:cxn>
                <a:cxn ang="0">
                  <a:pos x="292" y="139"/>
                </a:cxn>
                <a:cxn ang="0">
                  <a:pos x="415" y="18"/>
                </a:cxn>
                <a:cxn ang="0">
                  <a:pos x="526" y="184"/>
                </a:cxn>
                <a:cxn ang="0">
                  <a:pos x="414" y="259"/>
                </a:cxn>
                <a:cxn ang="0">
                  <a:pos x="395" y="269"/>
                </a:cxn>
                <a:cxn ang="0">
                  <a:pos x="415" y="367"/>
                </a:cxn>
                <a:cxn ang="0">
                  <a:pos x="427" y="364"/>
                </a:cxn>
                <a:cxn ang="0">
                  <a:pos x="398" y="304"/>
                </a:cxn>
                <a:cxn ang="0">
                  <a:pos x="497" y="268"/>
                </a:cxn>
                <a:cxn ang="0">
                  <a:pos x="480" y="449"/>
                </a:cxn>
                <a:cxn ang="0">
                  <a:pos x="379" y="443"/>
                </a:cxn>
                <a:cxn ang="0">
                  <a:pos x="282" y="409"/>
                </a:cxn>
                <a:cxn ang="0">
                  <a:pos x="560" y="543"/>
                </a:cxn>
                <a:cxn ang="0">
                  <a:pos x="589" y="633"/>
                </a:cxn>
                <a:cxn ang="0">
                  <a:pos x="535" y="690"/>
                </a:cxn>
                <a:cxn ang="0">
                  <a:pos x="538" y="663"/>
                </a:cxn>
                <a:cxn ang="0">
                  <a:pos x="460" y="561"/>
                </a:cxn>
                <a:cxn ang="0">
                  <a:pos x="197" y="439"/>
                </a:cxn>
                <a:cxn ang="0">
                  <a:pos x="188" y="438"/>
                </a:cxn>
                <a:cxn ang="0">
                  <a:pos x="99" y="524"/>
                </a:cxn>
                <a:cxn ang="0">
                  <a:pos x="380" y="561"/>
                </a:cxn>
                <a:cxn ang="0">
                  <a:pos x="500" y="690"/>
                </a:cxn>
                <a:cxn ang="0">
                  <a:pos x="573" y="752"/>
                </a:cxn>
                <a:cxn ang="0">
                  <a:pos x="457" y="870"/>
                </a:cxn>
                <a:cxn ang="0">
                  <a:pos x="400" y="1100"/>
                </a:cxn>
                <a:cxn ang="0">
                  <a:pos x="286" y="964"/>
                </a:cxn>
                <a:cxn ang="0">
                  <a:pos x="404" y="771"/>
                </a:cxn>
                <a:cxn ang="0">
                  <a:pos x="435" y="719"/>
                </a:cxn>
                <a:cxn ang="0">
                  <a:pos x="283" y="949"/>
                </a:cxn>
                <a:cxn ang="0">
                  <a:pos x="495" y="631"/>
                </a:cxn>
                <a:cxn ang="0">
                  <a:pos x="354" y="780"/>
                </a:cxn>
                <a:cxn ang="0">
                  <a:pos x="306" y="1017"/>
                </a:cxn>
                <a:cxn ang="0">
                  <a:pos x="358" y="1092"/>
                </a:cxn>
                <a:cxn ang="0">
                  <a:pos x="315" y="1069"/>
                </a:cxn>
                <a:cxn ang="0">
                  <a:pos x="207" y="1030"/>
                </a:cxn>
                <a:cxn ang="0">
                  <a:pos x="189" y="880"/>
                </a:cxn>
                <a:cxn ang="0">
                  <a:pos x="255" y="708"/>
                </a:cxn>
                <a:cxn ang="0">
                  <a:pos x="347" y="613"/>
                </a:cxn>
                <a:cxn ang="0">
                  <a:pos x="285" y="636"/>
                </a:cxn>
                <a:cxn ang="0">
                  <a:pos x="239" y="728"/>
                </a:cxn>
                <a:cxn ang="0">
                  <a:pos x="204" y="842"/>
                </a:cxn>
                <a:cxn ang="0">
                  <a:pos x="290" y="1091"/>
                </a:cxn>
                <a:cxn ang="0">
                  <a:pos x="427" y="1118"/>
                </a:cxn>
                <a:cxn ang="0">
                  <a:pos x="382" y="990"/>
                </a:cxn>
                <a:cxn ang="0">
                  <a:pos x="556" y="783"/>
                </a:cxn>
              </a:cxnLst>
              <a:rect l="0" t="0" r="r" b="b"/>
              <a:pathLst>
                <a:path w="612" h="1133">
                  <a:moveTo>
                    <a:pt x="609" y="605"/>
                  </a:moveTo>
                  <a:cubicBezTo>
                    <a:pt x="606" y="596"/>
                    <a:pt x="598" y="589"/>
                    <a:pt x="598" y="580"/>
                  </a:cubicBezTo>
                  <a:cubicBezTo>
                    <a:pt x="584" y="563"/>
                    <a:pt x="572" y="544"/>
                    <a:pt x="557" y="528"/>
                  </a:cubicBezTo>
                  <a:cubicBezTo>
                    <a:pt x="553" y="527"/>
                    <a:pt x="550" y="523"/>
                    <a:pt x="546" y="521"/>
                  </a:cubicBezTo>
                  <a:cubicBezTo>
                    <a:pt x="539" y="512"/>
                    <a:pt x="526" y="509"/>
                    <a:pt x="517" y="502"/>
                  </a:cubicBezTo>
                  <a:cubicBezTo>
                    <a:pt x="502" y="496"/>
                    <a:pt x="487" y="490"/>
                    <a:pt x="472" y="484"/>
                  </a:cubicBezTo>
                  <a:cubicBezTo>
                    <a:pt x="478" y="478"/>
                    <a:pt x="479" y="468"/>
                    <a:pt x="485" y="463"/>
                  </a:cubicBezTo>
                  <a:cubicBezTo>
                    <a:pt x="486" y="457"/>
                    <a:pt x="489" y="450"/>
                    <a:pt x="490" y="442"/>
                  </a:cubicBezTo>
                  <a:cubicBezTo>
                    <a:pt x="491" y="433"/>
                    <a:pt x="488" y="422"/>
                    <a:pt x="495" y="417"/>
                  </a:cubicBezTo>
                  <a:cubicBezTo>
                    <a:pt x="492" y="380"/>
                    <a:pt x="526" y="358"/>
                    <a:pt x="523" y="321"/>
                  </a:cubicBezTo>
                  <a:cubicBezTo>
                    <a:pt x="523" y="317"/>
                    <a:pt x="521" y="313"/>
                    <a:pt x="520" y="308"/>
                  </a:cubicBezTo>
                  <a:cubicBezTo>
                    <a:pt x="519" y="304"/>
                    <a:pt x="519" y="299"/>
                    <a:pt x="518" y="296"/>
                  </a:cubicBezTo>
                  <a:cubicBezTo>
                    <a:pt x="518" y="294"/>
                    <a:pt x="515" y="291"/>
                    <a:pt x="514" y="288"/>
                  </a:cubicBezTo>
                  <a:cubicBezTo>
                    <a:pt x="512" y="282"/>
                    <a:pt x="510" y="276"/>
                    <a:pt x="506" y="272"/>
                  </a:cubicBezTo>
                  <a:cubicBezTo>
                    <a:pt x="505" y="268"/>
                    <a:pt x="505" y="265"/>
                    <a:pt x="504" y="262"/>
                  </a:cubicBezTo>
                  <a:cubicBezTo>
                    <a:pt x="498" y="257"/>
                    <a:pt x="499" y="246"/>
                    <a:pt x="490" y="244"/>
                  </a:cubicBezTo>
                  <a:cubicBezTo>
                    <a:pt x="497" y="241"/>
                    <a:pt x="496" y="232"/>
                    <a:pt x="500" y="227"/>
                  </a:cubicBezTo>
                  <a:cubicBezTo>
                    <a:pt x="503" y="222"/>
                    <a:pt x="507" y="219"/>
                    <a:pt x="508" y="213"/>
                  </a:cubicBezTo>
                  <a:cubicBezTo>
                    <a:pt x="510" y="210"/>
                    <a:pt x="515" y="213"/>
                    <a:pt x="517" y="209"/>
                  </a:cubicBezTo>
                  <a:cubicBezTo>
                    <a:pt x="519" y="207"/>
                    <a:pt x="516" y="204"/>
                    <a:pt x="517" y="200"/>
                  </a:cubicBezTo>
                  <a:cubicBezTo>
                    <a:pt x="519" y="197"/>
                    <a:pt x="523" y="198"/>
                    <a:pt x="527" y="198"/>
                  </a:cubicBezTo>
                  <a:cubicBezTo>
                    <a:pt x="528" y="195"/>
                    <a:pt x="529" y="194"/>
                    <a:pt x="532" y="194"/>
                  </a:cubicBezTo>
                  <a:cubicBezTo>
                    <a:pt x="537" y="188"/>
                    <a:pt x="538" y="180"/>
                    <a:pt x="541" y="172"/>
                  </a:cubicBezTo>
                  <a:cubicBezTo>
                    <a:pt x="543" y="166"/>
                    <a:pt x="548" y="162"/>
                    <a:pt x="550" y="156"/>
                  </a:cubicBezTo>
                  <a:cubicBezTo>
                    <a:pt x="551" y="154"/>
                    <a:pt x="551" y="150"/>
                    <a:pt x="552" y="147"/>
                  </a:cubicBezTo>
                  <a:cubicBezTo>
                    <a:pt x="555" y="138"/>
                    <a:pt x="556" y="129"/>
                    <a:pt x="557" y="117"/>
                  </a:cubicBezTo>
                  <a:cubicBezTo>
                    <a:pt x="557" y="111"/>
                    <a:pt x="558" y="103"/>
                    <a:pt x="558" y="99"/>
                  </a:cubicBezTo>
                  <a:cubicBezTo>
                    <a:pt x="558" y="96"/>
                    <a:pt x="556" y="94"/>
                    <a:pt x="555" y="91"/>
                  </a:cubicBezTo>
                  <a:cubicBezTo>
                    <a:pt x="554" y="87"/>
                    <a:pt x="556" y="82"/>
                    <a:pt x="555" y="79"/>
                  </a:cubicBezTo>
                  <a:cubicBezTo>
                    <a:pt x="555" y="78"/>
                    <a:pt x="553" y="75"/>
                    <a:pt x="552" y="73"/>
                  </a:cubicBezTo>
                  <a:cubicBezTo>
                    <a:pt x="550" y="69"/>
                    <a:pt x="547" y="67"/>
                    <a:pt x="545" y="62"/>
                  </a:cubicBezTo>
                  <a:cubicBezTo>
                    <a:pt x="541" y="54"/>
                    <a:pt x="534" y="46"/>
                    <a:pt x="528" y="38"/>
                  </a:cubicBezTo>
                  <a:cubicBezTo>
                    <a:pt x="517" y="34"/>
                    <a:pt x="509" y="22"/>
                    <a:pt x="497" y="16"/>
                  </a:cubicBezTo>
                  <a:cubicBezTo>
                    <a:pt x="494" y="15"/>
                    <a:pt x="489" y="14"/>
                    <a:pt x="485" y="13"/>
                  </a:cubicBezTo>
                  <a:cubicBezTo>
                    <a:pt x="475" y="9"/>
                    <a:pt x="458" y="2"/>
                    <a:pt x="447" y="1"/>
                  </a:cubicBezTo>
                  <a:cubicBezTo>
                    <a:pt x="436" y="0"/>
                    <a:pt x="420" y="4"/>
                    <a:pt x="411" y="8"/>
                  </a:cubicBezTo>
                  <a:cubicBezTo>
                    <a:pt x="407" y="10"/>
                    <a:pt x="404" y="13"/>
                    <a:pt x="400" y="17"/>
                  </a:cubicBezTo>
                  <a:cubicBezTo>
                    <a:pt x="398" y="19"/>
                    <a:pt x="395" y="22"/>
                    <a:pt x="392" y="24"/>
                  </a:cubicBezTo>
                  <a:cubicBezTo>
                    <a:pt x="382" y="31"/>
                    <a:pt x="376" y="49"/>
                    <a:pt x="364" y="57"/>
                  </a:cubicBezTo>
                  <a:cubicBezTo>
                    <a:pt x="361" y="63"/>
                    <a:pt x="358" y="69"/>
                    <a:pt x="354" y="76"/>
                  </a:cubicBezTo>
                  <a:cubicBezTo>
                    <a:pt x="354" y="76"/>
                    <a:pt x="352" y="77"/>
                    <a:pt x="351" y="77"/>
                  </a:cubicBezTo>
                  <a:cubicBezTo>
                    <a:pt x="351" y="78"/>
                    <a:pt x="352" y="80"/>
                    <a:pt x="351" y="81"/>
                  </a:cubicBezTo>
                  <a:cubicBezTo>
                    <a:pt x="349" y="85"/>
                    <a:pt x="346" y="88"/>
                    <a:pt x="344" y="91"/>
                  </a:cubicBezTo>
                  <a:cubicBezTo>
                    <a:pt x="341" y="95"/>
                    <a:pt x="341" y="99"/>
                    <a:pt x="338" y="102"/>
                  </a:cubicBezTo>
                  <a:cubicBezTo>
                    <a:pt x="336" y="105"/>
                    <a:pt x="334" y="107"/>
                    <a:pt x="330" y="110"/>
                  </a:cubicBezTo>
                  <a:cubicBezTo>
                    <a:pt x="328" y="112"/>
                    <a:pt x="325" y="115"/>
                    <a:pt x="323" y="117"/>
                  </a:cubicBezTo>
                  <a:cubicBezTo>
                    <a:pt x="322" y="118"/>
                    <a:pt x="319" y="117"/>
                    <a:pt x="317" y="118"/>
                  </a:cubicBezTo>
                  <a:cubicBezTo>
                    <a:pt x="315" y="119"/>
                    <a:pt x="310" y="123"/>
                    <a:pt x="306" y="125"/>
                  </a:cubicBezTo>
                  <a:cubicBezTo>
                    <a:pt x="304" y="126"/>
                    <a:pt x="300" y="125"/>
                    <a:pt x="297" y="127"/>
                  </a:cubicBezTo>
                  <a:cubicBezTo>
                    <a:pt x="294" y="128"/>
                    <a:pt x="292" y="130"/>
                    <a:pt x="290" y="131"/>
                  </a:cubicBezTo>
                  <a:cubicBezTo>
                    <a:pt x="282" y="135"/>
                    <a:pt x="276" y="135"/>
                    <a:pt x="265" y="136"/>
                  </a:cubicBezTo>
                  <a:cubicBezTo>
                    <a:pt x="261" y="137"/>
                    <a:pt x="257" y="139"/>
                    <a:pt x="254" y="139"/>
                  </a:cubicBezTo>
                  <a:cubicBezTo>
                    <a:pt x="250" y="140"/>
                    <a:pt x="246" y="139"/>
                    <a:pt x="242" y="139"/>
                  </a:cubicBezTo>
                  <a:cubicBezTo>
                    <a:pt x="232" y="141"/>
                    <a:pt x="215" y="148"/>
                    <a:pt x="199" y="144"/>
                  </a:cubicBezTo>
                  <a:cubicBezTo>
                    <a:pt x="194" y="143"/>
                    <a:pt x="193" y="141"/>
                    <a:pt x="188" y="139"/>
                  </a:cubicBezTo>
                  <a:cubicBezTo>
                    <a:pt x="178" y="137"/>
                    <a:pt x="167" y="138"/>
                    <a:pt x="159" y="135"/>
                  </a:cubicBezTo>
                  <a:cubicBezTo>
                    <a:pt x="149" y="138"/>
                    <a:pt x="135" y="142"/>
                    <a:pt x="128" y="148"/>
                  </a:cubicBezTo>
                  <a:cubicBezTo>
                    <a:pt x="118" y="157"/>
                    <a:pt x="120" y="173"/>
                    <a:pt x="114" y="187"/>
                  </a:cubicBezTo>
                  <a:cubicBezTo>
                    <a:pt x="113" y="190"/>
                    <a:pt x="108" y="186"/>
                    <a:pt x="106" y="190"/>
                  </a:cubicBezTo>
                  <a:cubicBezTo>
                    <a:pt x="100" y="202"/>
                    <a:pt x="93" y="215"/>
                    <a:pt x="85" y="228"/>
                  </a:cubicBezTo>
                  <a:cubicBezTo>
                    <a:pt x="85" y="229"/>
                    <a:pt x="85" y="231"/>
                    <a:pt x="84" y="232"/>
                  </a:cubicBezTo>
                  <a:cubicBezTo>
                    <a:pt x="84" y="233"/>
                    <a:pt x="82" y="232"/>
                    <a:pt x="81" y="233"/>
                  </a:cubicBezTo>
                  <a:cubicBezTo>
                    <a:pt x="80" y="236"/>
                    <a:pt x="79" y="241"/>
                    <a:pt x="77" y="245"/>
                  </a:cubicBezTo>
                  <a:cubicBezTo>
                    <a:pt x="74" y="252"/>
                    <a:pt x="70" y="259"/>
                    <a:pt x="67" y="270"/>
                  </a:cubicBezTo>
                  <a:cubicBezTo>
                    <a:pt x="65" y="275"/>
                    <a:pt x="63" y="282"/>
                    <a:pt x="63" y="286"/>
                  </a:cubicBezTo>
                  <a:cubicBezTo>
                    <a:pt x="63" y="292"/>
                    <a:pt x="66" y="298"/>
                    <a:pt x="65" y="303"/>
                  </a:cubicBezTo>
                  <a:cubicBezTo>
                    <a:pt x="64" y="318"/>
                    <a:pt x="57" y="327"/>
                    <a:pt x="48" y="337"/>
                  </a:cubicBezTo>
                  <a:cubicBezTo>
                    <a:pt x="46" y="350"/>
                    <a:pt x="40" y="360"/>
                    <a:pt x="37" y="374"/>
                  </a:cubicBezTo>
                  <a:cubicBezTo>
                    <a:pt x="34" y="388"/>
                    <a:pt x="31" y="401"/>
                    <a:pt x="27" y="417"/>
                  </a:cubicBezTo>
                  <a:cubicBezTo>
                    <a:pt x="26" y="423"/>
                    <a:pt x="25" y="428"/>
                    <a:pt x="23" y="438"/>
                  </a:cubicBezTo>
                  <a:cubicBezTo>
                    <a:pt x="22" y="447"/>
                    <a:pt x="17" y="456"/>
                    <a:pt x="16" y="465"/>
                  </a:cubicBezTo>
                  <a:cubicBezTo>
                    <a:pt x="15" y="474"/>
                    <a:pt x="14" y="482"/>
                    <a:pt x="12" y="491"/>
                  </a:cubicBezTo>
                  <a:cubicBezTo>
                    <a:pt x="9" y="505"/>
                    <a:pt x="4" y="522"/>
                    <a:pt x="3" y="539"/>
                  </a:cubicBezTo>
                  <a:cubicBezTo>
                    <a:pt x="2" y="542"/>
                    <a:pt x="3" y="546"/>
                    <a:pt x="3" y="550"/>
                  </a:cubicBezTo>
                  <a:cubicBezTo>
                    <a:pt x="2" y="556"/>
                    <a:pt x="0" y="559"/>
                    <a:pt x="1" y="566"/>
                  </a:cubicBezTo>
                  <a:cubicBezTo>
                    <a:pt x="3" y="579"/>
                    <a:pt x="5" y="595"/>
                    <a:pt x="12" y="604"/>
                  </a:cubicBezTo>
                  <a:cubicBezTo>
                    <a:pt x="12" y="604"/>
                    <a:pt x="11" y="604"/>
                    <a:pt x="10" y="605"/>
                  </a:cubicBezTo>
                  <a:cubicBezTo>
                    <a:pt x="12" y="605"/>
                    <a:pt x="12" y="605"/>
                    <a:pt x="12" y="605"/>
                  </a:cubicBezTo>
                  <a:cubicBezTo>
                    <a:pt x="12" y="617"/>
                    <a:pt x="12" y="617"/>
                    <a:pt x="12" y="617"/>
                  </a:cubicBezTo>
                  <a:cubicBezTo>
                    <a:pt x="13" y="616"/>
                    <a:pt x="14" y="615"/>
                    <a:pt x="15" y="614"/>
                  </a:cubicBezTo>
                  <a:cubicBezTo>
                    <a:pt x="19" y="625"/>
                    <a:pt x="31" y="627"/>
                    <a:pt x="37" y="635"/>
                  </a:cubicBezTo>
                  <a:cubicBezTo>
                    <a:pt x="40" y="636"/>
                    <a:pt x="43" y="638"/>
                    <a:pt x="46" y="639"/>
                  </a:cubicBezTo>
                  <a:cubicBezTo>
                    <a:pt x="47" y="642"/>
                    <a:pt x="48" y="645"/>
                    <a:pt x="51" y="647"/>
                  </a:cubicBezTo>
                  <a:cubicBezTo>
                    <a:pt x="53" y="647"/>
                    <a:pt x="55" y="647"/>
                    <a:pt x="57" y="647"/>
                  </a:cubicBezTo>
                  <a:cubicBezTo>
                    <a:pt x="57" y="649"/>
                    <a:pt x="57" y="650"/>
                    <a:pt x="59" y="651"/>
                  </a:cubicBezTo>
                  <a:cubicBezTo>
                    <a:pt x="67" y="653"/>
                    <a:pt x="76" y="659"/>
                    <a:pt x="83" y="661"/>
                  </a:cubicBezTo>
                  <a:cubicBezTo>
                    <a:pt x="86" y="662"/>
                    <a:pt x="89" y="662"/>
                    <a:pt x="92" y="663"/>
                  </a:cubicBezTo>
                  <a:cubicBezTo>
                    <a:pt x="94" y="664"/>
                    <a:pt x="96" y="666"/>
                    <a:pt x="98" y="667"/>
                  </a:cubicBezTo>
                  <a:cubicBezTo>
                    <a:pt x="100" y="667"/>
                    <a:pt x="102" y="667"/>
                    <a:pt x="104" y="668"/>
                  </a:cubicBezTo>
                  <a:cubicBezTo>
                    <a:pt x="108" y="669"/>
                    <a:pt x="111" y="672"/>
                    <a:pt x="114" y="673"/>
                  </a:cubicBezTo>
                  <a:cubicBezTo>
                    <a:pt x="119" y="674"/>
                    <a:pt x="125" y="673"/>
                    <a:pt x="130" y="677"/>
                  </a:cubicBezTo>
                  <a:cubicBezTo>
                    <a:pt x="132" y="677"/>
                    <a:pt x="132" y="675"/>
                    <a:pt x="135" y="675"/>
                  </a:cubicBezTo>
                  <a:cubicBezTo>
                    <a:pt x="146" y="680"/>
                    <a:pt x="157" y="686"/>
                    <a:pt x="169" y="682"/>
                  </a:cubicBezTo>
                  <a:cubicBezTo>
                    <a:pt x="178" y="685"/>
                    <a:pt x="187" y="684"/>
                    <a:pt x="196" y="685"/>
                  </a:cubicBezTo>
                  <a:cubicBezTo>
                    <a:pt x="207" y="685"/>
                    <a:pt x="215" y="691"/>
                    <a:pt x="224" y="692"/>
                  </a:cubicBezTo>
                  <a:cubicBezTo>
                    <a:pt x="229" y="690"/>
                    <a:pt x="228" y="682"/>
                    <a:pt x="225" y="679"/>
                  </a:cubicBezTo>
                  <a:cubicBezTo>
                    <a:pt x="219" y="681"/>
                    <a:pt x="213" y="676"/>
                    <a:pt x="207" y="675"/>
                  </a:cubicBezTo>
                  <a:cubicBezTo>
                    <a:pt x="203" y="675"/>
                    <a:pt x="199" y="676"/>
                    <a:pt x="194" y="675"/>
                  </a:cubicBezTo>
                  <a:cubicBezTo>
                    <a:pt x="189" y="675"/>
                    <a:pt x="183" y="675"/>
                    <a:pt x="178" y="674"/>
                  </a:cubicBezTo>
                  <a:cubicBezTo>
                    <a:pt x="170" y="674"/>
                    <a:pt x="164" y="670"/>
                    <a:pt x="158" y="670"/>
                  </a:cubicBezTo>
                  <a:cubicBezTo>
                    <a:pt x="155" y="669"/>
                    <a:pt x="152" y="671"/>
                    <a:pt x="149" y="671"/>
                  </a:cubicBezTo>
                  <a:cubicBezTo>
                    <a:pt x="140" y="670"/>
                    <a:pt x="135" y="665"/>
                    <a:pt x="129" y="663"/>
                  </a:cubicBezTo>
                  <a:cubicBezTo>
                    <a:pt x="120" y="660"/>
                    <a:pt x="111" y="660"/>
                    <a:pt x="102" y="657"/>
                  </a:cubicBezTo>
                  <a:cubicBezTo>
                    <a:pt x="97" y="656"/>
                    <a:pt x="93" y="651"/>
                    <a:pt x="88" y="650"/>
                  </a:cubicBezTo>
                  <a:cubicBezTo>
                    <a:pt x="74" y="645"/>
                    <a:pt x="65" y="640"/>
                    <a:pt x="56" y="633"/>
                  </a:cubicBezTo>
                  <a:cubicBezTo>
                    <a:pt x="54" y="632"/>
                    <a:pt x="50" y="633"/>
                    <a:pt x="49" y="632"/>
                  </a:cubicBezTo>
                  <a:cubicBezTo>
                    <a:pt x="42" y="623"/>
                    <a:pt x="31" y="617"/>
                    <a:pt x="27" y="606"/>
                  </a:cubicBezTo>
                  <a:cubicBezTo>
                    <a:pt x="20" y="602"/>
                    <a:pt x="21" y="590"/>
                    <a:pt x="13" y="586"/>
                  </a:cubicBezTo>
                  <a:cubicBezTo>
                    <a:pt x="15" y="575"/>
                    <a:pt x="11" y="566"/>
                    <a:pt x="10" y="555"/>
                  </a:cubicBezTo>
                  <a:cubicBezTo>
                    <a:pt x="10" y="543"/>
                    <a:pt x="14" y="530"/>
                    <a:pt x="16" y="516"/>
                  </a:cubicBezTo>
                  <a:cubicBezTo>
                    <a:pt x="16" y="514"/>
                    <a:pt x="16" y="511"/>
                    <a:pt x="16" y="509"/>
                  </a:cubicBezTo>
                  <a:cubicBezTo>
                    <a:pt x="18" y="495"/>
                    <a:pt x="22" y="481"/>
                    <a:pt x="24" y="468"/>
                  </a:cubicBezTo>
                  <a:cubicBezTo>
                    <a:pt x="25" y="465"/>
                    <a:pt x="24" y="461"/>
                    <a:pt x="24" y="458"/>
                  </a:cubicBezTo>
                  <a:cubicBezTo>
                    <a:pt x="27" y="446"/>
                    <a:pt x="32" y="435"/>
                    <a:pt x="34" y="422"/>
                  </a:cubicBezTo>
                  <a:cubicBezTo>
                    <a:pt x="35" y="415"/>
                    <a:pt x="35" y="407"/>
                    <a:pt x="37" y="400"/>
                  </a:cubicBezTo>
                  <a:cubicBezTo>
                    <a:pt x="37" y="397"/>
                    <a:pt x="39" y="394"/>
                    <a:pt x="40" y="391"/>
                  </a:cubicBezTo>
                  <a:cubicBezTo>
                    <a:pt x="43" y="383"/>
                    <a:pt x="44" y="373"/>
                    <a:pt x="46" y="366"/>
                  </a:cubicBezTo>
                  <a:cubicBezTo>
                    <a:pt x="50" y="353"/>
                    <a:pt x="57" y="343"/>
                    <a:pt x="62" y="333"/>
                  </a:cubicBezTo>
                  <a:cubicBezTo>
                    <a:pt x="65" y="328"/>
                    <a:pt x="68" y="323"/>
                    <a:pt x="70" y="318"/>
                  </a:cubicBezTo>
                  <a:cubicBezTo>
                    <a:pt x="75" y="307"/>
                    <a:pt x="70" y="287"/>
                    <a:pt x="73" y="275"/>
                  </a:cubicBezTo>
                  <a:cubicBezTo>
                    <a:pt x="77" y="257"/>
                    <a:pt x="86" y="240"/>
                    <a:pt x="97" y="224"/>
                  </a:cubicBezTo>
                  <a:cubicBezTo>
                    <a:pt x="99" y="213"/>
                    <a:pt x="106" y="207"/>
                    <a:pt x="112" y="200"/>
                  </a:cubicBezTo>
                  <a:cubicBezTo>
                    <a:pt x="109" y="221"/>
                    <a:pt x="111" y="252"/>
                    <a:pt x="118" y="267"/>
                  </a:cubicBezTo>
                  <a:cubicBezTo>
                    <a:pt x="120" y="271"/>
                    <a:pt x="122" y="277"/>
                    <a:pt x="126" y="276"/>
                  </a:cubicBezTo>
                  <a:cubicBezTo>
                    <a:pt x="130" y="270"/>
                    <a:pt x="124" y="264"/>
                    <a:pt x="123" y="258"/>
                  </a:cubicBezTo>
                  <a:cubicBezTo>
                    <a:pt x="122" y="254"/>
                    <a:pt x="119" y="248"/>
                    <a:pt x="119" y="242"/>
                  </a:cubicBezTo>
                  <a:cubicBezTo>
                    <a:pt x="115" y="214"/>
                    <a:pt x="122" y="183"/>
                    <a:pt x="130" y="158"/>
                  </a:cubicBezTo>
                  <a:cubicBezTo>
                    <a:pt x="136" y="155"/>
                    <a:pt x="140" y="148"/>
                    <a:pt x="148" y="145"/>
                  </a:cubicBezTo>
                  <a:cubicBezTo>
                    <a:pt x="159" y="142"/>
                    <a:pt x="172" y="146"/>
                    <a:pt x="185" y="146"/>
                  </a:cubicBezTo>
                  <a:cubicBezTo>
                    <a:pt x="187" y="151"/>
                    <a:pt x="187" y="156"/>
                    <a:pt x="192" y="158"/>
                  </a:cubicBezTo>
                  <a:cubicBezTo>
                    <a:pt x="197" y="159"/>
                    <a:pt x="200" y="155"/>
                    <a:pt x="205" y="154"/>
                  </a:cubicBezTo>
                  <a:cubicBezTo>
                    <a:pt x="215" y="157"/>
                    <a:pt x="227" y="153"/>
                    <a:pt x="235" y="152"/>
                  </a:cubicBezTo>
                  <a:cubicBezTo>
                    <a:pt x="238" y="151"/>
                    <a:pt x="240" y="152"/>
                    <a:pt x="243" y="152"/>
                  </a:cubicBezTo>
                  <a:cubicBezTo>
                    <a:pt x="247" y="151"/>
                    <a:pt x="250" y="148"/>
                    <a:pt x="254" y="147"/>
                  </a:cubicBezTo>
                  <a:cubicBezTo>
                    <a:pt x="264" y="144"/>
                    <a:pt x="276" y="146"/>
                    <a:pt x="285" y="143"/>
                  </a:cubicBezTo>
                  <a:cubicBezTo>
                    <a:pt x="288" y="142"/>
                    <a:pt x="289" y="140"/>
                    <a:pt x="292" y="139"/>
                  </a:cubicBezTo>
                  <a:cubicBezTo>
                    <a:pt x="308" y="132"/>
                    <a:pt x="323" y="128"/>
                    <a:pt x="334" y="120"/>
                  </a:cubicBezTo>
                  <a:cubicBezTo>
                    <a:pt x="341" y="110"/>
                    <a:pt x="350" y="101"/>
                    <a:pt x="355" y="93"/>
                  </a:cubicBezTo>
                  <a:cubicBezTo>
                    <a:pt x="358" y="89"/>
                    <a:pt x="359" y="86"/>
                    <a:pt x="361" y="82"/>
                  </a:cubicBezTo>
                  <a:cubicBezTo>
                    <a:pt x="364" y="77"/>
                    <a:pt x="365" y="72"/>
                    <a:pt x="368" y="67"/>
                  </a:cubicBezTo>
                  <a:cubicBezTo>
                    <a:pt x="369" y="65"/>
                    <a:pt x="372" y="64"/>
                    <a:pt x="373" y="62"/>
                  </a:cubicBezTo>
                  <a:cubicBezTo>
                    <a:pt x="379" y="56"/>
                    <a:pt x="385" y="47"/>
                    <a:pt x="390" y="41"/>
                  </a:cubicBezTo>
                  <a:cubicBezTo>
                    <a:pt x="391" y="38"/>
                    <a:pt x="393" y="37"/>
                    <a:pt x="394" y="35"/>
                  </a:cubicBezTo>
                  <a:cubicBezTo>
                    <a:pt x="402" y="26"/>
                    <a:pt x="406" y="23"/>
                    <a:pt x="415" y="18"/>
                  </a:cubicBezTo>
                  <a:cubicBezTo>
                    <a:pt x="418" y="16"/>
                    <a:pt x="420" y="14"/>
                    <a:pt x="422" y="13"/>
                  </a:cubicBezTo>
                  <a:cubicBezTo>
                    <a:pt x="449" y="2"/>
                    <a:pt x="479" y="15"/>
                    <a:pt x="497" y="25"/>
                  </a:cubicBezTo>
                  <a:cubicBezTo>
                    <a:pt x="509" y="32"/>
                    <a:pt x="517" y="37"/>
                    <a:pt x="524" y="44"/>
                  </a:cubicBezTo>
                  <a:cubicBezTo>
                    <a:pt x="537" y="57"/>
                    <a:pt x="550" y="77"/>
                    <a:pt x="551" y="102"/>
                  </a:cubicBezTo>
                  <a:cubicBezTo>
                    <a:pt x="551" y="109"/>
                    <a:pt x="549" y="116"/>
                    <a:pt x="548" y="123"/>
                  </a:cubicBezTo>
                  <a:cubicBezTo>
                    <a:pt x="548" y="127"/>
                    <a:pt x="549" y="131"/>
                    <a:pt x="548" y="134"/>
                  </a:cubicBezTo>
                  <a:cubicBezTo>
                    <a:pt x="546" y="149"/>
                    <a:pt x="536" y="160"/>
                    <a:pt x="529" y="172"/>
                  </a:cubicBezTo>
                  <a:cubicBezTo>
                    <a:pt x="532" y="177"/>
                    <a:pt x="526" y="179"/>
                    <a:pt x="526" y="184"/>
                  </a:cubicBezTo>
                  <a:cubicBezTo>
                    <a:pt x="516" y="187"/>
                    <a:pt x="507" y="190"/>
                    <a:pt x="502" y="197"/>
                  </a:cubicBezTo>
                  <a:cubicBezTo>
                    <a:pt x="502" y="216"/>
                    <a:pt x="483" y="225"/>
                    <a:pt x="488" y="242"/>
                  </a:cubicBezTo>
                  <a:cubicBezTo>
                    <a:pt x="483" y="241"/>
                    <a:pt x="481" y="237"/>
                    <a:pt x="477" y="235"/>
                  </a:cubicBezTo>
                  <a:cubicBezTo>
                    <a:pt x="470" y="240"/>
                    <a:pt x="468" y="234"/>
                    <a:pt x="462" y="232"/>
                  </a:cubicBezTo>
                  <a:cubicBezTo>
                    <a:pt x="461" y="231"/>
                    <a:pt x="458" y="231"/>
                    <a:pt x="457" y="230"/>
                  </a:cubicBezTo>
                  <a:cubicBezTo>
                    <a:pt x="448" y="226"/>
                    <a:pt x="441" y="233"/>
                    <a:pt x="434" y="236"/>
                  </a:cubicBezTo>
                  <a:cubicBezTo>
                    <a:pt x="431" y="237"/>
                    <a:pt x="428" y="237"/>
                    <a:pt x="427" y="238"/>
                  </a:cubicBezTo>
                  <a:cubicBezTo>
                    <a:pt x="420" y="242"/>
                    <a:pt x="418" y="253"/>
                    <a:pt x="414" y="259"/>
                  </a:cubicBezTo>
                  <a:cubicBezTo>
                    <a:pt x="411" y="261"/>
                    <a:pt x="406" y="260"/>
                    <a:pt x="405" y="264"/>
                  </a:cubicBezTo>
                  <a:cubicBezTo>
                    <a:pt x="400" y="258"/>
                    <a:pt x="392" y="255"/>
                    <a:pt x="382" y="254"/>
                  </a:cubicBezTo>
                  <a:cubicBezTo>
                    <a:pt x="376" y="247"/>
                    <a:pt x="363" y="240"/>
                    <a:pt x="360" y="232"/>
                  </a:cubicBezTo>
                  <a:cubicBezTo>
                    <a:pt x="356" y="225"/>
                    <a:pt x="358" y="215"/>
                    <a:pt x="356" y="206"/>
                  </a:cubicBezTo>
                  <a:cubicBezTo>
                    <a:pt x="355" y="204"/>
                    <a:pt x="360" y="195"/>
                    <a:pt x="352" y="196"/>
                  </a:cubicBezTo>
                  <a:cubicBezTo>
                    <a:pt x="345" y="198"/>
                    <a:pt x="349" y="206"/>
                    <a:pt x="349" y="212"/>
                  </a:cubicBezTo>
                  <a:cubicBezTo>
                    <a:pt x="349" y="219"/>
                    <a:pt x="349" y="227"/>
                    <a:pt x="351" y="233"/>
                  </a:cubicBezTo>
                  <a:cubicBezTo>
                    <a:pt x="362" y="249"/>
                    <a:pt x="377" y="261"/>
                    <a:pt x="395" y="269"/>
                  </a:cubicBezTo>
                  <a:cubicBezTo>
                    <a:pt x="391" y="275"/>
                    <a:pt x="384" y="277"/>
                    <a:pt x="382" y="285"/>
                  </a:cubicBezTo>
                  <a:cubicBezTo>
                    <a:pt x="377" y="300"/>
                    <a:pt x="388" y="314"/>
                    <a:pt x="399" y="318"/>
                  </a:cubicBezTo>
                  <a:cubicBezTo>
                    <a:pt x="403" y="315"/>
                    <a:pt x="407" y="313"/>
                    <a:pt x="410" y="309"/>
                  </a:cubicBezTo>
                  <a:cubicBezTo>
                    <a:pt x="409" y="303"/>
                    <a:pt x="411" y="299"/>
                    <a:pt x="411" y="294"/>
                  </a:cubicBezTo>
                  <a:cubicBezTo>
                    <a:pt x="417" y="293"/>
                    <a:pt x="423" y="297"/>
                    <a:pt x="424" y="303"/>
                  </a:cubicBezTo>
                  <a:cubicBezTo>
                    <a:pt x="426" y="310"/>
                    <a:pt x="419" y="316"/>
                    <a:pt x="418" y="323"/>
                  </a:cubicBezTo>
                  <a:cubicBezTo>
                    <a:pt x="418" y="331"/>
                    <a:pt x="424" y="339"/>
                    <a:pt x="422" y="348"/>
                  </a:cubicBezTo>
                  <a:cubicBezTo>
                    <a:pt x="421" y="357"/>
                    <a:pt x="415" y="360"/>
                    <a:pt x="415" y="367"/>
                  </a:cubicBezTo>
                  <a:cubicBezTo>
                    <a:pt x="408" y="372"/>
                    <a:pt x="403" y="379"/>
                    <a:pt x="398" y="385"/>
                  </a:cubicBezTo>
                  <a:cubicBezTo>
                    <a:pt x="392" y="384"/>
                    <a:pt x="391" y="389"/>
                    <a:pt x="385" y="392"/>
                  </a:cubicBezTo>
                  <a:cubicBezTo>
                    <a:pt x="383" y="394"/>
                    <a:pt x="379" y="394"/>
                    <a:pt x="376" y="395"/>
                  </a:cubicBezTo>
                  <a:cubicBezTo>
                    <a:pt x="368" y="398"/>
                    <a:pt x="352" y="404"/>
                    <a:pt x="358" y="414"/>
                  </a:cubicBezTo>
                  <a:cubicBezTo>
                    <a:pt x="366" y="413"/>
                    <a:pt x="372" y="406"/>
                    <a:pt x="377" y="403"/>
                  </a:cubicBezTo>
                  <a:cubicBezTo>
                    <a:pt x="382" y="401"/>
                    <a:pt x="388" y="400"/>
                    <a:pt x="393" y="398"/>
                  </a:cubicBezTo>
                  <a:cubicBezTo>
                    <a:pt x="398" y="395"/>
                    <a:pt x="403" y="391"/>
                    <a:pt x="408" y="386"/>
                  </a:cubicBezTo>
                  <a:cubicBezTo>
                    <a:pt x="416" y="380"/>
                    <a:pt x="424" y="373"/>
                    <a:pt x="427" y="364"/>
                  </a:cubicBezTo>
                  <a:cubicBezTo>
                    <a:pt x="429" y="361"/>
                    <a:pt x="428" y="356"/>
                    <a:pt x="429" y="352"/>
                  </a:cubicBezTo>
                  <a:cubicBezTo>
                    <a:pt x="430" y="347"/>
                    <a:pt x="432" y="345"/>
                    <a:pt x="432" y="340"/>
                  </a:cubicBezTo>
                  <a:cubicBezTo>
                    <a:pt x="432" y="336"/>
                    <a:pt x="427" y="331"/>
                    <a:pt x="427" y="326"/>
                  </a:cubicBezTo>
                  <a:cubicBezTo>
                    <a:pt x="428" y="321"/>
                    <a:pt x="433" y="320"/>
                    <a:pt x="435" y="314"/>
                  </a:cubicBezTo>
                  <a:cubicBezTo>
                    <a:pt x="433" y="308"/>
                    <a:pt x="436" y="304"/>
                    <a:pt x="435" y="300"/>
                  </a:cubicBezTo>
                  <a:cubicBezTo>
                    <a:pt x="431" y="289"/>
                    <a:pt x="417" y="288"/>
                    <a:pt x="409" y="281"/>
                  </a:cubicBezTo>
                  <a:cubicBezTo>
                    <a:pt x="406" y="283"/>
                    <a:pt x="403" y="285"/>
                    <a:pt x="401" y="290"/>
                  </a:cubicBezTo>
                  <a:cubicBezTo>
                    <a:pt x="400" y="295"/>
                    <a:pt x="404" y="302"/>
                    <a:pt x="398" y="304"/>
                  </a:cubicBezTo>
                  <a:cubicBezTo>
                    <a:pt x="395" y="303"/>
                    <a:pt x="388" y="296"/>
                    <a:pt x="390" y="287"/>
                  </a:cubicBezTo>
                  <a:cubicBezTo>
                    <a:pt x="397" y="279"/>
                    <a:pt x="408" y="274"/>
                    <a:pt x="415" y="266"/>
                  </a:cubicBezTo>
                  <a:cubicBezTo>
                    <a:pt x="419" y="266"/>
                    <a:pt x="421" y="265"/>
                    <a:pt x="424" y="263"/>
                  </a:cubicBezTo>
                  <a:cubicBezTo>
                    <a:pt x="425" y="255"/>
                    <a:pt x="429" y="250"/>
                    <a:pt x="434" y="245"/>
                  </a:cubicBezTo>
                  <a:cubicBezTo>
                    <a:pt x="445" y="247"/>
                    <a:pt x="446" y="239"/>
                    <a:pt x="454" y="237"/>
                  </a:cubicBezTo>
                  <a:cubicBezTo>
                    <a:pt x="458" y="240"/>
                    <a:pt x="460" y="242"/>
                    <a:pt x="465" y="244"/>
                  </a:cubicBezTo>
                  <a:cubicBezTo>
                    <a:pt x="471" y="246"/>
                    <a:pt x="476" y="245"/>
                    <a:pt x="481" y="246"/>
                  </a:cubicBezTo>
                  <a:cubicBezTo>
                    <a:pt x="491" y="249"/>
                    <a:pt x="493" y="258"/>
                    <a:pt x="497" y="268"/>
                  </a:cubicBezTo>
                  <a:cubicBezTo>
                    <a:pt x="503" y="281"/>
                    <a:pt x="509" y="289"/>
                    <a:pt x="512" y="302"/>
                  </a:cubicBezTo>
                  <a:cubicBezTo>
                    <a:pt x="516" y="318"/>
                    <a:pt x="516" y="326"/>
                    <a:pt x="513" y="339"/>
                  </a:cubicBezTo>
                  <a:cubicBezTo>
                    <a:pt x="510" y="349"/>
                    <a:pt x="507" y="355"/>
                    <a:pt x="503" y="362"/>
                  </a:cubicBezTo>
                  <a:cubicBezTo>
                    <a:pt x="501" y="366"/>
                    <a:pt x="501" y="369"/>
                    <a:pt x="499" y="373"/>
                  </a:cubicBezTo>
                  <a:cubicBezTo>
                    <a:pt x="497" y="377"/>
                    <a:pt x="493" y="380"/>
                    <a:pt x="492" y="384"/>
                  </a:cubicBezTo>
                  <a:cubicBezTo>
                    <a:pt x="489" y="391"/>
                    <a:pt x="490" y="399"/>
                    <a:pt x="488" y="405"/>
                  </a:cubicBezTo>
                  <a:cubicBezTo>
                    <a:pt x="487" y="410"/>
                    <a:pt x="483" y="414"/>
                    <a:pt x="482" y="419"/>
                  </a:cubicBezTo>
                  <a:cubicBezTo>
                    <a:pt x="480" y="429"/>
                    <a:pt x="483" y="440"/>
                    <a:pt x="480" y="449"/>
                  </a:cubicBezTo>
                  <a:cubicBezTo>
                    <a:pt x="478" y="456"/>
                    <a:pt x="472" y="460"/>
                    <a:pt x="472" y="469"/>
                  </a:cubicBezTo>
                  <a:cubicBezTo>
                    <a:pt x="469" y="473"/>
                    <a:pt x="465" y="469"/>
                    <a:pt x="464" y="475"/>
                  </a:cubicBezTo>
                  <a:cubicBezTo>
                    <a:pt x="464" y="479"/>
                    <a:pt x="466" y="480"/>
                    <a:pt x="468" y="482"/>
                  </a:cubicBezTo>
                  <a:cubicBezTo>
                    <a:pt x="458" y="479"/>
                    <a:pt x="445" y="474"/>
                    <a:pt x="437" y="471"/>
                  </a:cubicBezTo>
                  <a:cubicBezTo>
                    <a:pt x="436" y="470"/>
                    <a:pt x="434" y="469"/>
                    <a:pt x="432" y="469"/>
                  </a:cubicBezTo>
                  <a:cubicBezTo>
                    <a:pt x="422" y="465"/>
                    <a:pt x="411" y="462"/>
                    <a:pt x="402" y="457"/>
                  </a:cubicBezTo>
                  <a:cubicBezTo>
                    <a:pt x="397" y="455"/>
                    <a:pt x="393" y="450"/>
                    <a:pt x="387" y="451"/>
                  </a:cubicBezTo>
                  <a:cubicBezTo>
                    <a:pt x="385" y="447"/>
                    <a:pt x="381" y="446"/>
                    <a:pt x="379" y="443"/>
                  </a:cubicBezTo>
                  <a:cubicBezTo>
                    <a:pt x="374" y="445"/>
                    <a:pt x="371" y="438"/>
                    <a:pt x="365" y="438"/>
                  </a:cubicBezTo>
                  <a:cubicBezTo>
                    <a:pt x="351" y="433"/>
                    <a:pt x="340" y="423"/>
                    <a:pt x="327" y="416"/>
                  </a:cubicBezTo>
                  <a:cubicBezTo>
                    <a:pt x="325" y="416"/>
                    <a:pt x="323" y="417"/>
                    <a:pt x="322" y="416"/>
                  </a:cubicBezTo>
                  <a:cubicBezTo>
                    <a:pt x="321" y="416"/>
                    <a:pt x="320" y="414"/>
                    <a:pt x="319" y="414"/>
                  </a:cubicBezTo>
                  <a:cubicBezTo>
                    <a:pt x="317" y="413"/>
                    <a:pt x="316" y="412"/>
                    <a:pt x="314" y="412"/>
                  </a:cubicBezTo>
                  <a:cubicBezTo>
                    <a:pt x="308" y="409"/>
                    <a:pt x="302" y="406"/>
                    <a:pt x="294" y="406"/>
                  </a:cubicBezTo>
                  <a:cubicBezTo>
                    <a:pt x="292" y="404"/>
                    <a:pt x="291" y="401"/>
                    <a:pt x="285" y="402"/>
                  </a:cubicBezTo>
                  <a:cubicBezTo>
                    <a:pt x="284" y="404"/>
                    <a:pt x="283" y="406"/>
                    <a:pt x="282" y="409"/>
                  </a:cubicBezTo>
                  <a:cubicBezTo>
                    <a:pt x="285" y="412"/>
                    <a:pt x="290" y="412"/>
                    <a:pt x="296" y="412"/>
                  </a:cubicBezTo>
                  <a:cubicBezTo>
                    <a:pt x="312" y="418"/>
                    <a:pt x="328" y="426"/>
                    <a:pt x="342" y="434"/>
                  </a:cubicBezTo>
                  <a:cubicBezTo>
                    <a:pt x="347" y="436"/>
                    <a:pt x="353" y="438"/>
                    <a:pt x="358" y="440"/>
                  </a:cubicBezTo>
                  <a:cubicBezTo>
                    <a:pt x="368" y="445"/>
                    <a:pt x="377" y="453"/>
                    <a:pt x="387" y="458"/>
                  </a:cubicBezTo>
                  <a:cubicBezTo>
                    <a:pt x="403" y="465"/>
                    <a:pt x="421" y="470"/>
                    <a:pt x="437" y="477"/>
                  </a:cubicBezTo>
                  <a:cubicBezTo>
                    <a:pt x="443" y="479"/>
                    <a:pt x="447" y="482"/>
                    <a:pt x="453" y="484"/>
                  </a:cubicBezTo>
                  <a:cubicBezTo>
                    <a:pt x="485" y="497"/>
                    <a:pt x="523" y="508"/>
                    <a:pt x="547" y="528"/>
                  </a:cubicBezTo>
                  <a:cubicBezTo>
                    <a:pt x="552" y="532"/>
                    <a:pt x="556" y="539"/>
                    <a:pt x="560" y="543"/>
                  </a:cubicBezTo>
                  <a:cubicBezTo>
                    <a:pt x="562" y="545"/>
                    <a:pt x="565" y="546"/>
                    <a:pt x="566" y="547"/>
                  </a:cubicBezTo>
                  <a:cubicBezTo>
                    <a:pt x="568" y="550"/>
                    <a:pt x="570" y="554"/>
                    <a:pt x="572" y="558"/>
                  </a:cubicBezTo>
                  <a:cubicBezTo>
                    <a:pt x="574" y="561"/>
                    <a:pt x="578" y="563"/>
                    <a:pt x="580" y="566"/>
                  </a:cubicBezTo>
                  <a:cubicBezTo>
                    <a:pt x="588" y="579"/>
                    <a:pt x="593" y="592"/>
                    <a:pt x="601" y="606"/>
                  </a:cubicBezTo>
                  <a:cubicBezTo>
                    <a:pt x="602" y="620"/>
                    <a:pt x="608" y="643"/>
                    <a:pt x="603" y="655"/>
                  </a:cubicBezTo>
                  <a:cubicBezTo>
                    <a:pt x="602" y="658"/>
                    <a:pt x="599" y="664"/>
                    <a:pt x="595" y="663"/>
                  </a:cubicBezTo>
                  <a:cubicBezTo>
                    <a:pt x="595" y="656"/>
                    <a:pt x="598" y="645"/>
                    <a:pt x="595" y="635"/>
                  </a:cubicBezTo>
                  <a:cubicBezTo>
                    <a:pt x="591" y="636"/>
                    <a:pt x="592" y="632"/>
                    <a:pt x="589" y="633"/>
                  </a:cubicBezTo>
                  <a:cubicBezTo>
                    <a:pt x="583" y="644"/>
                    <a:pt x="594" y="666"/>
                    <a:pt x="578" y="671"/>
                  </a:cubicBezTo>
                  <a:cubicBezTo>
                    <a:pt x="576" y="675"/>
                    <a:pt x="579" y="677"/>
                    <a:pt x="577" y="681"/>
                  </a:cubicBezTo>
                  <a:cubicBezTo>
                    <a:pt x="570" y="682"/>
                    <a:pt x="560" y="687"/>
                    <a:pt x="554" y="687"/>
                  </a:cubicBezTo>
                  <a:cubicBezTo>
                    <a:pt x="554" y="683"/>
                    <a:pt x="561" y="679"/>
                    <a:pt x="565" y="676"/>
                  </a:cubicBezTo>
                  <a:cubicBezTo>
                    <a:pt x="565" y="670"/>
                    <a:pt x="582" y="649"/>
                    <a:pt x="567" y="649"/>
                  </a:cubicBezTo>
                  <a:cubicBezTo>
                    <a:pt x="561" y="649"/>
                    <a:pt x="563" y="656"/>
                    <a:pt x="562" y="662"/>
                  </a:cubicBezTo>
                  <a:cubicBezTo>
                    <a:pt x="559" y="667"/>
                    <a:pt x="556" y="671"/>
                    <a:pt x="552" y="675"/>
                  </a:cubicBezTo>
                  <a:cubicBezTo>
                    <a:pt x="547" y="681"/>
                    <a:pt x="541" y="688"/>
                    <a:pt x="535" y="690"/>
                  </a:cubicBezTo>
                  <a:cubicBezTo>
                    <a:pt x="528" y="693"/>
                    <a:pt x="513" y="695"/>
                    <a:pt x="507" y="687"/>
                  </a:cubicBezTo>
                  <a:cubicBezTo>
                    <a:pt x="511" y="685"/>
                    <a:pt x="520" y="685"/>
                    <a:pt x="527" y="684"/>
                  </a:cubicBezTo>
                  <a:cubicBezTo>
                    <a:pt x="532" y="677"/>
                    <a:pt x="542" y="674"/>
                    <a:pt x="546" y="665"/>
                  </a:cubicBezTo>
                  <a:cubicBezTo>
                    <a:pt x="548" y="663"/>
                    <a:pt x="547" y="660"/>
                    <a:pt x="548" y="657"/>
                  </a:cubicBezTo>
                  <a:cubicBezTo>
                    <a:pt x="550" y="651"/>
                    <a:pt x="559" y="644"/>
                    <a:pt x="552" y="638"/>
                  </a:cubicBezTo>
                  <a:cubicBezTo>
                    <a:pt x="551" y="638"/>
                    <a:pt x="550" y="638"/>
                    <a:pt x="549" y="637"/>
                  </a:cubicBezTo>
                  <a:cubicBezTo>
                    <a:pt x="543" y="638"/>
                    <a:pt x="545" y="646"/>
                    <a:pt x="544" y="650"/>
                  </a:cubicBezTo>
                  <a:cubicBezTo>
                    <a:pt x="542" y="655"/>
                    <a:pt x="538" y="659"/>
                    <a:pt x="538" y="663"/>
                  </a:cubicBezTo>
                  <a:cubicBezTo>
                    <a:pt x="530" y="666"/>
                    <a:pt x="527" y="673"/>
                    <a:pt x="520" y="677"/>
                  </a:cubicBezTo>
                  <a:cubicBezTo>
                    <a:pt x="514" y="674"/>
                    <a:pt x="508" y="679"/>
                    <a:pt x="505" y="675"/>
                  </a:cubicBezTo>
                  <a:cubicBezTo>
                    <a:pt x="503" y="663"/>
                    <a:pt x="523" y="667"/>
                    <a:pt x="530" y="661"/>
                  </a:cubicBezTo>
                  <a:cubicBezTo>
                    <a:pt x="535" y="654"/>
                    <a:pt x="532" y="644"/>
                    <a:pt x="536" y="637"/>
                  </a:cubicBezTo>
                  <a:cubicBezTo>
                    <a:pt x="528" y="633"/>
                    <a:pt x="521" y="628"/>
                    <a:pt x="512" y="625"/>
                  </a:cubicBezTo>
                  <a:cubicBezTo>
                    <a:pt x="500" y="613"/>
                    <a:pt x="489" y="599"/>
                    <a:pt x="484" y="580"/>
                  </a:cubicBezTo>
                  <a:cubicBezTo>
                    <a:pt x="480" y="578"/>
                    <a:pt x="477" y="576"/>
                    <a:pt x="476" y="572"/>
                  </a:cubicBezTo>
                  <a:cubicBezTo>
                    <a:pt x="469" y="570"/>
                    <a:pt x="466" y="564"/>
                    <a:pt x="460" y="561"/>
                  </a:cubicBezTo>
                  <a:cubicBezTo>
                    <a:pt x="453" y="558"/>
                    <a:pt x="443" y="556"/>
                    <a:pt x="436" y="555"/>
                  </a:cubicBezTo>
                  <a:cubicBezTo>
                    <a:pt x="415" y="553"/>
                    <a:pt x="397" y="554"/>
                    <a:pt x="381" y="554"/>
                  </a:cubicBezTo>
                  <a:cubicBezTo>
                    <a:pt x="370" y="555"/>
                    <a:pt x="360" y="558"/>
                    <a:pt x="350" y="558"/>
                  </a:cubicBezTo>
                  <a:cubicBezTo>
                    <a:pt x="344" y="559"/>
                    <a:pt x="336" y="556"/>
                    <a:pt x="329" y="557"/>
                  </a:cubicBezTo>
                  <a:cubicBezTo>
                    <a:pt x="326" y="557"/>
                    <a:pt x="324" y="558"/>
                    <a:pt x="321" y="558"/>
                  </a:cubicBezTo>
                  <a:cubicBezTo>
                    <a:pt x="289" y="555"/>
                    <a:pt x="272" y="536"/>
                    <a:pt x="255" y="519"/>
                  </a:cubicBezTo>
                  <a:cubicBezTo>
                    <a:pt x="244" y="519"/>
                    <a:pt x="238" y="512"/>
                    <a:pt x="228" y="511"/>
                  </a:cubicBezTo>
                  <a:cubicBezTo>
                    <a:pt x="207" y="496"/>
                    <a:pt x="204" y="468"/>
                    <a:pt x="197" y="439"/>
                  </a:cubicBezTo>
                  <a:cubicBezTo>
                    <a:pt x="193" y="430"/>
                    <a:pt x="187" y="422"/>
                    <a:pt x="182" y="413"/>
                  </a:cubicBezTo>
                  <a:cubicBezTo>
                    <a:pt x="159" y="400"/>
                    <a:pt x="149" y="375"/>
                    <a:pt x="142" y="346"/>
                  </a:cubicBezTo>
                  <a:cubicBezTo>
                    <a:pt x="143" y="336"/>
                    <a:pt x="146" y="326"/>
                    <a:pt x="142" y="320"/>
                  </a:cubicBezTo>
                  <a:cubicBezTo>
                    <a:pt x="136" y="321"/>
                    <a:pt x="138" y="327"/>
                    <a:pt x="137" y="330"/>
                  </a:cubicBezTo>
                  <a:cubicBezTo>
                    <a:pt x="134" y="345"/>
                    <a:pt x="137" y="358"/>
                    <a:pt x="141" y="372"/>
                  </a:cubicBezTo>
                  <a:cubicBezTo>
                    <a:pt x="144" y="381"/>
                    <a:pt x="148" y="391"/>
                    <a:pt x="152" y="397"/>
                  </a:cubicBezTo>
                  <a:cubicBezTo>
                    <a:pt x="155" y="402"/>
                    <a:pt x="161" y="405"/>
                    <a:pt x="165" y="409"/>
                  </a:cubicBezTo>
                  <a:cubicBezTo>
                    <a:pt x="173" y="417"/>
                    <a:pt x="183" y="428"/>
                    <a:pt x="188" y="438"/>
                  </a:cubicBezTo>
                  <a:cubicBezTo>
                    <a:pt x="189" y="443"/>
                    <a:pt x="189" y="447"/>
                    <a:pt x="190" y="452"/>
                  </a:cubicBezTo>
                  <a:cubicBezTo>
                    <a:pt x="193" y="460"/>
                    <a:pt x="199" y="467"/>
                    <a:pt x="197" y="477"/>
                  </a:cubicBezTo>
                  <a:cubicBezTo>
                    <a:pt x="201" y="483"/>
                    <a:pt x="203" y="490"/>
                    <a:pt x="204" y="498"/>
                  </a:cubicBezTo>
                  <a:cubicBezTo>
                    <a:pt x="209" y="505"/>
                    <a:pt x="215" y="511"/>
                    <a:pt x="222" y="516"/>
                  </a:cubicBezTo>
                  <a:cubicBezTo>
                    <a:pt x="218" y="515"/>
                    <a:pt x="214" y="514"/>
                    <a:pt x="210" y="514"/>
                  </a:cubicBezTo>
                  <a:cubicBezTo>
                    <a:pt x="201" y="514"/>
                    <a:pt x="192" y="517"/>
                    <a:pt x="183" y="517"/>
                  </a:cubicBezTo>
                  <a:cubicBezTo>
                    <a:pt x="156" y="517"/>
                    <a:pt x="130" y="517"/>
                    <a:pt x="108" y="522"/>
                  </a:cubicBezTo>
                  <a:cubicBezTo>
                    <a:pt x="105" y="522"/>
                    <a:pt x="99" y="520"/>
                    <a:pt x="99" y="524"/>
                  </a:cubicBezTo>
                  <a:cubicBezTo>
                    <a:pt x="98" y="529"/>
                    <a:pt x="100" y="532"/>
                    <a:pt x="103" y="533"/>
                  </a:cubicBezTo>
                  <a:cubicBezTo>
                    <a:pt x="126" y="526"/>
                    <a:pt x="153" y="523"/>
                    <a:pt x="179" y="523"/>
                  </a:cubicBezTo>
                  <a:cubicBezTo>
                    <a:pt x="201" y="522"/>
                    <a:pt x="219" y="521"/>
                    <a:pt x="239" y="523"/>
                  </a:cubicBezTo>
                  <a:cubicBezTo>
                    <a:pt x="247" y="528"/>
                    <a:pt x="256" y="532"/>
                    <a:pt x="262" y="537"/>
                  </a:cubicBezTo>
                  <a:cubicBezTo>
                    <a:pt x="274" y="547"/>
                    <a:pt x="285" y="557"/>
                    <a:pt x="301" y="561"/>
                  </a:cubicBezTo>
                  <a:cubicBezTo>
                    <a:pt x="311" y="564"/>
                    <a:pt x="323" y="564"/>
                    <a:pt x="333" y="564"/>
                  </a:cubicBezTo>
                  <a:cubicBezTo>
                    <a:pt x="337" y="564"/>
                    <a:pt x="340" y="566"/>
                    <a:pt x="344" y="566"/>
                  </a:cubicBezTo>
                  <a:cubicBezTo>
                    <a:pt x="356" y="566"/>
                    <a:pt x="368" y="562"/>
                    <a:pt x="380" y="561"/>
                  </a:cubicBezTo>
                  <a:cubicBezTo>
                    <a:pt x="414" y="559"/>
                    <a:pt x="450" y="559"/>
                    <a:pt x="468" y="577"/>
                  </a:cubicBezTo>
                  <a:cubicBezTo>
                    <a:pt x="483" y="591"/>
                    <a:pt x="486" y="613"/>
                    <a:pt x="504" y="629"/>
                  </a:cubicBezTo>
                  <a:cubicBezTo>
                    <a:pt x="512" y="632"/>
                    <a:pt x="518" y="636"/>
                    <a:pt x="524" y="639"/>
                  </a:cubicBezTo>
                  <a:cubicBezTo>
                    <a:pt x="525" y="644"/>
                    <a:pt x="527" y="650"/>
                    <a:pt x="523" y="654"/>
                  </a:cubicBezTo>
                  <a:cubicBezTo>
                    <a:pt x="519" y="658"/>
                    <a:pt x="512" y="655"/>
                    <a:pt x="506" y="658"/>
                  </a:cubicBezTo>
                  <a:cubicBezTo>
                    <a:pt x="502" y="659"/>
                    <a:pt x="499" y="663"/>
                    <a:pt x="497" y="667"/>
                  </a:cubicBezTo>
                  <a:cubicBezTo>
                    <a:pt x="492" y="677"/>
                    <a:pt x="500" y="681"/>
                    <a:pt x="502" y="687"/>
                  </a:cubicBezTo>
                  <a:cubicBezTo>
                    <a:pt x="502" y="687"/>
                    <a:pt x="500" y="689"/>
                    <a:pt x="500" y="690"/>
                  </a:cubicBezTo>
                  <a:cubicBezTo>
                    <a:pt x="500" y="695"/>
                    <a:pt x="504" y="697"/>
                    <a:pt x="506" y="700"/>
                  </a:cubicBezTo>
                  <a:cubicBezTo>
                    <a:pt x="513" y="700"/>
                    <a:pt x="517" y="702"/>
                    <a:pt x="523" y="703"/>
                  </a:cubicBezTo>
                  <a:cubicBezTo>
                    <a:pt x="532" y="698"/>
                    <a:pt x="547" y="696"/>
                    <a:pt x="557" y="700"/>
                  </a:cubicBezTo>
                  <a:cubicBezTo>
                    <a:pt x="563" y="692"/>
                    <a:pt x="574" y="693"/>
                    <a:pt x="582" y="688"/>
                  </a:cubicBezTo>
                  <a:cubicBezTo>
                    <a:pt x="587" y="685"/>
                    <a:pt x="589" y="678"/>
                    <a:pt x="595" y="678"/>
                  </a:cubicBezTo>
                  <a:cubicBezTo>
                    <a:pt x="604" y="694"/>
                    <a:pt x="597" y="708"/>
                    <a:pt x="592" y="721"/>
                  </a:cubicBezTo>
                  <a:cubicBezTo>
                    <a:pt x="589" y="727"/>
                    <a:pt x="587" y="732"/>
                    <a:pt x="583" y="737"/>
                  </a:cubicBezTo>
                  <a:cubicBezTo>
                    <a:pt x="580" y="742"/>
                    <a:pt x="576" y="747"/>
                    <a:pt x="573" y="752"/>
                  </a:cubicBezTo>
                  <a:cubicBezTo>
                    <a:pt x="569" y="757"/>
                    <a:pt x="567" y="763"/>
                    <a:pt x="563" y="768"/>
                  </a:cubicBezTo>
                  <a:cubicBezTo>
                    <a:pt x="557" y="775"/>
                    <a:pt x="548" y="780"/>
                    <a:pt x="541" y="787"/>
                  </a:cubicBezTo>
                  <a:cubicBezTo>
                    <a:pt x="539" y="790"/>
                    <a:pt x="538" y="793"/>
                    <a:pt x="535" y="796"/>
                  </a:cubicBezTo>
                  <a:cubicBezTo>
                    <a:pt x="527" y="805"/>
                    <a:pt x="516" y="813"/>
                    <a:pt x="508" y="821"/>
                  </a:cubicBezTo>
                  <a:cubicBezTo>
                    <a:pt x="506" y="822"/>
                    <a:pt x="505" y="825"/>
                    <a:pt x="503" y="827"/>
                  </a:cubicBezTo>
                  <a:cubicBezTo>
                    <a:pt x="499" y="830"/>
                    <a:pt x="493" y="831"/>
                    <a:pt x="489" y="834"/>
                  </a:cubicBezTo>
                  <a:cubicBezTo>
                    <a:pt x="488" y="836"/>
                    <a:pt x="486" y="839"/>
                    <a:pt x="485" y="840"/>
                  </a:cubicBezTo>
                  <a:cubicBezTo>
                    <a:pt x="475" y="849"/>
                    <a:pt x="463" y="859"/>
                    <a:pt x="457" y="870"/>
                  </a:cubicBezTo>
                  <a:cubicBezTo>
                    <a:pt x="448" y="874"/>
                    <a:pt x="444" y="882"/>
                    <a:pt x="438" y="889"/>
                  </a:cubicBezTo>
                  <a:cubicBezTo>
                    <a:pt x="420" y="911"/>
                    <a:pt x="400" y="931"/>
                    <a:pt x="384" y="954"/>
                  </a:cubicBezTo>
                  <a:cubicBezTo>
                    <a:pt x="382" y="975"/>
                    <a:pt x="371" y="992"/>
                    <a:pt x="374" y="1015"/>
                  </a:cubicBezTo>
                  <a:cubicBezTo>
                    <a:pt x="376" y="1032"/>
                    <a:pt x="391" y="1045"/>
                    <a:pt x="394" y="1060"/>
                  </a:cubicBezTo>
                  <a:cubicBezTo>
                    <a:pt x="401" y="1065"/>
                    <a:pt x="407" y="1074"/>
                    <a:pt x="413" y="1080"/>
                  </a:cubicBezTo>
                  <a:cubicBezTo>
                    <a:pt x="415" y="1084"/>
                    <a:pt x="418" y="1085"/>
                    <a:pt x="419" y="1087"/>
                  </a:cubicBezTo>
                  <a:cubicBezTo>
                    <a:pt x="423" y="1098"/>
                    <a:pt x="422" y="1116"/>
                    <a:pt x="410" y="1118"/>
                  </a:cubicBezTo>
                  <a:cubicBezTo>
                    <a:pt x="406" y="1112"/>
                    <a:pt x="404" y="1106"/>
                    <a:pt x="400" y="1100"/>
                  </a:cubicBezTo>
                  <a:cubicBezTo>
                    <a:pt x="392" y="1096"/>
                    <a:pt x="386" y="1090"/>
                    <a:pt x="380" y="1084"/>
                  </a:cubicBezTo>
                  <a:cubicBezTo>
                    <a:pt x="381" y="1079"/>
                    <a:pt x="381" y="1072"/>
                    <a:pt x="378" y="1067"/>
                  </a:cubicBezTo>
                  <a:cubicBezTo>
                    <a:pt x="376" y="1064"/>
                    <a:pt x="372" y="1063"/>
                    <a:pt x="369" y="1059"/>
                  </a:cubicBezTo>
                  <a:cubicBezTo>
                    <a:pt x="366" y="1056"/>
                    <a:pt x="365" y="1052"/>
                    <a:pt x="362" y="1049"/>
                  </a:cubicBezTo>
                  <a:cubicBezTo>
                    <a:pt x="352" y="1039"/>
                    <a:pt x="339" y="1032"/>
                    <a:pt x="327" y="1026"/>
                  </a:cubicBezTo>
                  <a:cubicBezTo>
                    <a:pt x="323" y="1022"/>
                    <a:pt x="320" y="1018"/>
                    <a:pt x="314" y="1016"/>
                  </a:cubicBezTo>
                  <a:cubicBezTo>
                    <a:pt x="313" y="1008"/>
                    <a:pt x="307" y="1004"/>
                    <a:pt x="302" y="1000"/>
                  </a:cubicBezTo>
                  <a:cubicBezTo>
                    <a:pt x="296" y="989"/>
                    <a:pt x="290" y="977"/>
                    <a:pt x="286" y="964"/>
                  </a:cubicBezTo>
                  <a:cubicBezTo>
                    <a:pt x="291" y="963"/>
                    <a:pt x="291" y="957"/>
                    <a:pt x="294" y="954"/>
                  </a:cubicBezTo>
                  <a:cubicBezTo>
                    <a:pt x="300" y="948"/>
                    <a:pt x="308" y="945"/>
                    <a:pt x="314" y="940"/>
                  </a:cubicBezTo>
                  <a:cubicBezTo>
                    <a:pt x="314" y="936"/>
                    <a:pt x="317" y="936"/>
                    <a:pt x="317" y="932"/>
                  </a:cubicBezTo>
                  <a:cubicBezTo>
                    <a:pt x="324" y="928"/>
                    <a:pt x="329" y="920"/>
                    <a:pt x="335" y="916"/>
                  </a:cubicBezTo>
                  <a:cubicBezTo>
                    <a:pt x="348" y="896"/>
                    <a:pt x="365" y="881"/>
                    <a:pt x="373" y="858"/>
                  </a:cubicBezTo>
                  <a:cubicBezTo>
                    <a:pt x="376" y="851"/>
                    <a:pt x="378" y="844"/>
                    <a:pt x="380" y="837"/>
                  </a:cubicBezTo>
                  <a:cubicBezTo>
                    <a:pt x="385" y="822"/>
                    <a:pt x="389" y="808"/>
                    <a:pt x="393" y="794"/>
                  </a:cubicBezTo>
                  <a:cubicBezTo>
                    <a:pt x="401" y="789"/>
                    <a:pt x="400" y="779"/>
                    <a:pt x="404" y="771"/>
                  </a:cubicBezTo>
                  <a:cubicBezTo>
                    <a:pt x="406" y="767"/>
                    <a:pt x="411" y="764"/>
                    <a:pt x="414" y="760"/>
                  </a:cubicBezTo>
                  <a:cubicBezTo>
                    <a:pt x="416" y="757"/>
                    <a:pt x="417" y="753"/>
                    <a:pt x="419" y="750"/>
                  </a:cubicBezTo>
                  <a:cubicBezTo>
                    <a:pt x="420" y="749"/>
                    <a:pt x="423" y="748"/>
                    <a:pt x="425" y="746"/>
                  </a:cubicBezTo>
                  <a:cubicBezTo>
                    <a:pt x="427" y="744"/>
                    <a:pt x="427" y="741"/>
                    <a:pt x="429" y="740"/>
                  </a:cubicBezTo>
                  <a:cubicBezTo>
                    <a:pt x="433" y="734"/>
                    <a:pt x="441" y="731"/>
                    <a:pt x="444" y="724"/>
                  </a:cubicBezTo>
                  <a:cubicBezTo>
                    <a:pt x="449" y="721"/>
                    <a:pt x="457" y="719"/>
                    <a:pt x="456" y="713"/>
                  </a:cubicBezTo>
                  <a:cubicBezTo>
                    <a:pt x="456" y="708"/>
                    <a:pt x="452" y="706"/>
                    <a:pt x="448" y="707"/>
                  </a:cubicBezTo>
                  <a:cubicBezTo>
                    <a:pt x="446" y="707"/>
                    <a:pt x="439" y="715"/>
                    <a:pt x="435" y="719"/>
                  </a:cubicBezTo>
                  <a:cubicBezTo>
                    <a:pt x="426" y="729"/>
                    <a:pt x="421" y="735"/>
                    <a:pt x="414" y="743"/>
                  </a:cubicBezTo>
                  <a:cubicBezTo>
                    <a:pt x="411" y="747"/>
                    <a:pt x="408" y="751"/>
                    <a:pt x="406" y="754"/>
                  </a:cubicBezTo>
                  <a:cubicBezTo>
                    <a:pt x="384" y="784"/>
                    <a:pt x="379" y="831"/>
                    <a:pt x="361" y="867"/>
                  </a:cubicBezTo>
                  <a:cubicBezTo>
                    <a:pt x="354" y="879"/>
                    <a:pt x="346" y="889"/>
                    <a:pt x="338" y="899"/>
                  </a:cubicBezTo>
                  <a:cubicBezTo>
                    <a:pt x="333" y="906"/>
                    <a:pt x="328" y="914"/>
                    <a:pt x="323" y="918"/>
                  </a:cubicBezTo>
                  <a:cubicBezTo>
                    <a:pt x="320" y="920"/>
                    <a:pt x="317" y="923"/>
                    <a:pt x="313" y="924"/>
                  </a:cubicBezTo>
                  <a:cubicBezTo>
                    <a:pt x="313" y="929"/>
                    <a:pt x="309" y="929"/>
                    <a:pt x="308" y="933"/>
                  </a:cubicBezTo>
                  <a:cubicBezTo>
                    <a:pt x="299" y="937"/>
                    <a:pt x="293" y="949"/>
                    <a:pt x="283" y="949"/>
                  </a:cubicBezTo>
                  <a:cubicBezTo>
                    <a:pt x="280" y="919"/>
                    <a:pt x="289" y="895"/>
                    <a:pt x="298" y="874"/>
                  </a:cubicBezTo>
                  <a:cubicBezTo>
                    <a:pt x="309" y="859"/>
                    <a:pt x="316" y="843"/>
                    <a:pt x="325" y="828"/>
                  </a:cubicBezTo>
                  <a:cubicBezTo>
                    <a:pt x="335" y="813"/>
                    <a:pt x="346" y="801"/>
                    <a:pt x="359" y="788"/>
                  </a:cubicBezTo>
                  <a:cubicBezTo>
                    <a:pt x="371" y="775"/>
                    <a:pt x="381" y="762"/>
                    <a:pt x="395" y="751"/>
                  </a:cubicBezTo>
                  <a:cubicBezTo>
                    <a:pt x="409" y="740"/>
                    <a:pt x="421" y="727"/>
                    <a:pt x="432" y="715"/>
                  </a:cubicBezTo>
                  <a:cubicBezTo>
                    <a:pt x="445" y="707"/>
                    <a:pt x="458" y="690"/>
                    <a:pt x="468" y="678"/>
                  </a:cubicBezTo>
                  <a:cubicBezTo>
                    <a:pt x="474" y="670"/>
                    <a:pt x="483" y="662"/>
                    <a:pt x="487" y="654"/>
                  </a:cubicBezTo>
                  <a:cubicBezTo>
                    <a:pt x="490" y="649"/>
                    <a:pt x="494" y="637"/>
                    <a:pt x="495" y="631"/>
                  </a:cubicBezTo>
                  <a:cubicBezTo>
                    <a:pt x="496" y="629"/>
                    <a:pt x="498" y="627"/>
                    <a:pt x="493" y="625"/>
                  </a:cubicBezTo>
                  <a:cubicBezTo>
                    <a:pt x="485" y="626"/>
                    <a:pt x="487" y="636"/>
                    <a:pt x="485" y="642"/>
                  </a:cubicBezTo>
                  <a:cubicBezTo>
                    <a:pt x="482" y="645"/>
                    <a:pt x="480" y="647"/>
                    <a:pt x="479" y="652"/>
                  </a:cubicBezTo>
                  <a:cubicBezTo>
                    <a:pt x="466" y="663"/>
                    <a:pt x="459" y="679"/>
                    <a:pt x="447" y="692"/>
                  </a:cubicBezTo>
                  <a:cubicBezTo>
                    <a:pt x="435" y="703"/>
                    <a:pt x="422" y="714"/>
                    <a:pt x="409" y="727"/>
                  </a:cubicBezTo>
                  <a:cubicBezTo>
                    <a:pt x="398" y="739"/>
                    <a:pt x="384" y="750"/>
                    <a:pt x="372" y="762"/>
                  </a:cubicBezTo>
                  <a:cubicBezTo>
                    <a:pt x="369" y="765"/>
                    <a:pt x="366" y="768"/>
                    <a:pt x="363" y="772"/>
                  </a:cubicBezTo>
                  <a:cubicBezTo>
                    <a:pt x="361" y="775"/>
                    <a:pt x="357" y="777"/>
                    <a:pt x="354" y="780"/>
                  </a:cubicBezTo>
                  <a:cubicBezTo>
                    <a:pt x="341" y="795"/>
                    <a:pt x="331" y="808"/>
                    <a:pt x="319" y="824"/>
                  </a:cubicBezTo>
                  <a:cubicBezTo>
                    <a:pt x="314" y="832"/>
                    <a:pt x="309" y="840"/>
                    <a:pt x="304" y="849"/>
                  </a:cubicBezTo>
                  <a:cubicBezTo>
                    <a:pt x="300" y="859"/>
                    <a:pt x="294" y="867"/>
                    <a:pt x="290" y="876"/>
                  </a:cubicBezTo>
                  <a:cubicBezTo>
                    <a:pt x="286" y="886"/>
                    <a:pt x="281" y="896"/>
                    <a:pt x="279" y="906"/>
                  </a:cubicBezTo>
                  <a:cubicBezTo>
                    <a:pt x="277" y="912"/>
                    <a:pt x="279" y="917"/>
                    <a:pt x="279" y="923"/>
                  </a:cubicBezTo>
                  <a:cubicBezTo>
                    <a:pt x="278" y="930"/>
                    <a:pt x="276" y="938"/>
                    <a:pt x="277" y="946"/>
                  </a:cubicBezTo>
                  <a:cubicBezTo>
                    <a:pt x="278" y="962"/>
                    <a:pt x="283" y="979"/>
                    <a:pt x="289" y="994"/>
                  </a:cubicBezTo>
                  <a:cubicBezTo>
                    <a:pt x="297" y="1000"/>
                    <a:pt x="300" y="1010"/>
                    <a:pt x="306" y="1017"/>
                  </a:cubicBezTo>
                  <a:cubicBezTo>
                    <a:pt x="307" y="1020"/>
                    <a:pt x="311" y="1020"/>
                    <a:pt x="313" y="1022"/>
                  </a:cubicBezTo>
                  <a:cubicBezTo>
                    <a:pt x="315" y="1025"/>
                    <a:pt x="316" y="1027"/>
                    <a:pt x="318" y="1029"/>
                  </a:cubicBezTo>
                  <a:cubicBezTo>
                    <a:pt x="321" y="1031"/>
                    <a:pt x="325" y="1032"/>
                    <a:pt x="328" y="1034"/>
                  </a:cubicBezTo>
                  <a:cubicBezTo>
                    <a:pt x="329" y="1034"/>
                    <a:pt x="331" y="1037"/>
                    <a:pt x="332" y="1039"/>
                  </a:cubicBezTo>
                  <a:cubicBezTo>
                    <a:pt x="334" y="1040"/>
                    <a:pt x="335" y="1041"/>
                    <a:pt x="337" y="1042"/>
                  </a:cubicBezTo>
                  <a:cubicBezTo>
                    <a:pt x="339" y="1043"/>
                    <a:pt x="340" y="1044"/>
                    <a:pt x="343" y="1044"/>
                  </a:cubicBezTo>
                  <a:cubicBezTo>
                    <a:pt x="350" y="1050"/>
                    <a:pt x="362" y="1061"/>
                    <a:pt x="367" y="1069"/>
                  </a:cubicBezTo>
                  <a:cubicBezTo>
                    <a:pt x="375" y="1081"/>
                    <a:pt x="373" y="1092"/>
                    <a:pt x="358" y="1092"/>
                  </a:cubicBezTo>
                  <a:cubicBezTo>
                    <a:pt x="357" y="1081"/>
                    <a:pt x="356" y="1067"/>
                    <a:pt x="345" y="1063"/>
                  </a:cubicBezTo>
                  <a:cubicBezTo>
                    <a:pt x="338" y="1069"/>
                    <a:pt x="346" y="1075"/>
                    <a:pt x="348" y="1081"/>
                  </a:cubicBezTo>
                  <a:cubicBezTo>
                    <a:pt x="350" y="1087"/>
                    <a:pt x="350" y="1092"/>
                    <a:pt x="347" y="1098"/>
                  </a:cubicBezTo>
                  <a:cubicBezTo>
                    <a:pt x="343" y="1098"/>
                    <a:pt x="342" y="1100"/>
                    <a:pt x="339" y="1098"/>
                  </a:cubicBezTo>
                  <a:cubicBezTo>
                    <a:pt x="336" y="1090"/>
                    <a:pt x="343" y="1073"/>
                    <a:pt x="335" y="1071"/>
                  </a:cubicBezTo>
                  <a:cubicBezTo>
                    <a:pt x="322" y="1068"/>
                    <a:pt x="338" y="1095"/>
                    <a:pt x="324" y="1096"/>
                  </a:cubicBezTo>
                  <a:cubicBezTo>
                    <a:pt x="318" y="1094"/>
                    <a:pt x="321" y="1087"/>
                    <a:pt x="319" y="1082"/>
                  </a:cubicBezTo>
                  <a:cubicBezTo>
                    <a:pt x="319" y="1078"/>
                    <a:pt x="316" y="1072"/>
                    <a:pt x="315" y="1069"/>
                  </a:cubicBezTo>
                  <a:cubicBezTo>
                    <a:pt x="313" y="1065"/>
                    <a:pt x="311" y="1061"/>
                    <a:pt x="305" y="1062"/>
                  </a:cubicBezTo>
                  <a:cubicBezTo>
                    <a:pt x="299" y="1072"/>
                    <a:pt x="319" y="1082"/>
                    <a:pt x="309" y="1090"/>
                  </a:cubicBezTo>
                  <a:cubicBezTo>
                    <a:pt x="298" y="1092"/>
                    <a:pt x="293" y="1079"/>
                    <a:pt x="284" y="1076"/>
                  </a:cubicBezTo>
                  <a:cubicBezTo>
                    <a:pt x="280" y="1075"/>
                    <a:pt x="270" y="1077"/>
                    <a:pt x="265" y="1076"/>
                  </a:cubicBezTo>
                  <a:cubicBezTo>
                    <a:pt x="257" y="1075"/>
                    <a:pt x="249" y="1069"/>
                    <a:pt x="245" y="1065"/>
                  </a:cubicBezTo>
                  <a:cubicBezTo>
                    <a:pt x="241" y="1060"/>
                    <a:pt x="240" y="1055"/>
                    <a:pt x="234" y="1049"/>
                  </a:cubicBezTo>
                  <a:cubicBezTo>
                    <a:pt x="232" y="1048"/>
                    <a:pt x="230" y="1048"/>
                    <a:pt x="228" y="1047"/>
                  </a:cubicBezTo>
                  <a:cubicBezTo>
                    <a:pt x="220" y="1042"/>
                    <a:pt x="214" y="1036"/>
                    <a:pt x="207" y="1030"/>
                  </a:cubicBezTo>
                  <a:cubicBezTo>
                    <a:pt x="204" y="1028"/>
                    <a:pt x="201" y="1027"/>
                    <a:pt x="198" y="1025"/>
                  </a:cubicBezTo>
                  <a:cubicBezTo>
                    <a:pt x="192" y="1019"/>
                    <a:pt x="182" y="1011"/>
                    <a:pt x="174" y="1007"/>
                  </a:cubicBezTo>
                  <a:cubicBezTo>
                    <a:pt x="168" y="1005"/>
                    <a:pt x="164" y="999"/>
                    <a:pt x="158" y="997"/>
                  </a:cubicBezTo>
                  <a:cubicBezTo>
                    <a:pt x="153" y="987"/>
                    <a:pt x="148" y="977"/>
                    <a:pt x="152" y="964"/>
                  </a:cubicBezTo>
                  <a:cubicBezTo>
                    <a:pt x="154" y="958"/>
                    <a:pt x="160" y="953"/>
                    <a:pt x="163" y="946"/>
                  </a:cubicBezTo>
                  <a:cubicBezTo>
                    <a:pt x="171" y="932"/>
                    <a:pt x="174" y="916"/>
                    <a:pt x="181" y="902"/>
                  </a:cubicBezTo>
                  <a:cubicBezTo>
                    <a:pt x="182" y="898"/>
                    <a:pt x="184" y="895"/>
                    <a:pt x="185" y="891"/>
                  </a:cubicBezTo>
                  <a:cubicBezTo>
                    <a:pt x="187" y="887"/>
                    <a:pt x="187" y="883"/>
                    <a:pt x="189" y="880"/>
                  </a:cubicBezTo>
                  <a:cubicBezTo>
                    <a:pt x="191" y="876"/>
                    <a:pt x="196" y="872"/>
                    <a:pt x="199" y="868"/>
                  </a:cubicBezTo>
                  <a:cubicBezTo>
                    <a:pt x="202" y="864"/>
                    <a:pt x="205" y="860"/>
                    <a:pt x="206" y="855"/>
                  </a:cubicBezTo>
                  <a:cubicBezTo>
                    <a:pt x="220" y="839"/>
                    <a:pt x="230" y="818"/>
                    <a:pt x="237" y="796"/>
                  </a:cubicBezTo>
                  <a:cubicBezTo>
                    <a:pt x="238" y="791"/>
                    <a:pt x="242" y="786"/>
                    <a:pt x="243" y="782"/>
                  </a:cubicBezTo>
                  <a:cubicBezTo>
                    <a:pt x="244" y="776"/>
                    <a:pt x="242" y="768"/>
                    <a:pt x="243" y="761"/>
                  </a:cubicBezTo>
                  <a:cubicBezTo>
                    <a:pt x="244" y="758"/>
                    <a:pt x="246" y="756"/>
                    <a:pt x="246" y="753"/>
                  </a:cubicBezTo>
                  <a:cubicBezTo>
                    <a:pt x="247" y="749"/>
                    <a:pt x="245" y="745"/>
                    <a:pt x="245" y="740"/>
                  </a:cubicBezTo>
                  <a:cubicBezTo>
                    <a:pt x="246" y="729"/>
                    <a:pt x="252" y="715"/>
                    <a:pt x="255" y="708"/>
                  </a:cubicBezTo>
                  <a:cubicBezTo>
                    <a:pt x="256" y="704"/>
                    <a:pt x="255" y="700"/>
                    <a:pt x="257" y="697"/>
                  </a:cubicBezTo>
                  <a:cubicBezTo>
                    <a:pt x="258" y="694"/>
                    <a:pt x="260" y="692"/>
                    <a:pt x="261" y="689"/>
                  </a:cubicBezTo>
                  <a:cubicBezTo>
                    <a:pt x="263" y="686"/>
                    <a:pt x="263" y="682"/>
                    <a:pt x="264" y="680"/>
                  </a:cubicBezTo>
                  <a:cubicBezTo>
                    <a:pt x="266" y="676"/>
                    <a:pt x="270" y="672"/>
                    <a:pt x="273" y="668"/>
                  </a:cubicBezTo>
                  <a:cubicBezTo>
                    <a:pt x="276" y="664"/>
                    <a:pt x="278" y="660"/>
                    <a:pt x="280" y="656"/>
                  </a:cubicBezTo>
                  <a:cubicBezTo>
                    <a:pt x="290" y="643"/>
                    <a:pt x="296" y="635"/>
                    <a:pt x="307" y="628"/>
                  </a:cubicBezTo>
                  <a:cubicBezTo>
                    <a:pt x="314" y="624"/>
                    <a:pt x="320" y="620"/>
                    <a:pt x="328" y="617"/>
                  </a:cubicBezTo>
                  <a:cubicBezTo>
                    <a:pt x="335" y="615"/>
                    <a:pt x="341" y="613"/>
                    <a:pt x="347" y="613"/>
                  </a:cubicBezTo>
                  <a:cubicBezTo>
                    <a:pt x="350" y="613"/>
                    <a:pt x="350" y="618"/>
                    <a:pt x="354" y="618"/>
                  </a:cubicBezTo>
                  <a:cubicBezTo>
                    <a:pt x="359" y="615"/>
                    <a:pt x="361" y="607"/>
                    <a:pt x="355" y="604"/>
                  </a:cubicBezTo>
                  <a:cubicBezTo>
                    <a:pt x="351" y="605"/>
                    <a:pt x="350" y="607"/>
                    <a:pt x="346" y="607"/>
                  </a:cubicBezTo>
                  <a:cubicBezTo>
                    <a:pt x="339" y="609"/>
                    <a:pt x="333" y="607"/>
                    <a:pt x="327" y="608"/>
                  </a:cubicBezTo>
                  <a:cubicBezTo>
                    <a:pt x="326" y="609"/>
                    <a:pt x="324" y="611"/>
                    <a:pt x="322" y="611"/>
                  </a:cubicBezTo>
                  <a:cubicBezTo>
                    <a:pt x="311" y="615"/>
                    <a:pt x="304" y="620"/>
                    <a:pt x="297" y="626"/>
                  </a:cubicBezTo>
                  <a:cubicBezTo>
                    <a:pt x="295" y="627"/>
                    <a:pt x="292" y="628"/>
                    <a:pt x="290" y="630"/>
                  </a:cubicBezTo>
                  <a:cubicBezTo>
                    <a:pt x="288" y="631"/>
                    <a:pt x="286" y="635"/>
                    <a:pt x="285" y="636"/>
                  </a:cubicBezTo>
                  <a:cubicBezTo>
                    <a:pt x="284" y="637"/>
                    <a:pt x="282" y="636"/>
                    <a:pt x="281" y="637"/>
                  </a:cubicBezTo>
                  <a:cubicBezTo>
                    <a:pt x="280" y="638"/>
                    <a:pt x="280" y="641"/>
                    <a:pt x="279" y="642"/>
                  </a:cubicBezTo>
                  <a:cubicBezTo>
                    <a:pt x="275" y="647"/>
                    <a:pt x="271" y="652"/>
                    <a:pt x="268" y="657"/>
                  </a:cubicBezTo>
                  <a:cubicBezTo>
                    <a:pt x="268" y="658"/>
                    <a:pt x="268" y="660"/>
                    <a:pt x="268" y="661"/>
                  </a:cubicBezTo>
                  <a:cubicBezTo>
                    <a:pt x="264" y="664"/>
                    <a:pt x="260" y="669"/>
                    <a:pt x="258" y="674"/>
                  </a:cubicBezTo>
                  <a:cubicBezTo>
                    <a:pt x="255" y="678"/>
                    <a:pt x="251" y="684"/>
                    <a:pt x="250" y="689"/>
                  </a:cubicBezTo>
                  <a:cubicBezTo>
                    <a:pt x="249" y="691"/>
                    <a:pt x="250" y="693"/>
                    <a:pt x="250" y="695"/>
                  </a:cubicBezTo>
                  <a:cubicBezTo>
                    <a:pt x="247" y="705"/>
                    <a:pt x="242" y="716"/>
                    <a:pt x="239" y="728"/>
                  </a:cubicBezTo>
                  <a:cubicBezTo>
                    <a:pt x="239" y="732"/>
                    <a:pt x="239" y="736"/>
                    <a:pt x="239" y="739"/>
                  </a:cubicBezTo>
                  <a:cubicBezTo>
                    <a:pt x="237" y="745"/>
                    <a:pt x="233" y="751"/>
                    <a:pt x="233" y="757"/>
                  </a:cubicBezTo>
                  <a:cubicBezTo>
                    <a:pt x="233" y="759"/>
                    <a:pt x="235" y="763"/>
                    <a:pt x="235" y="765"/>
                  </a:cubicBezTo>
                  <a:cubicBezTo>
                    <a:pt x="235" y="767"/>
                    <a:pt x="233" y="770"/>
                    <a:pt x="233" y="772"/>
                  </a:cubicBezTo>
                  <a:cubicBezTo>
                    <a:pt x="232" y="781"/>
                    <a:pt x="232" y="784"/>
                    <a:pt x="230" y="790"/>
                  </a:cubicBezTo>
                  <a:cubicBezTo>
                    <a:pt x="228" y="798"/>
                    <a:pt x="227" y="804"/>
                    <a:pt x="223" y="811"/>
                  </a:cubicBezTo>
                  <a:cubicBezTo>
                    <a:pt x="222" y="815"/>
                    <a:pt x="218" y="818"/>
                    <a:pt x="217" y="821"/>
                  </a:cubicBezTo>
                  <a:cubicBezTo>
                    <a:pt x="213" y="829"/>
                    <a:pt x="211" y="838"/>
                    <a:pt x="204" y="842"/>
                  </a:cubicBezTo>
                  <a:cubicBezTo>
                    <a:pt x="200" y="852"/>
                    <a:pt x="194" y="860"/>
                    <a:pt x="187" y="867"/>
                  </a:cubicBezTo>
                  <a:cubicBezTo>
                    <a:pt x="174" y="890"/>
                    <a:pt x="165" y="917"/>
                    <a:pt x="155" y="943"/>
                  </a:cubicBezTo>
                  <a:cubicBezTo>
                    <a:pt x="135" y="961"/>
                    <a:pt x="142" y="998"/>
                    <a:pt x="162" y="1010"/>
                  </a:cubicBezTo>
                  <a:cubicBezTo>
                    <a:pt x="166" y="1013"/>
                    <a:pt x="170" y="1015"/>
                    <a:pt x="174" y="1017"/>
                  </a:cubicBezTo>
                  <a:cubicBezTo>
                    <a:pt x="187" y="1024"/>
                    <a:pt x="197" y="1033"/>
                    <a:pt x="208" y="1042"/>
                  </a:cubicBezTo>
                  <a:cubicBezTo>
                    <a:pt x="213" y="1046"/>
                    <a:pt x="220" y="1048"/>
                    <a:pt x="224" y="1052"/>
                  </a:cubicBezTo>
                  <a:cubicBezTo>
                    <a:pt x="233" y="1060"/>
                    <a:pt x="237" y="1071"/>
                    <a:pt x="246" y="1077"/>
                  </a:cubicBezTo>
                  <a:cubicBezTo>
                    <a:pt x="259" y="1085"/>
                    <a:pt x="278" y="1086"/>
                    <a:pt x="290" y="1091"/>
                  </a:cubicBezTo>
                  <a:cubicBezTo>
                    <a:pt x="291" y="1102"/>
                    <a:pt x="305" y="1106"/>
                    <a:pt x="315" y="1102"/>
                  </a:cubicBezTo>
                  <a:cubicBezTo>
                    <a:pt x="317" y="1106"/>
                    <a:pt x="327" y="1107"/>
                    <a:pt x="332" y="1105"/>
                  </a:cubicBezTo>
                  <a:cubicBezTo>
                    <a:pt x="335" y="1115"/>
                    <a:pt x="354" y="1112"/>
                    <a:pt x="357" y="1104"/>
                  </a:cubicBezTo>
                  <a:cubicBezTo>
                    <a:pt x="366" y="1103"/>
                    <a:pt x="371" y="1099"/>
                    <a:pt x="376" y="1095"/>
                  </a:cubicBezTo>
                  <a:cubicBezTo>
                    <a:pt x="384" y="1100"/>
                    <a:pt x="394" y="1104"/>
                    <a:pt x="398" y="1113"/>
                  </a:cubicBezTo>
                  <a:cubicBezTo>
                    <a:pt x="401" y="1119"/>
                    <a:pt x="401" y="1126"/>
                    <a:pt x="400" y="1133"/>
                  </a:cubicBezTo>
                  <a:cubicBezTo>
                    <a:pt x="410" y="1133"/>
                    <a:pt x="410" y="1133"/>
                    <a:pt x="410" y="1133"/>
                  </a:cubicBezTo>
                  <a:cubicBezTo>
                    <a:pt x="416" y="1128"/>
                    <a:pt x="422" y="1123"/>
                    <a:pt x="427" y="1118"/>
                  </a:cubicBezTo>
                  <a:cubicBezTo>
                    <a:pt x="426" y="1109"/>
                    <a:pt x="430" y="1100"/>
                    <a:pt x="428" y="1090"/>
                  </a:cubicBezTo>
                  <a:cubicBezTo>
                    <a:pt x="427" y="1083"/>
                    <a:pt x="421" y="1075"/>
                    <a:pt x="415" y="1069"/>
                  </a:cubicBezTo>
                  <a:cubicBezTo>
                    <a:pt x="413" y="1066"/>
                    <a:pt x="409" y="1065"/>
                    <a:pt x="406" y="1062"/>
                  </a:cubicBezTo>
                  <a:cubicBezTo>
                    <a:pt x="402" y="1059"/>
                    <a:pt x="397" y="1050"/>
                    <a:pt x="393" y="1042"/>
                  </a:cubicBezTo>
                  <a:cubicBezTo>
                    <a:pt x="391" y="1038"/>
                    <a:pt x="390" y="1034"/>
                    <a:pt x="388" y="1031"/>
                  </a:cubicBezTo>
                  <a:cubicBezTo>
                    <a:pt x="386" y="1024"/>
                    <a:pt x="381" y="1019"/>
                    <a:pt x="381" y="1010"/>
                  </a:cubicBezTo>
                  <a:cubicBezTo>
                    <a:pt x="380" y="1007"/>
                    <a:pt x="382" y="1005"/>
                    <a:pt x="383" y="1002"/>
                  </a:cubicBezTo>
                  <a:cubicBezTo>
                    <a:pt x="383" y="998"/>
                    <a:pt x="382" y="994"/>
                    <a:pt x="382" y="990"/>
                  </a:cubicBezTo>
                  <a:cubicBezTo>
                    <a:pt x="384" y="978"/>
                    <a:pt x="389" y="963"/>
                    <a:pt x="394" y="954"/>
                  </a:cubicBezTo>
                  <a:cubicBezTo>
                    <a:pt x="400" y="944"/>
                    <a:pt x="410" y="934"/>
                    <a:pt x="418" y="924"/>
                  </a:cubicBezTo>
                  <a:cubicBezTo>
                    <a:pt x="424" y="917"/>
                    <a:pt x="431" y="911"/>
                    <a:pt x="437" y="903"/>
                  </a:cubicBezTo>
                  <a:cubicBezTo>
                    <a:pt x="442" y="896"/>
                    <a:pt x="449" y="889"/>
                    <a:pt x="456" y="882"/>
                  </a:cubicBezTo>
                  <a:cubicBezTo>
                    <a:pt x="461" y="877"/>
                    <a:pt x="464" y="872"/>
                    <a:pt x="470" y="869"/>
                  </a:cubicBezTo>
                  <a:cubicBezTo>
                    <a:pt x="480" y="851"/>
                    <a:pt x="500" y="839"/>
                    <a:pt x="516" y="824"/>
                  </a:cubicBezTo>
                  <a:cubicBezTo>
                    <a:pt x="528" y="813"/>
                    <a:pt x="540" y="802"/>
                    <a:pt x="552" y="790"/>
                  </a:cubicBezTo>
                  <a:cubicBezTo>
                    <a:pt x="554" y="788"/>
                    <a:pt x="554" y="785"/>
                    <a:pt x="556" y="783"/>
                  </a:cubicBezTo>
                  <a:cubicBezTo>
                    <a:pt x="558" y="782"/>
                    <a:pt x="561" y="781"/>
                    <a:pt x="563" y="779"/>
                  </a:cubicBezTo>
                  <a:cubicBezTo>
                    <a:pt x="564" y="778"/>
                    <a:pt x="564" y="776"/>
                    <a:pt x="565" y="775"/>
                  </a:cubicBezTo>
                  <a:cubicBezTo>
                    <a:pt x="578" y="758"/>
                    <a:pt x="596" y="732"/>
                    <a:pt x="604" y="709"/>
                  </a:cubicBezTo>
                  <a:cubicBezTo>
                    <a:pt x="608" y="699"/>
                    <a:pt x="606" y="685"/>
                    <a:pt x="600" y="675"/>
                  </a:cubicBezTo>
                  <a:cubicBezTo>
                    <a:pt x="601" y="671"/>
                    <a:pt x="606" y="672"/>
                    <a:pt x="607" y="669"/>
                  </a:cubicBezTo>
                  <a:cubicBezTo>
                    <a:pt x="609" y="663"/>
                    <a:pt x="612" y="654"/>
                    <a:pt x="612" y="651"/>
                  </a:cubicBezTo>
                  <a:cubicBezTo>
                    <a:pt x="611" y="636"/>
                    <a:pt x="612" y="619"/>
                    <a:pt x="609" y="6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>
              <a:off x="1444625" y="3700463"/>
              <a:ext cx="2451100" cy="2392363"/>
            </a:xfrm>
            <a:custGeom>
              <a:avLst/>
              <a:gdLst/>
              <a:ahLst/>
              <a:cxnLst>
                <a:cxn ang="0">
                  <a:pos x="649" y="533"/>
                </a:cxn>
                <a:cxn ang="0">
                  <a:pos x="607" y="479"/>
                </a:cxn>
                <a:cxn ang="0">
                  <a:pos x="589" y="445"/>
                </a:cxn>
                <a:cxn ang="0">
                  <a:pos x="595" y="375"/>
                </a:cxn>
                <a:cxn ang="0">
                  <a:pos x="556" y="306"/>
                </a:cxn>
                <a:cxn ang="0">
                  <a:pos x="555" y="247"/>
                </a:cxn>
                <a:cxn ang="0">
                  <a:pos x="547" y="259"/>
                </a:cxn>
                <a:cxn ang="0">
                  <a:pos x="558" y="341"/>
                </a:cxn>
                <a:cxn ang="0">
                  <a:pos x="589" y="392"/>
                </a:cxn>
                <a:cxn ang="0">
                  <a:pos x="582" y="428"/>
                </a:cxn>
                <a:cxn ang="0">
                  <a:pos x="615" y="503"/>
                </a:cxn>
                <a:cxn ang="0">
                  <a:pos x="637" y="528"/>
                </a:cxn>
                <a:cxn ang="0">
                  <a:pos x="639" y="559"/>
                </a:cxn>
                <a:cxn ang="0">
                  <a:pos x="631" y="598"/>
                </a:cxn>
                <a:cxn ang="0">
                  <a:pos x="582" y="606"/>
                </a:cxn>
                <a:cxn ang="0">
                  <a:pos x="504" y="616"/>
                </a:cxn>
                <a:cxn ang="0">
                  <a:pos x="485" y="618"/>
                </a:cxn>
                <a:cxn ang="0">
                  <a:pos x="403" y="619"/>
                </a:cxn>
                <a:cxn ang="0">
                  <a:pos x="366" y="625"/>
                </a:cxn>
                <a:cxn ang="0">
                  <a:pos x="332" y="625"/>
                </a:cxn>
                <a:cxn ang="0">
                  <a:pos x="230" y="628"/>
                </a:cxn>
                <a:cxn ang="0">
                  <a:pos x="124" y="610"/>
                </a:cxn>
                <a:cxn ang="0">
                  <a:pos x="76" y="596"/>
                </a:cxn>
                <a:cxn ang="0">
                  <a:pos x="41" y="584"/>
                </a:cxn>
                <a:cxn ang="0">
                  <a:pos x="23" y="576"/>
                </a:cxn>
                <a:cxn ang="0">
                  <a:pos x="14" y="561"/>
                </a:cxn>
                <a:cxn ang="0">
                  <a:pos x="21" y="517"/>
                </a:cxn>
                <a:cxn ang="0">
                  <a:pos x="35" y="426"/>
                </a:cxn>
                <a:cxn ang="0">
                  <a:pos x="37" y="316"/>
                </a:cxn>
                <a:cxn ang="0">
                  <a:pos x="78" y="236"/>
                </a:cxn>
                <a:cxn ang="0">
                  <a:pos x="68" y="156"/>
                </a:cxn>
                <a:cxn ang="0">
                  <a:pos x="88" y="118"/>
                </a:cxn>
                <a:cxn ang="0">
                  <a:pos x="132" y="54"/>
                </a:cxn>
                <a:cxn ang="0">
                  <a:pos x="127" y="0"/>
                </a:cxn>
                <a:cxn ang="0">
                  <a:pos x="120" y="25"/>
                </a:cxn>
                <a:cxn ang="0">
                  <a:pos x="119" y="60"/>
                </a:cxn>
                <a:cxn ang="0">
                  <a:pos x="96" y="90"/>
                </a:cxn>
                <a:cxn ang="0">
                  <a:pos x="62" y="176"/>
                </a:cxn>
                <a:cxn ang="0">
                  <a:pos x="70" y="216"/>
                </a:cxn>
                <a:cxn ang="0">
                  <a:pos x="38" y="276"/>
                </a:cxn>
                <a:cxn ang="0">
                  <a:pos x="29" y="369"/>
                </a:cxn>
                <a:cxn ang="0">
                  <a:pos x="16" y="479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0" y="556"/>
                </a:cxn>
                <a:cxn ang="0">
                  <a:pos x="2" y="571"/>
                </a:cxn>
                <a:cxn ang="0">
                  <a:pos x="56" y="598"/>
                </a:cxn>
                <a:cxn ang="0">
                  <a:pos x="98" y="611"/>
                </a:cxn>
                <a:cxn ang="0">
                  <a:pos x="255" y="636"/>
                </a:cxn>
                <a:cxn ang="0">
                  <a:pos x="318" y="637"/>
                </a:cxn>
                <a:cxn ang="0">
                  <a:pos x="422" y="627"/>
                </a:cxn>
                <a:cxn ang="0">
                  <a:pos x="565" y="612"/>
                </a:cxn>
                <a:cxn ang="0">
                  <a:pos x="635" y="614"/>
                </a:cxn>
                <a:cxn ang="0">
                  <a:pos x="649" y="601"/>
                </a:cxn>
              </a:cxnLst>
              <a:rect l="0" t="0" r="r" b="b"/>
              <a:pathLst>
                <a:path w="654" h="638">
                  <a:moveTo>
                    <a:pt x="645" y="566"/>
                  </a:moveTo>
                  <a:cubicBezTo>
                    <a:pt x="647" y="553"/>
                    <a:pt x="654" y="545"/>
                    <a:pt x="649" y="533"/>
                  </a:cubicBezTo>
                  <a:cubicBezTo>
                    <a:pt x="644" y="519"/>
                    <a:pt x="631" y="510"/>
                    <a:pt x="623" y="497"/>
                  </a:cubicBezTo>
                  <a:cubicBezTo>
                    <a:pt x="615" y="494"/>
                    <a:pt x="613" y="485"/>
                    <a:pt x="607" y="479"/>
                  </a:cubicBezTo>
                  <a:cubicBezTo>
                    <a:pt x="603" y="474"/>
                    <a:pt x="598" y="472"/>
                    <a:pt x="595" y="466"/>
                  </a:cubicBezTo>
                  <a:cubicBezTo>
                    <a:pt x="592" y="461"/>
                    <a:pt x="590" y="452"/>
                    <a:pt x="589" y="445"/>
                  </a:cubicBezTo>
                  <a:cubicBezTo>
                    <a:pt x="586" y="426"/>
                    <a:pt x="594" y="413"/>
                    <a:pt x="596" y="399"/>
                  </a:cubicBezTo>
                  <a:cubicBezTo>
                    <a:pt x="597" y="392"/>
                    <a:pt x="597" y="383"/>
                    <a:pt x="595" y="375"/>
                  </a:cubicBezTo>
                  <a:cubicBezTo>
                    <a:pt x="591" y="356"/>
                    <a:pt x="575" y="348"/>
                    <a:pt x="567" y="335"/>
                  </a:cubicBezTo>
                  <a:cubicBezTo>
                    <a:pt x="563" y="328"/>
                    <a:pt x="558" y="318"/>
                    <a:pt x="556" y="306"/>
                  </a:cubicBezTo>
                  <a:cubicBezTo>
                    <a:pt x="554" y="291"/>
                    <a:pt x="557" y="278"/>
                    <a:pt x="556" y="264"/>
                  </a:cubicBezTo>
                  <a:cubicBezTo>
                    <a:pt x="555" y="259"/>
                    <a:pt x="555" y="253"/>
                    <a:pt x="555" y="247"/>
                  </a:cubicBezTo>
                  <a:cubicBezTo>
                    <a:pt x="547" y="247"/>
                    <a:pt x="547" y="247"/>
                    <a:pt x="547" y="247"/>
                  </a:cubicBezTo>
                  <a:cubicBezTo>
                    <a:pt x="547" y="251"/>
                    <a:pt x="547" y="255"/>
                    <a:pt x="547" y="259"/>
                  </a:cubicBezTo>
                  <a:cubicBezTo>
                    <a:pt x="549" y="283"/>
                    <a:pt x="546" y="308"/>
                    <a:pt x="553" y="327"/>
                  </a:cubicBezTo>
                  <a:cubicBezTo>
                    <a:pt x="554" y="332"/>
                    <a:pt x="558" y="335"/>
                    <a:pt x="558" y="341"/>
                  </a:cubicBezTo>
                  <a:cubicBezTo>
                    <a:pt x="570" y="352"/>
                    <a:pt x="576" y="357"/>
                    <a:pt x="584" y="371"/>
                  </a:cubicBezTo>
                  <a:cubicBezTo>
                    <a:pt x="587" y="377"/>
                    <a:pt x="589" y="381"/>
                    <a:pt x="589" y="392"/>
                  </a:cubicBezTo>
                  <a:cubicBezTo>
                    <a:pt x="589" y="396"/>
                    <a:pt x="590" y="399"/>
                    <a:pt x="589" y="402"/>
                  </a:cubicBezTo>
                  <a:cubicBezTo>
                    <a:pt x="588" y="410"/>
                    <a:pt x="583" y="418"/>
                    <a:pt x="582" y="428"/>
                  </a:cubicBezTo>
                  <a:cubicBezTo>
                    <a:pt x="578" y="448"/>
                    <a:pt x="586" y="471"/>
                    <a:pt x="597" y="484"/>
                  </a:cubicBezTo>
                  <a:cubicBezTo>
                    <a:pt x="602" y="490"/>
                    <a:pt x="609" y="496"/>
                    <a:pt x="615" y="503"/>
                  </a:cubicBezTo>
                  <a:cubicBezTo>
                    <a:pt x="618" y="506"/>
                    <a:pt x="620" y="510"/>
                    <a:pt x="623" y="513"/>
                  </a:cubicBezTo>
                  <a:cubicBezTo>
                    <a:pt x="628" y="518"/>
                    <a:pt x="632" y="521"/>
                    <a:pt x="637" y="528"/>
                  </a:cubicBezTo>
                  <a:cubicBezTo>
                    <a:pt x="640" y="533"/>
                    <a:pt x="644" y="538"/>
                    <a:pt x="644" y="545"/>
                  </a:cubicBezTo>
                  <a:cubicBezTo>
                    <a:pt x="644" y="550"/>
                    <a:pt x="640" y="554"/>
                    <a:pt x="639" y="559"/>
                  </a:cubicBezTo>
                  <a:cubicBezTo>
                    <a:pt x="635" y="572"/>
                    <a:pt x="639" y="584"/>
                    <a:pt x="639" y="598"/>
                  </a:cubicBezTo>
                  <a:cubicBezTo>
                    <a:pt x="638" y="602"/>
                    <a:pt x="636" y="595"/>
                    <a:pt x="631" y="598"/>
                  </a:cubicBezTo>
                  <a:cubicBezTo>
                    <a:pt x="621" y="607"/>
                    <a:pt x="607" y="598"/>
                    <a:pt x="598" y="606"/>
                  </a:cubicBezTo>
                  <a:cubicBezTo>
                    <a:pt x="592" y="605"/>
                    <a:pt x="587" y="604"/>
                    <a:pt x="582" y="606"/>
                  </a:cubicBezTo>
                  <a:cubicBezTo>
                    <a:pt x="556" y="600"/>
                    <a:pt x="537" y="610"/>
                    <a:pt x="514" y="613"/>
                  </a:cubicBezTo>
                  <a:cubicBezTo>
                    <a:pt x="510" y="613"/>
                    <a:pt x="507" y="616"/>
                    <a:pt x="504" y="616"/>
                  </a:cubicBezTo>
                  <a:cubicBezTo>
                    <a:pt x="500" y="617"/>
                    <a:pt x="496" y="615"/>
                    <a:pt x="492" y="616"/>
                  </a:cubicBezTo>
                  <a:cubicBezTo>
                    <a:pt x="490" y="616"/>
                    <a:pt x="488" y="618"/>
                    <a:pt x="485" y="618"/>
                  </a:cubicBezTo>
                  <a:cubicBezTo>
                    <a:pt x="476" y="620"/>
                    <a:pt x="467" y="618"/>
                    <a:pt x="457" y="618"/>
                  </a:cubicBezTo>
                  <a:cubicBezTo>
                    <a:pt x="439" y="618"/>
                    <a:pt x="420" y="616"/>
                    <a:pt x="403" y="619"/>
                  </a:cubicBezTo>
                  <a:cubicBezTo>
                    <a:pt x="398" y="619"/>
                    <a:pt x="395" y="620"/>
                    <a:pt x="387" y="620"/>
                  </a:cubicBezTo>
                  <a:cubicBezTo>
                    <a:pt x="380" y="621"/>
                    <a:pt x="373" y="624"/>
                    <a:pt x="366" y="625"/>
                  </a:cubicBezTo>
                  <a:cubicBezTo>
                    <a:pt x="358" y="626"/>
                    <a:pt x="346" y="628"/>
                    <a:pt x="339" y="627"/>
                  </a:cubicBezTo>
                  <a:cubicBezTo>
                    <a:pt x="337" y="627"/>
                    <a:pt x="335" y="625"/>
                    <a:pt x="332" y="625"/>
                  </a:cubicBezTo>
                  <a:cubicBezTo>
                    <a:pt x="312" y="625"/>
                    <a:pt x="293" y="632"/>
                    <a:pt x="271" y="626"/>
                  </a:cubicBezTo>
                  <a:cubicBezTo>
                    <a:pt x="258" y="629"/>
                    <a:pt x="241" y="628"/>
                    <a:pt x="230" y="628"/>
                  </a:cubicBezTo>
                  <a:cubicBezTo>
                    <a:pt x="202" y="627"/>
                    <a:pt x="165" y="623"/>
                    <a:pt x="139" y="616"/>
                  </a:cubicBezTo>
                  <a:cubicBezTo>
                    <a:pt x="134" y="614"/>
                    <a:pt x="129" y="611"/>
                    <a:pt x="124" y="610"/>
                  </a:cubicBezTo>
                  <a:cubicBezTo>
                    <a:pt x="115" y="608"/>
                    <a:pt x="106" y="607"/>
                    <a:pt x="98" y="604"/>
                  </a:cubicBezTo>
                  <a:cubicBezTo>
                    <a:pt x="91" y="602"/>
                    <a:pt x="84" y="598"/>
                    <a:pt x="76" y="596"/>
                  </a:cubicBezTo>
                  <a:cubicBezTo>
                    <a:pt x="66" y="593"/>
                    <a:pt x="56" y="592"/>
                    <a:pt x="47" y="588"/>
                  </a:cubicBezTo>
                  <a:cubicBezTo>
                    <a:pt x="45" y="587"/>
                    <a:pt x="43" y="585"/>
                    <a:pt x="41" y="584"/>
                  </a:cubicBezTo>
                  <a:cubicBezTo>
                    <a:pt x="39" y="583"/>
                    <a:pt x="35" y="583"/>
                    <a:pt x="32" y="582"/>
                  </a:cubicBezTo>
                  <a:cubicBezTo>
                    <a:pt x="31" y="582"/>
                    <a:pt x="26" y="578"/>
                    <a:pt x="23" y="576"/>
                  </a:cubicBezTo>
                  <a:cubicBezTo>
                    <a:pt x="19" y="574"/>
                    <a:pt x="16" y="572"/>
                    <a:pt x="13" y="570"/>
                  </a:cubicBezTo>
                  <a:cubicBezTo>
                    <a:pt x="14" y="568"/>
                    <a:pt x="14" y="565"/>
                    <a:pt x="14" y="561"/>
                  </a:cubicBezTo>
                  <a:cubicBezTo>
                    <a:pt x="11" y="557"/>
                    <a:pt x="13" y="547"/>
                    <a:pt x="11" y="543"/>
                  </a:cubicBezTo>
                  <a:cubicBezTo>
                    <a:pt x="15" y="535"/>
                    <a:pt x="19" y="526"/>
                    <a:pt x="21" y="517"/>
                  </a:cubicBezTo>
                  <a:cubicBezTo>
                    <a:pt x="26" y="499"/>
                    <a:pt x="25" y="475"/>
                    <a:pt x="28" y="456"/>
                  </a:cubicBezTo>
                  <a:cubicBezTo>
                    <a:pt x="30" y="445"/>
                    <a:pt x="35" y="435"/>
                    <a:pt x="35" y="426"/>
                  </a:cubicBezTo>
                  <a:cubicBezTo>
                    <a:pt x="37" y="403"/>
                    <a:pt x="37" y="383"/>
                    <a:pt x="38" y="363"/>
                  </a:cubicBezTo>
                  <a:cubicBezTo>
                    <a:pt x="39" y="348"/>
                    <a:pt x="35" y="333"/>
                    <a:pt x="37" y="316"/>
                  </a:cubicBezTo>
                  <a:cubicBezTo>
                    <a:pt x="38" y="302"/>
                    <a:pt x="44" y="291"/>
                    <a:pt x="49" y="282"/>
                  </a:cubicBezTo>
                  <a:cubicBezTo>
                    <a:pt x="57" y="268"/>
                    <a:pt x="74" y="257"/>
                    <a:pt x="78" y="236"/>
                  </a:cubicBezTo>
                  <a:cubicBezTo>
                    <a:pt x="80" y="227"/>
                    <a:pt x="80" y="217"/>
                    <a:pt x="78" y="209"/>
                  </a:cubicBezTo>
                  <a:cubicBezTo>
                    <a:pt x="76" y="192"/>
                    <a:pt x="66" y="178"/>
                    <a:pt x="68" y="156"/>
                  </a:cubicBezTo>
                  <a:cubicBezTo>
                    <a:pt x="69" y="148"/>
                    <a:pt x="72" y="138"/>
                    <a:pt x="75" y="132"/>
                  </a:cubicBezTo>
                  <a:cubicBezTo>
                    <a:pt x="78" y="126"/>
                    <a:pt x="84" y="123"/>
                    <a:pt x="88" y="118"/>
                  </a:cubicBezTo>
                  <a:cubicBezTo>
                    <a:pt x="94" y="110"/>
                    <a:pt x="96" y="100"/>
                    <a:pt x="105" y="96"/>
                  </a:cubicBezTo>
                  <a:cubicBezTo>
                    <a:pt x="113" y="81"/>
                    <a:pt x="127" y="70"/>
                    <a:pt x="132" y="54"/>
                  </a:cubicBezTo>
                  <a:cubicBezTo>
                    <a:pt x="137" y="40"/>
                    <a:pt x="129" y="31"/>
                    <a:pt x="127" y="17"/>
                  </a:cubicBezTo>
                  <a:cubicBezTo>
                    <a:pt x="126" y="10"/>
                    <a:pt x="126" y="5"/>
                    <a:pt x="12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8" y="9"/>
                    <a:pt x="118" y="17"/>
                    <a:pt x="120" y="25"/>
                  </a:cubicBezTo>
                  <a:cubicBezTo>
                    <a:pt x="122" y="30"/>
                    <a:pt x="127" y="35"/>
                    <a:pt x="127" y="41"/>
                  </a:cubicBezTo>
                  <a:cubicBezTo>
                    <a:pt x="127" y="49"/>
                    <a:pt x="122" y="55"/>
                    <a:pt x="119" y="60"/>
                  </a:cubicBezTo>
                  <a:cubicBezTo>
                    <a:pt x="113" y="68"/>
                    <a:pt x="110" y="71"/>
                    <a:pt x="104" y="78"/>
                  </a:cubicBezTo>
                  <a:cubicBezTo>
                    <a:pt x="101" y="82"/>
                    <a:pt x="99" y="86"/>
                    <a:pt x="96" y="90"/>
                  </a:cubicBezTo>
                  <a:cubicBezTo>
                    <a:pt x="90" y="98"/>
                    <a:pt x="82" y="105"/>
                    <a:pt x="77" y="112"/>
                  </a:cubicBezTo>
                  <a:cubicBezTo>
                    <a:pt x="65" y="127"/>
                    <a:pt x="57" y="153"/>
                    <a:pt x="62" y="176"/>
                  </a:cubicBezTo>
                  <a:cubicBezTo>
                    <a:pt x="63" y="187"/>
                    <a:pt x="69" y="196"/>
                    <a:pt x="70" y="205"/>
                  </a:cubicBezTo>
                  <a:cubicBezTo>
                    <a:pt x="71" y="209"/>
                    <a:pt x="70" y="212"/>
                    <a:pt x="70" y="216"/>
                  </a:cubicBezTo>
                  <a:cubicBezTo>
                    <a:pt x="71" y="230"/>
                    <a:pt x="69" y="233"/>
                    <a:pt x="66" y="240"/>
                  </a:cubicBezTo>
                  <a:cubicBezTo>
                    <a:pt x="58" y="257"/>
                    <a:pt x="51" y="263"/>
                    <a:pt x="38" y="276"/>
                  </a:cubicBezTo>
                  <a:cubicBezTo>
                    <a:pt x="39" y="283"/>
                    <a:pt x="34" y="286"/>
                    <a:pt x="33" y="292"/>
                  </a:cubicBezTo>
                  <a:cubicBezTo>
                    <a:pt x="26" y="314"/>
                    <a:pt x="30" y="343"/>
                    <a:pt x="29" y="369"/>
                  </a:cubicBezTo>
                  <a:cubicBezTo>
                    <a:pt x="28" y="378"/>
                    <a:pt x="29" y="387"/>
                    <a:pt x="29" y="396"/>
                  </a:cubicBezTo>
                  <a:cubicBezTo>
                    <a:pt x="29" y="422"/>
                    <a:pt x="19" y="451"/>
                    <a:pt x="16" y="479"/>
                  </a:cubicBezTo>
                  <a:cubicBezTo>
                    <a:pt x="14" y="493"/>
                    <a:pt x="13" y="505"/>
                    <a:pt x="12" y="515"/>
                  </a:cubicBezTo>
                  <a:cubicBezTo>
                    <a:pt x="7" y="523"/>
                    <a:pt x="6" y="533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2"/>
                    <a:pt x="0" y="542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1" y="559"/>
                    <a:pt x="1" y="568"/>
                    <a:pt x="2" y="571"/>
                  </a:cubicBezTo>
                  <a:cubicBezTo>
                    <a:pt x="3" y="576"/>
                    <a:pt x="9" y="579"/>
                    <a:pt x="13" y="582"/>
                  </a:cubicBezTo>
                  <a:cubicBezTo>
                    <a:pt x="25" y="590"/>
                    <a:pt x="41" y="593"/>
                    <a:pt x="56" y="598"/>
                  </a:cubicBezTo>
                  <a:cubicBezTo>
                    <a:pt x="60" y="600"/>
                    <a:pt x="62" y="601"/>
                    <a:pt x="66" y="602"/>
                  </a:cubicBezTo>
                  <a:cubicBezTo>
                    <a:pt x="77" y="606"/>
                    <a:pt x="87" y="607"/>
                    <a:pt x="98" y="611"/>
                  </a:cubicBezTo>
                  <a:cubicBezTo>
                    <a:pt x="125" y="619"/>
                    <a:pt x="155" y="630"/>
                    <a:pt x="183" y="632"/>
                  </a:cubicBezTo>
                  <a:cubicBezTo>
                    <a:pt x="210" y="634"/>
                    <a:pt x="230" y="636"/>
                    <a:pt x="255" y="636"/>
                  </a:cubicBezTo>
                  <a:cubicBezTo>
                    <a:pt x="270" y="636"/>
                    <a:pt x="285" y="634"/>
                    <a:pt x="301" y="635"/>
                  </a:cubicBezTo>
                  <a:cubicBezTo>
                    <a:pt x="306" y="635"/>
                    <a:pt x="314" y="637"/>
                    <a:pt x="318" y="637"/>
                  </a:cubicBezTo>
                  <a:cubicBezTo>
                    <a:pt x="343" y="638"/>
                    <a:pt x="371" y="631"/>
                    <a:pt x="394" y="628"/>
                  </a:cubicBezTo>
                  <a:cubicBezTo>
                    <a:pt x="403" y="627"/>
                    <a:pt x="413" y="627"/>
                    <a:pt x="422" y="627"/>
                  </a:cubicBezTo>
                  <a:cubicBezTo>
                    <a:pt x="443" y="625"/>
                    <a:pt x="464" y="628"/>
                    <a:pt x="486" y="627"/>
                  </a:cubicBezTo>
                  <a:cubicBezTo>
                    <a:pt x="514" y="625"/>
                    <a:pt x="539" y="612"/>
                    <a:pt x="565" y="612"/>
                  </a:cubicBezTo>
                  <a:cubicBezTo>
                    <a:pt x="573" y="612"/>
                    <a:pt x="581" y="615"/>
                    <a:pt x="589" y="615"/>
                  </a:cubicBezTo>
                  <a:cubicBezTo>
                    <a:pt x="606" y="614"/>
                    <a:pt x="623" y="610"/>
                    <a:pt x="635" y="614"/>
                  </a:cubicBezTo>
                  <a:cubicBezTo>
                    <a:pt x="639" y="612"/>
                    <a:pt x="641" y="610"/>
                    <a:pt x="641" y="605"/>
                  </a:cubicBezTo>
                  <a:cubicBezTo>
                    <a:pt x="646" y="605"/>
                    <a:pt x="649" y="605"/>
                    <a:pt x="649" y="601"/>
                  </a:cubicBezTo>
                  <a:cubicBezTo>
                    <a:pt x="648" y="588"/>
                    <a:pt x="643" y="580"/>
                    <a:pt x="645" y="56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156" y="4987089"/>
            <a:ext cx="1181100" cy="1295400"/>
          </a:xfrm>
          <a:prstGeom prst="rect">
            <a:avLst/>
          </a:prstGeom>
          <a:noFill/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19" y="5354302"/>
            <a:ext cx="657225" cy="657225"/>
          </a:xfrm>
          <a:prstGeom prst="rect">
            <a:avLst/>
          </a:prstGeom>
          <a:noFill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592" y="5753601"/>
            <a:ext cx="800100" cy="628650"/>
          </a:xfrm>
          <a:prstGeom prst="rect">
            <a:avLst/>
          </a:prstGeom>
          <a:noFill/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33" y="4531644"/>
            <a:ext cx="942975" cy="1323975"/>
          </a:xfrm>
          <a:prstGeom prst="rect">
            <a:avLst/>
          </a:prstGeom>
          <a:noFill/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625" y="5748838"/>
            <a:ext cx="581025" cy="638175"/>
          </a:xfrm>
          <a:prstGeom prst="rect">
            <a:avLst/>
          </a:prstGeom>
          <a:noFill/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089" y="5300662"/>
            <a:ext cx="819150" cy="828675"/>
          </a:xfrm>
          <a:prstGeom prst="rect">
            <a:avLst/>
          </a:prstGeom>
          <a:noFill/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07" y="5422982"/>
            <a:ext cx="1247775" cy="904875"/>
          </a:xfrm>
          <a:prstGeom prst="rect">
            <a:avLst/>
          </a:prstGeom>
          <a:noFill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114" y="4185486"/>
            <a:ext cx="962025" cy="1085850"/>
          </a:xfrm>
          <a:prstGeom prst="rect">
            <a:avLst/>
          </a:prstGeom>
          <a:noFill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135" y="4283744"/>
            <a:ext cx="657225" cy="1162050"/>
          </a:xfrm>
          <a:prstGeom prst="rect">
            <a:avLst/>
          </a:prstGeom>
          <a:noFill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131" y="4907380"/>
            <a:ext cx="971550" cy="781050"/>
          </a:xfrm>
          <a:prstGeom prst="rect">
            <a:avLst/>
          </a:prstGeom>
          <a:noFill/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54" y="5111666"/>
            <a:ext cx="714375" cy="581025"/>
          </a:xfrm>
          <a:prstGeom prst="rect">
            <a:avLst/>
          </a:prstGeom>
          <a:noFill/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6" y="4946483"/>
            <a:ext cx="514350" cy="895350"/>
          </a:xfrm>
          <a:prstGeom prst="rect">
            <a:avLst/>
          </a:prstGeom>
          <a:noFill/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49" y="4897353"/>
            <a:ext cx="638175" cy="1009650"/>
          </a:xfrm>
          <a:prstGeom prst="rect">
            <a:avLst/>
          </a:prstGeom>
          <a:noFill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856" y="3433010"/>
            <a:ext cx="752475" cy="1676400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92" y="3781173"/>
            <a:ext cx="1028700" cy="1076325"/>
          </a:xfrm>
          <a:prstGeom prst="rect">
            <a:avLst/>
          </a:prstGeom>
          <a:noFill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519" y="3662863"/>
            <a:ext cx="495300" cy="1457325"/>
          </a:xfrm>
          <a:prstGeom prst="rect">
            <a:avLst/>
          </a:prstGeom>
          <a:noFill/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553" y="4434890"/>
            <a:ext cx="381000" cy="619125"/>
          </a:xfrm>
          <a:prstGeom prst="rect">
            <a:avLst/>
          </a:prstGeom>
          <a:noFill/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614" y="3994233"/>
            <a:ext cx="885825" cy="1019175"/>
          </a:xfrm>
          <a:prstGeom prst="rect">
            <a:avLst/>
          </a:prstGeom>
          <a:noFill/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426" y="4347660"/>
            <a:ext cx="752475" cy="809625"/>
          </a:xfrm>
          <a:prstGeom prst="rect">
            <a:avLst/>
          </a:prstGeom>
          <a:noFill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889" y="2916655"/>
            <a:ext cx="923925" cy="800100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492" y="3455069"/>
            <a:ext cx="876300" cy="990600"/>
          </a:xfrm>
          <a:prstGeom prst="rect">
            <a:avLst/>
          </a:prstGeom>
          <a:noFill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52" y="2293520"/>
            <a:ext cx="685800" cy="1276350"/>
          </a:xfrm>
          <a:prstGeom prst="rect">
            <a:avLst/>
          </a:prstGeom>
          <a:noFill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596" y="2935955"/>
            <a:ext cx="638175" cy="1114425"/>
          </a:xfrm>
          <a:prstGeom prst="rect">
            <a:avLst/>
          </a:prstGeom>
          <a:noFill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4" y="3074318"/>
            <a:ext cx="1238250" cy="885825"/>
          </a:xfrm>
          <a:prstGeom prst="rect">
            <a:avLst/>
          </a:prstGeom>
          <a:noFill/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185" y="2948488"/>
            <a:ext cx="552450" cy="752475"/>
          </a:xfrm>
          <a:prstGeom prst="rect">
            <a:avLst/>
          </a:prstGeom>
          <a:noFill/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505" y="2691814"/>
            <a:ext cx="847725" cy="1362075"/>
          </a:xfrm>
          <a:prstGeom prst="rect">
            <a:avLst/>
          </a:prstGeom>
          <a:noFill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69" y="3498682"/>
            <a:ext cx="1076325" cy="1047750"/>
          </a:xfrm>
          <a:prstGeom prst="rect">
            <a:avLst/>
          </a:prstGeom>
          <a:noFill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628" y="3894722"/>
            <a:ext cx="419100" cy="704850"/>
          </a:xfrm>
          <a:prstGeom prst="rect">
            <a:avLst/>
          </a:prstGeom>
          <a:noFill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19" y="3765632"/>
            <a:ext cx="514350" cy="866775"/>
          </a:xfrm>
          <a:prstGeom prst="rect">
            <a:avLst/>
          </a:prstGeom>
          <a:noFill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185" y="1884947"/>
            <a:ext cx="790575" cy="1371600"/>
          </a:xfrm>
          <a:prstGeom prst="rect">
            <a:avLst/>
          </a:prstGeom>
          <a:noFill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102" y="1732548"/>
            <a:ext cx="790575" cy="1066800"/>
          </a:xfrm>
          <a:prstGeom prst="rect">
            <a:avLst/>
          </a:prstGeom>
          <a:noFill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158" y="1770647"/>
            <a:ext cx="1066800" cy="1295400"/>
          </a:xfrm>
          <a:prstGeom prst="rect">
            <a:avLst/>
          </a:prstGeom>
          <a:noFill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529" y="1931318"/>
            <a:ext cx="800100" cy="733425"/>
          </a:xfrm>
          <a:prstGeom prst="rect">
            <a:avLst/>
          </a:prstGeom>
          <a:noFill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259" y="2482766"/>
            <a:ext cx="1162050" cy="962025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85" y="1315954"/>
            <a:ext cx="695325" cy="1162050"/>
          </a:xfrm>
          <a:prstGeom prst="rect">
            <a:avLst/>
          </a:prstGeom>
          <a:noFill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345" y="2324350"/>
            <a:ext cx="657225" cy="1038225"/>
          </a:xfrm>
          <a:prstGeom prst="rect">
            <a:avLst/>
          </a:prstGeom>
          <a:noFill/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728" y="2249905"/>
            <a:ext cx="714375" cy="9144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411" y="882566"/>
            <a:ext cx="695325" cy="141922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524" y="849479"/>
            <a:ext cx="962025" cy="619125"/>
          </a:xfrm>
          <a:prstGeom prst="rect">
            <a:avLst/>
          </a:prstGeom>
          <a:noFill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799" y="1422483"/>
            <a:ext cx="828675" cy="676275"/>
          </a:xfrm>
          <a:prstGeom prst="rect">
            <a:avLst/>
          </a:prstGeom>
          <a:noFill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173" y="992104"/>
            <a:ext cx="771525" cy="89535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829" y="732673"/>
            <a:ext cx="657225" cy="67627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018" y="773530"/>
            <a:ext cx="876300" cy="81915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588" y="790575"/>
            <a:ext cx="523875" cy="400050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034" y="907131"/>
            <a:ext cx="581025" cy="904875"/>
          </a:xfrm>
          <a:prstGeom prst="rect">
            <a:avLst/>
          </a:prstGeom>
          <a:noFill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16" y="1353802"/>
            <a:ext cx="1066800" cy="73342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746" y="672515"/>
            <a:ext cx="523875" cy="82867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292" y="684546"/>
            <a:ext cx="657225" cy="676275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541" y="1035217"/>
            <a:ext cx="600075" cy="857250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03" y="1041233"/>
            <a:ext cx="514350" cy="781050"/>
          </a:xfrm>
          <a:prstGeom prst="rect">
            <a:avLst/>
          </a:prstGeom>
          <a:noFill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320" y="1621756"/>
            <a:ext cx="447675" cy="438150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82" y="1578142"/>
            <a:ext cx="647700" cy="990600"/>
          </a:xfrm>
          <a:prstGeom prst="rect">
            <a:avLst/>
          </a:prstGeom>
          <a:noFill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542" y="683379"/>
            <a:ext cx="1989221" cy="6036257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">
        <p:cut/>
      </p:transition>
    </mc:Choice>
    <mc:Fallback xmlns="">
      <p:transition spd="slow" advClick="0" advTm="1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-0.00833 0.25532 -0.01667 0.51064 -0.02587 0.61319 C -0.03507 0.71643 -0.04879 0.61111 -0.05556 0.61689 C -0.06233 0.62268 -0.06476 0.64375 -0.06667 0.64814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255 C -0.00451 0.11551 -0.02621 0.58472 -0.02673 0.70556 C -0.02725 0.82639 -0.00833 0.71181 -0.00364 0.72269 C 0.00104 0.7331 0.00018 0.75972 0.00104 0.76944 " pathEditMode="relative" rAng="0" ptsTypes="aaaa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4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C 0.00156 0.28565 0.0033 0.57153 0.00833 0.69259 C 0.01336 0.81366 0.02586 0.71713 0.03055 0.72708 C 0.03524 0.73704 0.03559 0.74444 0.03611 0.75185 " pathEditMode="relative" ptsTypes="aaaA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1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-0.00833 0.21528 -0.01667 0.43102 -0.02587 0.51736 C -0.03507 0.60486 -0.04879 0.51551 -0.05556 0.5206 C -0.06233 0.52546 -0.06476 0.54305 -0.06667 0.54699 " pathEditMode="relative" rAng="0" ptsTypes="aaaA">
                                      <p:cBhvr>
                                        <p:cTn id="2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0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4798E-6 C -0.00834 0.11006 -0.01667 0.22035 -0.02587 0.26451 C -0.03507 0.3096 -0.04879 0.26382 -0.05556 0.26636 C -0.06233 0.2689 -0.06476 0.27792 -0.06667 0.28 " pathEditMode="relative" rAng="0" ptsTypes="aaaA">
                                      <p:cBhvr>
                                        <p:cTn id="26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5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8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6821E-7 C 0.00312 0.20277 0.0066 0.40578 0.01666 0.49202 C 0.02673 0.57827 0.05191 0.5096 0.06128 0.51676 C 0.07066 0.5237 0.07135 0.52879 0.07257 0.5341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28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2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3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5607E-7 C 0.01111 0.11561 0.02222 0.23191 0.03437 0.27838 C 0.0467 0.32555 0.06493 0.27746 0.07396 0.28 C 0.08299 0.28254 0.08628 0.29225 0.08889 0.29434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16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C 0.00903 0.21319 0.01806 0.42685 0.02778 0.51273 C 0.03785 0.5993 0.05261 0.51088 0.06007 0.51574 C 0.06737 0.5206 0.06997 0.53842 0.07223 0.54189 " pathEditMode="relative" rAng="0" ptsTypes="aaaA">
                                      <p:cBhvr>
                                        <p:cTn id="46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30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5938E-6 C -0.01598 0.22947 -0.03177 0.45917 -0.04931 0.5517 C -0.06667 0.64469 -0.09271 0.54962 -0.10556 0.55494 C -0.11841 0.56003 -0.12309 0.57899 -0.12657 0.58293 " pathEditMode="relative" rAng="0" ptsTypes="aaaA">
                                      <p:cBhvr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32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9949E-6 C -0.00833 0.28175 -0.01667 0.5635 -0.02587 0.67661 C -0.03507 0.79066 -0.04879 0.6743 -0.05556 0.68078 C -0.06233 0.68702 -0.06476 0.71039 -0.06667 0.71525 " pathEditMode="relative" rAng="0" ptsTypes="aaaA">
                                      <p:cBhvr>
                                        <p:cTn id="5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9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C 0.00208 0.31528 0.00434 0.63079 0.00677 0.75787 C 0.00955 0.88588 0.01302 0.7551 0.01493 0.76227 C 0.01666 0.76922 0.01753 0.79561 0.01823 0.80093 " pathEditMode="relative" rAng="0" ptsTypes="aaaA">
                                      <p:cBhvr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44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40759E-7 C -0.02187 0.26648 -0.04357 0.53273 -0.06753 0.63983 C -0.09149 0.74786 -0.12708 0.63752 -0.14479 0.64377 C -0.16232 0.64978 -0.16875 0.67199 -0.17343 0.67638 " pathEditMode="relative" rAng="0" ptsTypes="aaaA">
                                      <p:cBhvr>
                                        <p:cTn id="6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37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6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7678E-6 C -0.00833 0.29957 -0.01667 0.59913 -0.02587 0.71964 C -0.03507 0.84086 -0.04879 0.7171 -0.05556 0.72404 C -0.06233 0.73075 -0.06476 0.7555 -0.06667 0.76059 " pathEditMode="relative" rAng="0" ptsTypes="aaaA">
                                      <p:cBhvr>
                                        <p:cTn id="6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2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0541E-6 C 0.00278 0.29332 0.00556 0.58895 0.00851 0.70646 C 0.01163 0.82651 0.01615 0.70391 0.0184 0.71039 C 0.02066 0.71687 0.02153 0.74162 0.02222 0.74694 " pathEditMode="relative" rAng="0" ptsTypes="aaaA">
                                      <p:cBhvr>
                                        <p:cTn id="7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41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C 0.00156 0.27732 0.00329 0.55486 0.00833 0.67246 C 0.01336 0.79005 0.02586 0.6963 0.03055 0.70579 C 0.03524 0.71551 0.03559 0.72269 0.03611 0.72986 " pathEditMode="relative" rAng="0" ptsTypes="aaaA">
                                      <p:cBhvr>
                                        <p:cTn id="7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39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365 0.29607 -0.00729 0.59213 -0.01146 0.71111 C -0.01545 0.83102 -0.02135 0.7088 -0.02431 0.71551 C -0.02743 0.72222 -0.02847 0.74653 -0.02917 0.75162 " pathEditMode="relative" rAng="0" ptsTypes="aaaA">
                                      <p:cBhvr>
                                        <p:cTn id="7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1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7.40741E-7 C -0.00157 0.22107 -0.00521 0.44236 0.00086 0.5338 C 0.00711 0.62546 0.03073 0.54236 0.03906 0.54977 C 0.04757 0.55695 0.0493 0.56759 0.05104 0.57824 " pathEditMode="relative" rAng="0" ptsTypes="aaaA">
                                      <p:cBhvr>
                                        <p:cTn id="8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31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C -0.00365 0.28009 -0.00729 0.56041 -0.01146 0.67291 C -0.01545 0.78657 -0.02136 0.67083 -0.02431 0.67708 C -0.02743 0.68356 -0.02847 0.70648 -0.02917 0.71134 " pathEditMode="relative" rAng="0" ptsTypes="aaaA">
                                      <p:cBhvr>
                                        <p:cTn id="8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9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0.0033 0.25926 0.00678 0.51875 0.01042 0.62291 C 0.01424 0.72824 0.0198 0.62083 0.02257 0.62685 C 0.02518 0.6324 0.02622 0.65393 0.02709 0.65856 " pathEditMode="relative" rAng="0" ptsTypes="aaaA">
                                      <p:cBhvr>
                                        <p:cTn id="9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364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9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0399 0.24121 -0.00798 0.48287 -0.00139 0.58264 C 0.00556 0.6831 0.03195 0.59213 0.04115 0.60023 C 0.05052 0.60787 0.05243 0.61968 0.05452 0.63125 " pathEditMode="relative" rAng="0" ptsTypes="aaaA">
                                      <p:cBhvr>
                                        <p:cTn id="9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4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0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20231E-7 C -0.00833 0.16069 -0.01667 0.32162 -0.02587 0.38613 C -0.03507 0.45133 -0.04879 0.38497 -0.05556 0.38844 C -0.06233 0.39214 -0.06476 0.40532 -0.06667 0.40809 " pathEditMode="relative" rAng="0" ptsTypes="aaaA">
                                      <p:cBhvr>
                                        <p:cTn id="10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226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0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0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1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12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C -0.00261 0.18472 -0.00521 0.36967 -0.00087 0.44606 C 0.00347 0.52268 0.02014 0.45324 0.02604 0.45926 C 0.03194 0.46551 0.03316 0.4743 0.03437 0.4831 " pathEditMode="relative" rAng="0" ptsTypes="aaaA">
                                      <p:cBhvr>
                                        <p:cTn id="1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261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1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0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61046E-7 C -0.01007 0.16817 -0.02014 0.3368 -0.03125 0.40504 C -0.04236 0.47374 -0.05902 0.40342 -0.06701 0.40736 C -0.07534 0.41106 -0.07812 0.42517 -0.08055 0.42794 " pathEditMode="relative" rAng="0" ptsTypes="aaaA">
                                      <p:cBhvr>
                                        <p:cTn id="1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37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C -0.00851 0.10416 -0.01684 0.20879 -0.02622 0.25115 C -0.03525 0.29421 -0.04896 0.25023 -0.05556 0.25277 C -0.0625 0.25486 -0.06476 0.26389 -0.0665 0.26551 " pathEditMode="relative" rAng="0" ptsTypes="aaaA">
                                      <p:cBhvr>
                                        <p:cTn id="13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47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0.00869 0.10787 0.01737 0.21666 0.02691 0.26041 C 0.03629 0.30532 0.05035 0.25949 0.0573 0.26227 C 0.06441 0.26435 0.06667 0.27384 0.06858 0.27546 " pathEditMode="relative" rAng="0" ptsTypes="aaaA">
                                      <p:cBhvr>
                                        <p:cTn id="134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5684E-6 C -0.02031 0.13092 -0.04045 0.26254 -0.06267 0.31575 C -0.08507 0.36942 -0.1184 0.31436 -0.13437 0.3176 C -0.15104 0.32038 -0.15659 0.33148 -0.16145 0.33356 " pathEditMode="relative" rAng="0" ptsTypes="aaaA">
                                      <p:cBhvr>
                                        <p:cTn id="1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18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C -0.00555 0.10024 -0.01111 0.2007 -0.01719 0.24144 C -0.02326 0.28241 -0.03246 0.24028 -0.0368 0.24283 C -0.04132 0.24491 -0.04288 0.25324 -0.04409 0.2551 " pathEditMode="relative" rAng="0" ptsTypes="aaaA">
                                      <p:cBhvr>
                                        <p:cTn id="142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141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4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-0.00087 0.06551 -0.00156 0.13148 -0.00226 0.15811 C -0.00295 0.18519 -0.00417 0.15741 -0.00469 0.15903 C -0.00521 0.16019 -0.00556 0.16574 -0.00556 0.16713 " pathEditMode="relative" rAng="0" ptsTypes="aaaA">
                                      <p:cBhvr>
                                        <p:cTn id="146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93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8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122E-6 C 0.00781 0.10386 0.01563 0.20819 0.02431 0.25006 C 0.03299 0.29262 0.04584 0.24936 0.05226 0.25191 C 0.05868 0.25422 0.06094 0.26278 0.06285 0.26463 " pathEditMode="relative" rAng="0" ptsTypes="aaaA">
                                      <p:cBhvr>
                                        <p:cTn id="15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0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62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66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68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70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7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469 0.07592 0.00903 0.15347 0.01371 0.18472 C 0.01892 0.21736 0.02621 0.18425 0.02986 0.18588 C 0.0335 0.18796 0.03455 0.19398 0.03611 0.1956 " pathEditMode="relative" rAng="0" ptsTypes="aaaA">
                                      <p:cBhvr>
                                        <p:cTn id="174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09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6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78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0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8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0097E-6 C 0.00469 0.06015 0.00903 0.12122 0.01371 0.14597 C 0.01892 0.17141 0.02621 0.14551 0.02986 0.14666 C 0.0335 0.14828 0.03455 0.15314 0.03611 0.15453 " pathEditMode="relative" rAng="0" ptsTypes="aaaA">
                                      <p:cBhvr>
                                        <p:cTn id="186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86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8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90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2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C -0.00295 0.03727 -0.00573 0.07477 -0.00868 0.09005 C -0.01198 0.10602 -0.01649 0.09005 -0.01892 0.09051 C -0.02101 0.09167 -0.0217 0.09445 -0.02257 0.09537 " pathEditMode="relative" rAng="0" ptsTypes="aaaA">
                                      <p:cBhvr>
                                        <p:cTn id="19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96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C -0.00573 0.01551 -0.01128 0.03125 -0.01771 0.03773 C -0.02361 0.04422 -0.03281 0.0375 -0.03715 0.03773 C -0.04166 0.0382 -0.04323 0.03959 -0.04427 0.03959 " pathEditMode="relative" rAng="0" ptsTypes="aaaA">
                                      <p:cBhvr>
                                        <p:cTn id="198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2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0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2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4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6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8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75" name="Rectangle 74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146040" y="1388745"/>
              <a:ext cx="2050010" cy="2190037"/>
              <a:chOff x="5085080" y="1442085"/>
              <a:chExt cx="2050010" cy="219003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5093854" y="1505527"/>
                <a:ext cx="2041236" cy="2041236"/>
              </a:xfrm>
              <a:prstGeom prst="ellipse">
                <a:avLst/>
              </a:prstGeom>
              <a:noFill/>
              <a:ln w="1555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alpha val="64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085080" y="1498600"/>
                <a:ext cx="2044700" cy="204470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25000"/>
                    </a:schemeClr>
                  </a:gs>
                  <a:gs pos="39999">
                    <a:schemeClr val="bg1">
                      <a:lumMod val="75000"/>
                      <a:alpha val="24000"/>
                    </a:schemeClr>
                  </a:gs>
                  <a:gs pos="70000">
                    <a:schemeClr val="bg1">
                      <a:lumMod val="65000"/>
                      <a:alpha val="3100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Extract 16"/>
              <p:cNvSpPr/>
              <p:nvPr/>
            </p:nvSpPr>
            <p:spPr>
              <a:xfrm rot="12338484">
                <a:off x="5773036" y="1565275"/>
                <a:ext cx="1051177" cy="1196975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5000 w 10000"/>
                  <a:gd name="connsiteY3" fmla="*/ 9945 h 10000"/>
                  <a:gd name="connsiteX4" fmla="*/ 0 w 10000"/>
                  <a:gd name="connsiteY4" fmla="*/ 10000 h 10000"/>
                  <a:gd name="connsiteX0" fmla="*/ 0 w 10000"/>
                  <a:gd name="connsiteY0" fmla="*/ 10000 h 10934"/>
                  <a:gd name="connsiteX1" fmla="*/ 5000 w 10000"/>
                  <a:gd name="connsiteY1" fmla="*/ 0 h 10934"/>
                  <a:gd name="connsiteX2" fmla="*/ 10000 w 10000"/>
                  <a:gd name="connsiteY2" fmla="*/ 10000 h 10934"/>
                  <a:gd name="connsiteX3" fmla="*/ 5000 w 10000"/>
                  <a:gd name="connsiteY3" fmla="*/ 10934 h 10934"/>
                  <a:gd name="connsiteX4" fmla="*/ 0 w 10000"/>
                  <a:gd name="connsiteY4" fmla="*/ 10000 h 10934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1387"/>
                  <a:gd name="connsiteX1" fmla="*/ 5000 w 10000"/>
                  <a:gd name="connsiteY1" fmla="*/ 0 h 11387"/>
                  <a:gd name="connsiteX2" fmla="*/ 10000 w 10000"/>
                  <a:gd name="connsiteY2" fmla="*/ 10000 h 11387"/>
                  <a:gd name="connsiteX3" fmla="*/ 5000 w 10000"/>
                  <a:gd name="connsiteY3" fmla="*/ 11387 h 11387"/>
                  <a:gd name="connsiteX4" fmla="*/ 0 w 10000"/>
                  <a:gd name="connsiteY4" fmla="*/ 10000 h 1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1387">
                    <a:moveTo>
                      <a:pt x="0" y="10000"/>
                    </a:moveTo>
                    <a:lnTo>
                      <a:pt x="5000" y="0"/>
                    </a:lnTo>
                    <a:lnTo>
                      <a:pt x="10000" y="10000"/>
                    </a:lnTo>
                    <a:cubicBezTo>
                      <a:pt x="7912" y="10943"/>
                      <a:pt x="6667" y="11387"/>
                      <a:pt x="5000" y="11387"/>
                    </a:cubicBezTo>
                    <a:cubicBezTo>
                      <a:pt x="3333" y="11387"/>
                      <a:pt x="2418" y="11108"/>
                      <a:pt x="0" y="1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6496049" y="14420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5191124" y="32327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79" name="Group 78"/>
            <p:cNvGrpSpPr/>
            <p:nvPr/>
          </p:nvGrpSpPr>
          <p:grpSpPr>
            <a:xfrm>
              <a:off x="4577073" y="3811188"/>
              <a:ext cx="3151194" cy="1587566"/>
              <a:chOff x="4531353" y="3864528"/>
              <a:chExt cx="3151194" cy="158756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rot="10800000" flipV="1">
                <a:off x="6476649" y="5447536"/>
                <a:ext cx="596296" cy="4558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5" name="Group 94"/>
              <p:cNvGrpSpPr/>
              <p:nvPr/>
            </p:nvGrpSpPr>
            <p:grpSpPr>
              <a:xfrm>
                <a:off x="5103225" y="4307475"/>
                <a:ext cx="1969720" cy="695715"/>
                <a:chOff x="4423641" y="4351020"/>
                <a:chExt cx="2614468" cy="695715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4423641" y="481483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4423641" y="5043055"/>
                  <a:ext cx="2614468" cy="3680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4423641" y="435102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4423641" y="4582925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4531353" y="3864528"/>
                <a:ext cx="554181" cy="517740"/>
                <a:chOff x="4395070" y="3975100"/>
                <a:chExt cx="498908" cy="453113"/>
              </a:xfrm>
            </p:grpSpPr>
            <p:sp>
              <p:nvSpPr>
                <p:cNvPr id="101" name="Oval Callout 53"/>
                <p:cNvSpPr/>
                <p:nvPr/>
              </p:nvSpPr>
              <p:spPr>
                <a:xfrm rot="2355549" flipH="1">
                  <a:off x="4395070" y="3975100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Callout 53"/>
                <p:cNvSpPr/>
                <p:nvPr/>
              </p:nvSpPr>
              <p:spPr>
                <a:xfrm rot="2355549" flipH="1">
                  <a:off x="4605176" y="4075302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7" name="Straight Connector 96"/>
              <p:cNvCxnSpPr/>
              <p:nvPr/>
            </p:nvCxnSpPr>
            <p:spPr>
              <a:xfrm rot="10800000">
                <a:off x="6153377" y="5308992"/>
                <a:ext cx="919568" cy="0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8" name="Group 97"/>
              <p:cNvGrpSpPr/>
              <p:nvPr/>
            </p:nvGrpSpPr>
            <p:grpSpPr>
              <a:xfrm>
                <a:off x="7109893" y="4721917"/>
                <a:ext cx="572654" cy="508503"/>
                <a:chOff x="7075057" y="4765462"/>
                <a:chExt cx="572654" cy="508503"/>
              </a:xfrm>
            </p:grpSpPr>
            <p:sp>
              <p:nvSpPr>
                <p:cNvPr id="99" name="Oval Callout 53"/>
                <p:cNvSpPr/>
                <p:nvPr/>
              </p:nvSpPr>
              <p:spPr>
                <a:xfrm rot="20870989">
                  <a:off x="7326913" y="4765462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Callout 53"/>
                <p:cNvSpPr/>
                <p:nvPr/>
              </p:nvSpPr>
              <p:spPr>
                <a:xfrm rot="20870989">
                  <a:off x="7075057" y="4870719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0" name="Rectangle 79"/>
            <p:cNvSpPr/>
            <p:nvPr/>
          </p:nvSpPr>
          <p:spPr>
            <a:xfrm>
              <a:off x="1876088" y="3771900"/>
              <a:ext cx="2497792" cy="1718138"/>
            </a:xfrm>
            <a:prstGeom prst="rect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570355" y="1924051"/>
              <a:ext cx="2841306" cy="261054"/>
              <a:chOff x="1570355" y="1962151"/>
              <a:chExt cx="2841306" cy="261054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570355" y="2415541"/>
              <a:ext cx="2841306" cy="261054"/>
              <a:chOff x="1570355" y="1962151"/>
              <a:chExt cx="2841306" cy="261054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570355" y="2907031"/>
              <a:ext cx="2841306" cy="261054"/>
              <a:chOff x="1570355" y="1962151"/>
              <a:chExt cx="2841306" cy="261054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 rot="10800000">
              <a:off x="1682424" y="1514545"/>
              <a:ext cx="3141036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9" name="67-76_Do You Have A Main Poi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73900"/>
            <a:ext cx="304800" cy="304800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97016" y="668156"/>
            <a:ext cx="1530350" cy="404813"/>
            <a:chOff x="1085" y="-255"/>
            <a:chExt cx="964" cy="25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85" y="-255"/>
              <a:ext cx="964" cy="25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9" y="-260"/>
              <a:ext cx="1005" cy="262"/>
            </a:xfrm>
            <a:custGeom>
              <a:avLst/>
              <a:gdLst/>
              <a:ahLst/>
              <a:cxnLst>
                <a:cxn ang="0">
                  <a:pos x="371" y="14"/>
                </a:cxn>
                <a:cxn ang="0">
                  <a:pos x="406" y="25"/>
                </a:cxn>
                <a:cxn ang="0">
                  <a:pos x="421" y="40"/>
                </a:cxn>
                <a:cxn ang="0">
                  <a:pos x="389" y="73"/>
                </a:cxn>
                <a:cxn ang="0">
                  <a:pos x="339" y="87"/>
                </a:cxn>
                <a:cxn ang="0">
                  <a:pos x="226" y="102"/>
                </a:cxn>
                <a:cxn ang="0">
                  <a:pos x="108" y="110"/>
                </a:cxn>
                <a:cxn ang="0">
                  <a:pos x="53" y="107"/>
                </a:cxn>
                <a:cxn ang="0">
                  <a:pos x="24" y="68"/>
                </a:cxn>
                <a:cxn ang="0">
                  <a:pos x="37" y="61"/>
                </a:cxn>
                <a:cxn ang="0">
                  <a:pos x="46" y="51"/>
                </a:cxn>
                <a:cxn ang="0">
                  <a:pos x="59" y="45"/>
                </a:cxn>
                <a:cxn ang="0">
                  <a:pos x="89" y="36"/>
                </a:cxn>
                <a:cxn ang="0">
                  <a:pos x="96" y="33"/>
                </a:cxn>
                <a:cxn ang="0">
                  <a:pos x="167" y="19"/>
                </a:cxn>
                <a:cxn ang="0">
                  <a:pos x="232" y="7"/>
                </a:cxn>
                <a:cxn ang="0">
                  <a:pos x="332" y="3"/>
                </a:cxn>
                <a:cxn ang="0">
                  <a:pos x="363" y="7"/>
                </a:cxn>
                <a:cxn ang="0">
                  <a:pos x="368" y="9"/>
                </a:cxn>
                <a:cxn ang="0">
                  <a:pos x="371" y="14"/>
                </a:cxn>
                <a:cxn ang="0">
                  <a:pos x="335" y="8"/>
                </a:cxn>
                <a:cxn ang="0">
                  <a:pos x="334" y="8"/>
                </a:cxn>
                <a:cxn ang="0">
                  <a:pos x="335" y="8"/>
                </a:cxn>
                <a:cxn ang="0">
                  <a:pos x="341" y="10"/>
                </a:cxn>
                <a:cxn ang="0">
                  <a:pos x="350" y="9"/>
                </a:cxn>
                <a:cxn ang="0">
                  <a:pos x="341" y="10"/>
                </a:cxn>
                <a:cxn ang="0">
                  <a:pos x="359" y="17"/>
                </a:cxn>
                <a:cxn ang="0">
                  <a:pos x="245" y="12"/>
                </a:cxn>
                <a:cxn ang="0">
                  <a:pos x="214" y="16"/>
                </a:cxn>
                <a:cxn ang="0">
                  <a:pos x="71" y="51"/>
                </a:cxn>
                <a:cxn ang="0">
                  <a:pos x="48" y="63"/>
                </a:cxn>
                <a:cxn ang="0">
                  <a:pos x="86" y="80"/>
                </a:cxn>
                <a:cxn ang="0">
                  <a:pos x="170" y="82"/>
                </a:cxn>
                <a:cxn ang="0">
                  <a:pos x="258" y="78"/>
                </a:cxn>
                <a:cxn ang="0">
                  <a:pos x="382" y="62"/>
                </a:cxn>
                <a:cxn ang="0">
                  <a:pos x="413" y="47"/>
                </a:cxn>
                <a:cxn ang="0">
                  <a:pos x="359" y="17"/>
                </a:cxn>
                <a:cxn ang="0">
                  <a:pos x="63" y="50"/>
                </a:cxn>
                <a:cxn ang="0">
                  <a:pos x="66" y="48"/>
                </a:cxn>
                <a:cxn ang="0">
                  <a:pos x="63" y="50"/>
                </a:cxn>
                <a:cxn ang="0">
                  <a:pos x="269" y="82"/>
                </a:cxn>
                <a:cxn ang="0">
                  <a:pos x="128" y="88"/>
                </a:cxn>
                <a:cxn ang="0">
                  <a:pos x="56" y="78"/>
                </a:cxn>
                <a:cxn ang="0">
                  <a:pos x="39" y="65"/>
                </a:cxn>
                <a:cxn ang="0">
                  <a:pos x="23" y="81"/>
                </a:cxn>
                <a:cxn ang="0">
                  <a:pos x="37" y="96"/>
                </a:cxn>
                <a:cxn ang="0">
                  <a:pos x="150" y="104"/>
                </a:cxn>
                <a:cxn ang="0">
                  <a:pos x="237" y="97"/>
                </a:cxn>
                <a:cxn ang="0">
                  <a:pos x="379" y="71"/>
                </a:cxn>
                <a:cxn ang="0">
                  <a:pos x="394" y="63"/>
                </a:cxn>
                <a:cxn ang="0">
                  <a:pos x="269" y="82"/>
                </a:cxn>
              </a:cxnLst>
              <a:rect l="0" t="0" r="r" b="b"/>
              <a:pathLst>
                <a:path w="425" h="111">
                  <a:moveTo>
                    <a:pt x="371" y="14"/>
                  </a:moveTo>
                  <a:cubicBezTo>
                    <a:pt x="383" y="17"/>
                    <a:pt x="396" y="19"/>
                    <a:pt x="406" y="25"/>
                  </a:cubicBezTo>
                  <a:cubicBezTo>
                    <a:pt x="409" y="26"/>
                    <a:pt x="420" y="36"/>
                    <a:pt x="421" y="40"/>
                  </a:cubicBezTo>
                  <a:cubicBezTo>
                    <a:pt x="425" y="57"/>
                    <a:pt x="403" y="66"/>
                    <a:pt x="389" y="73"/>
                  </a:cubicBezTo>
                  <a:cubicBezTo>
                    <a:pt x="372" y="79"/>
                    <a:pt x="354" y="84"/>
                    <a:pt x="339" y="87"/>
                  </a:cubicBezTo>
                  <a:cubicBezTo>
                    <a:pt x="300" y="95"/>
                    <a:pt x="267" y="99"/>
                    <a:pt x="226" y="102"/>
                  </a:cubicBezTo>
                  <a:cubicBezTo>
                    <a:pt x="193" y="105"/>
                    <a:pt x="151" y="109"/>
                    <a:pt x="108" y="110"/>
                  </a:cubicBezTo>
                  <a:cubicBezTo>
                    <a:pt x="95" y="110"/>
                    <a:pt x="73" y="111"/>
                    <a:pt x="53" y="107"/>
                  </a:cubicBezTo>
                  <a:cubicBezTo>
                    <a:pt x="33" y="103"/>
                    <a:pt x="0" y="86"/>
                    <a:pt x="24" y="68"/>
                  </a:cubicBezTo>
                  <a:cubicBezTo>
                    <a:pt x="27" y="65"/>
                    <a:pt x="33" y="65"/>
                    <a:pt x="37" y="61"/>
                  </a:cubicBezTo>
                  <a:cubicBezTo>
                    <a:pt x="41" y="58"/>
                    <a:pt x="43" y="53"/>
                    <a:pt x="46" y="51"/>
                  </a:cubicBezTo>
                  <a:cubicBezTo>
                    <a:pt x="49" y="48"/>
                    <a:pt x="55" y="47"/>
                    <a:pt x="59" y="45"/>
                  </a:cubicBezTo>
                  <a:cubicBezTo>
                    <a:pt x="69" y="41"/>
                    <a:pt x="78" y="39"/>
                    <a:pt x="89" y="36"/>
                  </a:cubicBezTo>
                  <a:cubicBezTo>
                    <a:pt x="91" y="35"/>
                    <a:pt x="93" y="34"/>
                    <a:pt x="96" y="33"/>
                  </a:cubicBezTo>
                  <a:cubicBezTo>
                    <a:pt x="120" y="28"/>
                    <a:pt x="145" y="23"/>
                    <a:pt x="167" y="19"/>
                  </a:cubicBezTo>
                  <a:cubicBezTo>
                    <a:pt x="189" y="15"/>
                    <a:pt x="211" y="10"/>
                    <a:pt x="232" y="7"/>
                  </a:cubicBezTo>
                  <a:cubicBezTo>
                    <a:pt x="267" y="3"/>
                    <a:pt x="294" y="0"/>
                    <a:pt x="332" y="3"/>
                  </a:cubicBezTo>
                  <a:cubicBezTo>
                    <a:pt x="344" y="4"/>
                    <a:pt x="355" y="4"/>
                    <a:pt x="363" y="7"/>
                  </a:cubicBezTo>
                  <a:cubicBezTo>
                    <a:pt x="364" y="8"/>
                    <a:pt x="367" y="8"/>
                    <a:pt x="368" y="9"/>
                  </a:cubicBezTo>
                  <a:cubicBezTo>
                    <a:pt x="370" y="11"/>
                    <a:pt x="368" y="14"/>
                    <a:pt x="371" y="14"/>
                  </a:cubicBezTo>
                  <a:close/>
                  <a:moveTo>
                    <a:pt x="335" y="8"/>
                  </a:moveTo>
                  <a:cubicBezTo>
                    <a:pt x="335" y="8"/>
                    <a:pt x="334" y="7"/>
                    <a:pt x="334" y="8"/>
                  </a:cubicBezTo>
                  <a:cubicBezTo>
                    <a:pt x="337" y="11"/>
                    <a:pt x="343" y="8"/>
                    <a:pt x="335" y="8"/>
                  </a:cubicBezTo>
                  <a:close/>
                  <a:moveTo>
                    <a:pt x="341" y="10"/>
                  </a:moveTo>
                  <a:cubicBezTo>
                    <a:pt x="344" y="10"/>
                    <a:pt x="349" y="11"/>
                    <a:pt x="350" y="9"/>
                  </a:cubicBezTo>
                  <a:cubicBezTo>
                    <a:pt x="346" y="10"/>
                    <a:pt x="344" y="7"/>
                    <a:pt x="341" y="10"/>
                  </a:cubicBezTo>
                  <a:close/>
                  <a:moveTo>
                    <a:pt x="359" y="17"/>
                  </a:moveTo>
                  <a:cubicBezTo>
                    <a:pt x="322" y="10"/>
                    <a:pt x="281" y="9"/>
                    <a:pt x="245" y="12"/>
                  </a:cubicBezTo>
                  <a:cubicBezTo>
                    <a:pt x="235" y="13"/>
                    <a:pt x="224" y="15"/>
                    <a:pt x="214" y="16"/>
                  </a:cubicBezTo>
                  <a:cubicBezTo>
                    <a:pt x="163" y="22"/>
                    <a:pt x="111" y="34"/>
                    <a:pt x="71" y="51"/>
                  </a:cubicBezTo>
                  <a:cubicBezTo>
                    <a:pt x="62" y="54"/>
                    <a:pt x="53" y="56"/>
                    <a:pt x="48" y="63"/>
                  </a:cubicBezTo>
                  <a:cubicBezTo>
                    <a:pt x="56" y="74"/>
                    <a:pt x="71" y="78"/>
                    <a:pt x="86" y="80"/>
                  </a:cubicBezTo>
                  <a:cubicBezTo>
                    <a:pt x="112" y="84"/>
                    <a:pt x="140" y="83"/>
                    <a:pt x="170" y="82"/>
                  </a:cubicBezTo>
                  <a:cubicBezTo>
                    <a:pt x="199" y="82"/>
                    <a:pt x="229" y="80"/>
                    <a:pt x="258" y="78"/>
                  </a:cubicBezTo>
                  <a:cubicBezTo>
                    <a:pt x="301" y="76"/>
                    <a:pt x="346" y="72"/>
                    <a:pt x="382" y="62"/>
                  </a:cubicBezTo>
                  <a:cubicBezTo>
                    <a:pt x="394" y="59"/>
                    <a:pt x="406" y="56"/>
                    <a:pt x="413" y="47"/>
                  </a:cubicBezTo>
                  <a:cubicBezTo>
                    <a:pt x="408" y="25"/>
                    <a:pt x="381" y="21"/>
                    <a:pt x="359" y="17"/>
                  </a:cubicBezTo>
                  <a:close/>
                  <a:moveTo>
                    <a:pt x="63" y="50"/>
                  </a:moveTo>
                  <a:cubicBezTo>
                    <a:pt x="64" y="49"/>
                    <a:pt x="65" y="49"/>
                    <a:pt x="66" y="48"/>
                  </a:cubicBezTo>
                  <a:cubicBezTo>
                    <a:pt x="65" y="47"/>
                    <a:pt x="61" y="49"/>
                    <a:pt x="63" y="50"/>
                  </a:cubicBezTo>
                  <a:close/>
                  <a:moveTo>
                    <a:pt x="269" y="82"/>
                  </a:moveTo>
                  <a:cubicBezTo>
                    <a:pt x="222" y="85"/>
                    <a:pt x="172" y="90"/>
                    <a:pt x="128" y="88"/>
                  </a:cubicBezTo>
                  <a:cubicBezTo>
                    <a:pt x="105" y="87"/>
                    <a:pt x="76" y="87"/>
                    <a:pt x="56" y="78"/>
                  </a:cubicBezTo>
                  <a:cubicBezTo>
                    <a:pt x="50" y="75"/>
                    <a:pt x="45" y="70"/>
                    <a:pt x="39" y="65"/>
                  </a:cubicBezTo>
                  <a:cubicBezTo>
                    <a:pt x="33" y="70"/>
                    <a:pt x="23" y="72"/>
                    <a:pt x="23" y="81"/>
                  </a:cubicBezTo>
                  <a:cubicBezTo>
                    <a:pt x="23" y="87"/>
                    <a:pt x="31" y="92"/>
                    <a:pt x="37" y="96"/>
                  </a:cubicBezTo>
                  <a:cubicBezTo>
                    <a:pt x="65" y="110"/>
                    <a:pt x="110" y="106"/>
                    <a:pt x="150" y="104"/>
                  </a:cubicBezTo>
                  <a:cubicBezTo>
                    <a:pt x="180" y="103"/>
                    <a:pt x="209" y="100"/>
                    <a:pt x="237" y="97"/>
                  </a:cubicBezTo>
                  <a:cubicBezTo>
                    <a:pt x="288" y="91"/>
                    <a:pt x="339" y="86"/>
                    <a:pt x="379" y="71"/>
                  </a:cubicBezTo>
                  <a:cubicBezTo>
                    <a:pt x="384" y="69"/>
                    <a:pt x="391" y="67"/>
                    <a:pt x="394" y="63"/>
                  </a:cubicBezTo>
                  <a:cubicBezTo>
                    <a:pt x="361" y="74"/>
                    <a:pt x="315" y="79"/>
                    <a:pt x="269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77070" y="994524"/>
            <a:ext cx="1608138" cy="325437"/>
            <a:chOff x="1474" y="-448"/>
            <a:chExt cx="1013" cy="205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-44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476" y="-45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2"/>
          <p:cNvGrpSpPr>
            <a:grpSpLocks noChangeAspect="1"/>
          </p:cNvGrpSpPr>
          <p:nvPr/>
        </p:nvGrpSpPr>
        <p:grpSpPr bwMode="auto">
          <a:xfrm>
            <a:off x="697016" y="1240313"/>
            <a:ext cx="1662113" cy="347663"/>
            <a:chOff x="1472" y="-287"/>
            <a:chExt cx="1047" cy="219"/>
          </a:xfrm>
        </p:grpSpPr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472" y="-287"/>
              <a:ext cx="1047" cy="21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1465" y="-291"/>
              <a:ext cx="1059" cy="229"/>
            </a:xfrm>
            <a:custGeom>
              <a:avLst/>
              <a:gdLst/>
              <a:ahLst/>
              <a:cxnLst>
                <a:cxn ang="0">
                  <a:pos x="368" y="6"/>
                </a:cxn>
                <a:cxn ang="0">
                  <a:pos x="357" y="7"/>
                </a:cxn>
                <a:cxn ang="0">
                  <a:pos x="285" y="7"/>
                </a:cxn>
                <a:cxn ang="0">
                  <a:pos x="398" y="28"/>
                </a:cxn>
                <a:cxn ang="0">
                  <a:pos x="413" y="42"/>
                </a:cxn>
                <a:cxn ang="0">
                  <a:pos x="389" y="19"/>
                </a:cxn>
                <a:cxn ang="0">
                  <a:pos x="417" y="34"/>
                </a:cxn>
                <a:cxn ang="0">
                  <a:pos x="409" y="60"/>
                </a:cxn>
                <a:cxn ang="0">
                  <a:pos x="379" y="74"/>
                </a:cxn>
                <a:cxn ang="0">
                  <a:pos x="268" y="95"/>
                </a:cxn>
                <a:cxn ang="0">
                  <a:pos x="145" y="105"/>
                </a:cxn>
                <a:cxn ang="0">
                  <a:pos x="26" y="94"/>
                </a:cxn>
                <a:cxn ang="0">
                  <a:pos x="2" y="82"/>
                </a:cxn>
                <a:cxn ang="0">
                  <a:pos x="48" y="53"/>
                </a:cxn>
                <a:cxn ang="0">
                  <a:pos x="160" y="18"/>
                </a:cxn>
                <a:cxn ang="0">
                  <a:pos x="207" y="11"/>
                </a:cxn>
                <a:cxn ang="0">
                  <a:pos x="272" y="4"/>
                </a:cxn>
                <a:cxn ang="0">
                  <a:pos x="349" y="1"/>
                </a:cxn>
                <a:cxn ang="0">
                  <a:pos x="368" y="6"/>
                </a:cxn>
                <a:cxn ang="0">
                  <a:pos x="341" y="18"/>
                </a:cxn>
                <a:cxn ang="0">
                  <a:pos x="252" y="10"/>
                </a:cxn>
                <a:cxn ang="0">
                  <a:pos x="184" y="20"/>
                </a:cxn>
                <a:cxn ang="0">
                  <a:pos x="66" y="51"/>
                </a:cxn>
                <a:cxn ang="0">
                  <a:pos x="25" y="85"/>
                </a:cxn>
                <a:cxn ang="0">
                  <a:pos x="47" y="92"/>
                </a:cxn>
                <a:cxn ang="0">
                  <a:pos x="74" y="93"/>
                </a:cxn>
                <a:cxn ang="0">
                  <a:pos x="314" y="72"/>
                </a:cxn>
                <a:cxn ang="0">
                  <a:pos x="381" y="60"/>
                </a:cxn>
                <a:cxn ang="0">
                  <a:pos x="409" y="46"/>
                </a:cxn>
                <a:cxn ang="0">
                  <a:pos x="341" y="18"/>
                </a:cxn>
                <a:cxn ang="0">
                  <a:pos x="154" y="22"/>
                </a:cxn>
                <a:cxn ang="0">
                  <a:pos x="164" y="21"/>
                </a:cxn>
                <a:cxn ang="0">
                  <a:pos x="154" y="22"/>
                </a:cxn>
                <a:cxn ang="0">
                  <a:pos x="146" y="24"/>
                </a:cxn>
                <a:cxn ang="0">
                  <a:pos x="146" y="24"/>
                </a:cxn>
                <a:cxn ang="0">
                  <a:pos x="327" y="74"/>
                </a:cxn>
                <a:cxn ang="0">
                  <a:pos x="42" y="96"/>
                </a:cxn>
                <a:cxn ang="0">
                  <a:pos x="154" y="100"/>
                </a:cxn>
                <a:cxn ang="0">
                  <a:pos x="336" y="81"/>
                </a:cxn>
                <a:cxn ang="0">
                  <a:pos x="405" y="57"/>
                </a:cxn>
                <a:cxn ang="0">
                  <a:pos x="404" y="55"/>
                </a:cxn>
                <a:cxn ang="0">
                  <a:pos x="327" y="74"/>
                </a:cxn>
                <a:cxn ang="0">
                  <a:pos x="8" y="82"/>
                </a:cxn>
                <a:cxn ang="0">
                  <a:pos x="20" y="88"/>
                </a:cxn>
                <a:cxn ang="0">
                  <a:pos x="31" y="64"/>
                </a:cxn>
                <a:cxn ang="0">
                  <a:pos x="8" y="82"/>
                </a:cxn>
              </a:cxnLst>
              <a:rect l="0" t="0" r="r" b="b"/>
              <a:pathLst>
                <a:path w="419" h="110">
                  <a:moveTo>
                    <a:pt x="368" y="6"/>
                  </a:moveTo>
                  <a:cubicBezTo>
                    <a:pt x="366" y="9"/>
                    <a:pt x="360" y="7"/>
                    <a:pt x="357" y="7"/>
                  </a:cubicBezTo>
                  <a:cubicBezTo>
                    <a:pt x="335" y="5"/>
                    <a:pt x="306" y="4"/>
                    <a:pt x="285" y="7"/>
                  </a:cubicBezTo>
                  <a:cubicBezTo>
                    <a:pt x="324" y="11"/>
                    <a:pt x="370" y="14"/>
                    <a:pt x="398" y="28"/>
                  </a:cubicBezTo>
                  <a:cubicBezTo>
                    <a:pt x="403" y="31"/>
                    <a:pt x="409" y="36"/>
                    <a:pt x="413" y="42"/>
                  </a:cubicBezTo>
                  <a:cubicBezTo>
                    <a:pt x="415" y="27"/>
                    <a:pt x="399" y="23"/>
                    <a:pt x="389" y="19"/>
                  </a:cubicBezTo>
                  <a:cubicBezTo>
                    <a:pt x="403" y="18"/>
                    <a:pt x="415" y="24"/>
                    <a:pt x="417" y="34"/>
                  </a:cubicBezTo>
                  <a:cubicBezTo>
                    <a:pt x="419" y="41"/>
                    <a:pt x="414" y="54"/>
                    <a:pt x="409" y="60"/>
                  </a:cubicBezTo>
                  <a:cubicBezTo>
                    <a:pt x="404" y="65"/>
                    <a:pt x="391" y="71"/>
                    <a:pt x="379" y="74"/>
                  </a:cubicBezTo>
                  <a:cubicBezTo>
                    <a:pt x="345" y="85"/>
                    <a:pt x="306" y="91"/>
                    <a:pt x="268" y="95"/>
                  </a:cubicBezTo>
                  <a:cubicBezTo>
                    <a:pt x="224" y="100"/>
                    <a:pt x="189" y="103"/>
                    <a:pt x="145" y="105"/>
                  </a:cubicBezTo>
                  <a:cubicBezTo>
                    <a:pt x="109" y="107"/>
                    <a:pt x="58" y="110"/>
                    <a:pt x="26" y="94"/>
                  </a:cubicBezTo>
                  <a:cubicBezTo>
                    <a:pt x="20" y="92"/>
                    <a:pt x="3" y="91"/>
                    <a:pt x="2" y="82"/>
                  </a:cubicBezTo>
                  <a:cubicBezTo>
                    <a:pt x="0" y="69"/>
                    <a:pt x="34" y="58"/>
                    <a:pt x="48" y="53"/>
                  </a:cubicBezTo>
                  <a:cubicBezTo>
                    <a:pt x="86" y="39"/>
                    <a:pt x="117" y="27"/>
                    <a:pt x="160" y="18"/>
                  </a:cubicBezTo>
                  <a:cubicBezTo>
                    <a:pt x="176" y="14"/>
                    <a:pt x="189" y="13"/>
                    <a:pt x="207" y="11"/>
                  </a:cubicBezTo>
                  <a:cubicBezTo>
                    <a:pt x="224" y="9"/>
                    <a:pt x="251" y="6"/>
                    <a:pt x="272" y="4"/>
                  </a:cubicBezTo>
                  <a:cubicBezTo>
                    <a:pt x="297" y="3"/>
                    <a:pt x="322" y="0"/>
                    <a:pt x="349" y="1"/>
                  </a:cubicBezTo>
                  <a:cubicBezTo>
                    <a:pt x="356" y="2"/>
                    <a:pt x="366" y="1"/>
                    <a:pt x="368" y="6"/>
                  </a:cubicBezTo>
                  <a:close/>
                  <a:moveTo>
                    <a:pt x="341" y="18"/>
                  </a:moveTo>
                  <a:cubicBezTo>
                    <a:pt x="313" y="12"/>
                    <a:pt x="283" y="8"/>
                    <a:pt x="252" y="10"/>
                  </a:cubicBezTo>
                  <a:cubicBezTo>
                    <a:pt x="230" y="12"/>
                    <a:pt x="206" y="15"/>
                    <a:pt x="184" y="20"/>
                  </a:cubicBezTo>
                  <a:cubicBezTo>
                    <a:pt x="141" y="28"/>
                    <a:pt x="105" y="37"/>
                    <a:pt x="66" y="51"/>
                  </a:cubicBezTo>
                  <a:cubicBezTo>
                    <a:pt x="51" y="57"/>
                    <a:pt x="20" y="68"/>
                    <a:pt x="25" y="85"/>
                  </a:cubicBezTo>
                  <a:cubicBezTo>
                    <a:pt x="27" y="92"/>
                    <a:pt x="38" y="91"/>
                    <a:pt x="47" y="92"/>
                  </a:cubicBezTo>
                  <a:cubicBezTo>
                    <a:pt x="55" y="92"/>
                    <a:pt x="65" y="92"/>
                    <a:pt x="74" y="93"/>
                  </a:cubicBezTo>
                  <a:cubicBezTo>
                    <a:pt x="162" y="94"/>
                    <a:pt x="235" y="84"/>
                    <a:pt x="314" y="72"/>
                  </a:cubicBezTo>
                  <a:cubicBezTo>
                    <a:pt x="338" y="69"/>
                    <a:pt x="359" y="66"/>
                    <a:pt x="381" y="60"/>
                  </a:cubicBezTo>
                  <a:cubicBezTo>
                    <a:pt x="391" y="57"/>
                    <a:pt x="403" y="55"/>
                    <a:pt x="409" y="46"/>
                  </a:cubicBezTo>
                  <a:cubicBezTo>
                    <a:pt x="398" y="25"/>
                    <a:pt x="368" y="23"/>
                    <a:pt x="341" y="18"/>
                  </a:cubicBezTo>
                  <a:close/>
                  <a:moveTo>
                    <a:pt x="154" y="22"/>
                  </a:moveTo>
                  <a:cubicBezTo>
                    <a:pt x="158" y="23"/>
                    <a:pt x="162" y="22"/>
                    <a:pt x="164" y="21"/>
                  </a:cubicBezTo>
                  <a:cubicBezTo>
                    <a:pt x="161" y="21"/>
                    <a:pt x="157" y="21"/>
                    <a:pt x="154" y="22"/>
                  </a:cubicBezTo>
                  <a:close/>
                  <a:moveTo>
                    <a:pt x="146" y="24"/>
                  </a:moveTo>
                  <a:cubicBezTo>
                    <a:pt x="140" y="23"/>
                    <a:pt x="144" y="27"/>
                    <a:pt x="146" y="24"/>
                  </a:cubicBezTo>
                  <a:close/>
                  <a:moveTo>
                    <a:pt x="327" y="74"/>
                  </a:moveTo>
                  <a:cubicBezTo>
                    <a:pt x="238" y="90"/>
                    <a:pt x="134" y="99"/>
                    <a:pt x="42" y="96"/>
                  </a:cubicBezTo>
                  <a:cubicBezTo>
                    <a:pt x="78" y="106"/>
                    <a:pt x="116" y="102"/>
                    <a:pt x="154" y="100"/>
                  </a:cubicBezTo>
                  <a:cubicBezTo>
                    <a:pt x="213" y="97"/>
                    <a:pt x="283" y="94"/>
                    <a:pt x="336" y="81"/>
                  </a:cubicBezTo>
                  <a:cubicBezTo>
                    <a:pt x="362" y="75"/>
                    <a:pt x="388" y="70"/>
                    <a:pt x="405" y="57"/>
                  </a:cubicBezTo>
                  <a:cubicBezTo>
                    <a:pt x="405" y="56"/>
                    <a:pt x="406" y="55"/>
                    <a:pt x="404" y="55"/>
                  </a:cubicBezTo>
                  <a:cubicBezTo>
                    <a:pt x="382" y="65"/>
                    <a:pt x="355" y="69"/>
                    <a:pt x="327" y="74"/>
                  </a:cubicBezTo>
                  <a:close/>
                  <a:moveTo>
                    <a:pt x="8" y="82"/>
                  </a:moveTo>
                  <a:cubicBezTo>
                    <a:pt x="11" y="86"/>
                    <a:pt x="15" y="87"/>
                    <a:pt x="20" y="88"/>
                  </a:cubicBezTo>
                  <a:cubicBezTo>
                    <a:pt x="16" y="75"/>
                    <a:pt x="25" y="69"/>
                    <a:pt x="31" y="64"/>
                  </a:cubicBezTo>
                  <a:cubicBezTo>
                    <a:pt x="22" y="69"/>
                    <a:pt x="10" y="70"/>
                    <a:pt x="8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6"/>
          <p:cNvGrpSpPr>
            <a:grpSpLocks noChangeAspect="1"/>
          </p:cNvGrpSpPr>
          <p:nvPr/>
        </p:nvGrpSpPr>
        <p:grpSpPr bwMode="auto">
          <a:xfrm>
            <a:off x="758929" y="1517072"/>
            <a:ext cx="1608137" cy="325438"/>
            <a:chOff x="1509" y="-128"/>
            <a:chExt cx="1013" cy="205"/>
          </a:xfrm>
        </p:grpSpPr>
        <p:sp>
          <p:nvSpPr>
            <p:cNvPr id="1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509" y="-12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EditPoints="1"/>
            </p:cNvSpPr>
            <p:nvPr/>
          </p:nvSpPr>
          <p:spPr bwMode="auto">
            <a:xfrm>
              <a:off x="1511" y="-13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0800000">
            <a:off x="805312" y="1803971"/>
            <a:ext cx="1662113" cy="1238251"/>
            <a:chOff x="2359025" y="-842963"/>
            <a:chExt cx="1662113" cy="1238251"/>
          </a:xfrm>
        </p:grpSpPr>
        <p:grpSp>
          <p:nvGrpSpPr>
            <p:cNvPr id="15" name="Group 20"/>
            <p:cNvGrpSpPr>
              <a:grpSpLocks noChangeAspect="1"/>
            </p:cNvGrpSpPr>
            <p:nvPr/>
          </p:nvGrpSpPr>
          <p:grpSpPr bwMode="auto">
            <a:xfrm>
              <a:off x="2436813" y="-823913"/>
              <a:ext cx="1563687" cy="1219201"/>
              <a:chOff x="1535" y="-519"/>
              <a:chExt cx="985" cy="768"/>
            </a:xfrm>
          </p:grpSpPr>
          <p:sp>
            <p:nvSpPr>
              <p:cNvPr id="16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535" y="-519"/>
                <a:ext cx="985" cy="768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"/>
              <p:cNvSpPr>
                <a:spLocks noEditPoints="1"/>
              </p:cNvSpPr>
              <p:nvPr/>
            </p:nvSpPr>
            <p:spPr bwMode="auto">
              <a:xfrm>
                <a:off x="1537" y="-526"/>
                <a:ext cx="995" cy="782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4"/>
            <p:cNvGrpSpPr>
              <a:grpSpLocks noChangeAspect="1"/>
            </p:cNvGrpSpPr>
            <p:nvPr/>
          </p:nvGrpSpPr>
          <p:grpSpPr bwMode="auto">
            <a:xfrm>
              <a:off x="2359025" y="-842963"/>
              <a:ext cx="1662113" cy="1220788"/>
              <a:chOff x="1486" y="-531"/>
              <a:chExt cx="1047" cy="769"/>
            </a:xfrm>
          </p:grpSpPr>
          <p:sp>
            <p:nvSpPr>
              <p:cNvPr id="19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1486" y="-531"/>
                <a:ext cx="1047" cy="769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5"/>
              <p:cNvSpPr>
                <a:spLocks noEditPoints="1"/>
              </p:cNvSpPr>
              <p:nvPr/>
            </p:nvSpPr>
            <p:spPr bwMode="auto">
              <a:xfrm>
                <a:off x="1477" y="-538"/>
                <a:ext cx="1065" cy="799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467425" y="1872231"/>
            <a:ext cx="1343025" cy="1000125"/>
            <a:chOff x="2757488" y="131763"/>
            <a:chExt cx="1343025" cy="1000125"/>
          </a:xfrm>
        </p:grpSpPr>
        <p:grpSp>
          <p:nvGrpSpPr>
            <p:cNvPr id="22" name="Group 28"/>
            <p:cNvGrpSpPr>
              <a:grpSpLocks noChangeAspect="1"/>
            </p:cNvGrpSpPr>
            <p:nvPr/>
          </p:nvGrpSpPr>
          <p:grpSpPr bwMode="auto">
            <a:xfrm>
              <a:off x="2777198" y="131763"/>
              <a:ext cx="1265237" cy="985837"/>
              <a:chOff x="1747" y="83"/>
              <a:chExt cx="797" cy="621"/>
            </a:xfrm>
          </p:grpSpPr>
          <p:sp>
            <p:nvSpPr>
              <p:cNvPr id="23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1747" y="83"/>
                <a:ext cx="797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 noEditPoints="1"/>
              </p:cNvSpPr>
              <p:nvPr/>
            </p:nvSpPr>
            <p:spPr bwMode="auto">
              <a:xfrm>
                <a:off x="1749" y="77"/>
                <a:ext cx="805" cy="633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32"/>
            <p:cNvGrpSpPr>
              <a:grpSpLocks noChangeAspect="1"/>
            </p:cNvGrpSpPr>
            <p:nvPr/>
          </p:nvGrpSpPr>
          <p:grpSpPr bwMode="auto">
            <a:xfrm>
              <a:off x="2757488" y="146050"/>
              <a:ext cx="1343025" cy="985838"/>
              <a:chOff x="1737" y="92"/>
              <a:chExt cx="846" cy="621"/>
            </a:xfrm>
          </p:grpSpPr>
          <p:sp>
            <p:nvSpPr>
              <p:cNvPr id="26" name="AutoShape 31"/>
              <p:cNvSpPr>
                <a:spLocks noChangeAspect="1" noChangeArrowheads="1" noTextEdit="1"/>
              </p:cNvSpPr>
              <p:nvPr/>
            </p:nvSpPr>
            <p:spPr bwMode="auto">
              <a:xfrm>
                <a:off x="1737" y="92"/>
                <a:ext cx="846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 noEditPoints="1"/>
              </p:cNvSpPr>
              <p:nvPr/>
            </p:nvSpPr>
            <p:spPr bwMode="auto">
              <a:xfrm>
                <a:off x="1730" y="87"/>
                <a:ext cx="860" cy="644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40000">
            <a:off x="2146781" y="1364598"/>
            <a:ext cx="6408810" cy="480660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918637" y="2305677"/>
            <a:ext cx="3044952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594535" y="3124825"/>
            <a:ext cx="2880360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874187" y="4550402"/>
            <a:ext cx="2962656" cy="10561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4000">
        <p:push dir="u"/>
      </p:transition>
    </mc:Choice>
    <mc:Fallback xmlns="">
      <p:transition spd="slow" advClick="0" advTm="24000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32500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40000" fill="hold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3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6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accel="32500" fill="hold" nodeType="withEffect" p14:presetBounceEnd="4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2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4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40000" fill="hold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99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325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4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3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6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accel="325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4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accel="4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99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/>
          <p:cNvSpPr/>
          <p:nvPr/>
        </p:nvSpPr>
        <p:spPr>
          <a:xfrm>
            <a:off x="11090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447800" cy="198120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457200" cy="838200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1219200" cy="22098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914400" cy="533400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609600" cy="2209800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838200" cy="2133600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1066800" cy="1905000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438400" cy="533400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362200" cy="1676400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762000" cy="457200"/>
          </a:xfrm>
          <a:prstGeom prst="rect">
            <a:avLst/>
          </a:prstGeom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1905000" cy="1600200"/>
          </a:xfrm>
          <a:prstGeom prst="rect">
            <a:avLst/>
          </a:prstGeom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838200" cy="609600"/>
          </a:xfrm>
          <a:prstGeom prst="rect">
            <a:avLst/>
          </a:prstGeom>
        </p:spPr>
      </p:pic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685800" cy="685800"/>
          </a:xfrm>
          <a:prstGeom prst="rect">
            <a:avLst/>
          </a:prstGeom>
        </p:spPr>
      </p:pic>
      <p:pic>
        <p:nvPicPr>
          <p:cNvPr id="45" name="Picture 18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381000" cy="762000"/>
          </a:xfrm>
          <a:prstGeom prst="rect">
            <a:avLst/>
          </a:prstGeom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477838"/>
            <a:ext cx="1806575" cy="1558925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981575"/>
            <a:ext cx="1149350" cy="1314450"/>
          </a:xfrm>
          <a:prstGeom prst="rect">
            <a:avLst/>
          </a:prstGeom>
        </p:spPr>
      </p:pic>
      <p:pic>
        <p:nvPicPr>
          <p:cNvPr id="48" name="Picture 20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790575"/>
            <a:ext cx="901700" cy="131445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265238" y="2235200"/>
            <a:ext cx="1755775" cy="1754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5259" y="2418171"/>
            <a:ext cx="2922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CULTIVATE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7159" y="2833829"/>
            <a:ext cx="5028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684" y="3857896"/>
            <a:ext cx="507703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600" b="1" kern="0" smtClean="0"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latin typeface="Arial" pitchFamily="34" charset="0"/>
                <a:cs typeface="Arial" pitchFamily="34" charset="0"/>
              </a:rPr>
              <a:t>RELATIONSHIPS</a:t>
            </a:r>
            <a:endParaRPr lang="en-US" sz="4600" b="1" kern="0">
              <a:solidFill>
                <a:srgbClr val="08CFED">
                  <a:lumMod val="60000"/>
                  <a:lumOff val="40000"/>
                  <a:alpha val="88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0791" y="2160033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1727117" y="2363788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27" name="77 Rule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39200" y="7124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1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4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2533650" y="280988"/>
            <a:ext cx="3763963" cy="6654068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4" name="TextBox 3"/>
          <p:cNvSpPr txBox="1"/>
          <p:nvPr/>
        </p:nvSpPr>
        <p:spPr>
          <a:xfrm rot="-60000">
            <a:off x="3310432" y="1168844"/>
            <a:ext cx="1788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Community Development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-60000">
            <a:off x="3324925" y="13926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bring about the maximum  impact  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-60000">
            <a:off x="3324925" y="18752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resources that will support the priorities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-60000">
            <a:off x="3331275" y="221181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able to take action and bring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about that change</a:t>
            </a:r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78 Letting Go Is Ha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124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76675" cy="6858000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5" name="TextBox 4"/>
          <p:cNvSpPr txBox="1"/>
          <p:nvPr/>
        </p:nvSpPr>
        <p:spPr>
          <a:xfrm rot="720000">
            <a:off x="3514271" y="1487861"/>
            <a:ext cx="20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Community Development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720000">
            <a:off x="3477259" y="178026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bring about the maximum  impact  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720000">
            <a:off x="3376920" y="2252316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resources that will support the priorities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20000">
            <a:off x="3313159" y="258283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able to take action and bring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about that change</a:t>
            </a:r>
            <a:endParaRPr lang="en-US" sz="105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76611" y="942975"/>
            <a:ext cx="2957513" cy="59150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2" name="79-80 Breaking Your Depend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7162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561240">
            <a:off x="6338888" y="-863351"/>
            <a:ext cx="280453" cy="11541045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rot="370564">
            <a:off x="596431" y="4262661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693" y="-1866900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 rot="18000000">
            <a:off x="698620" y="-1881414"/>
            <a:ext cx="1725323" cy="1775499"/>
            <a:chOff x="438942" y="2517775"/>
            <a:chExt cx="1774033" cy="1825625"/>
          </a:xfrm>
        </p:grpSpPr>
        <p:sp>
          <p:nvSpPr>
            <p:cNvPr id="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1068388" y="3057525"/>
              <a:ext cx="660400" cy="750888"/>
            </a:xfrm>
            <a:custGeom>
              <a:avLst/>
              <a:gdLst/>
              <a:ahLst/>
              <a:cxnLst>
                <a:cxn ang="0">
                  <a:pos x="50" y="45"/>
                </a:cxn>
                <a:cxn ang="0">
                  <a:pos x="74" y="45"/>
                </a:cxn>
                <a:cxn ang="0">
                  <a:pos x="127" y="99"/>
                </a:cxn>
                <a:cxn ang="0">
                  <a:pos x="74" y="155"/>
                </a:cxn>
                <a:cxn ang="0">
                  <a:pos x="50" y="155"/>
                </a:cxn>
                <a:cxn ang="0">
                  <a:pos x="50" y="45"/>
                </a:cxn>
                <a:cxn ang="0">
                  <a:pos x="0" y="200"/>
                </a:cxn>
                <a:cxn ang="0">
                  <a:pos x="82" y="200"/>
                </a:cxn>
                <a:cxn ang="0">
                  <a:pos x="176" y="99"/>
                </a:cxn>
                <a:cxn ang="0">
                  <a:pos x="82" y="0"/>
                </a:cxn>
                <a:cxn ang="0">
                  <a:pos x="0" y="0"/>
                </a:cxn>
                <a:cxn ang="0">
                  <a:pos x="0" y="200"/>
                </a:cxn>
              </a:cxnLst>
              <a:rect l="0" t="0" r="r" b="b"/>
              <a:pathLst>
                <a:path w="176" h="200">
                  <a:moveTo>
                    <a:pt x="50" y="45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108" y="45"/>
                    <a:pt x="127" y="63"/>
                    <a:pt x="127" y="99"/>
                  </a:cubicBezTo>
                  <a:cubicBezTo>
                    <a:pt x="127" y="139"/>
                    <a:pt x="111" y="154"/>
                    <a:pt x="74" y="155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45"/>
                  </a:lnTo>
                  <a:close/>
                  <a:moveTo>
                    <a:pt x="0" y="200"/>
                  </a:moveTo>
                  <a:cubicBezTo>
                    <a:pt x="82" y="200"/>
                    <a:pt x="82" y="200"/>
                    <a:pt x="82" y="200"/>
                  </a:cubicBezTo>
                  <a:cubicBezTo>
                    <a:pt x="141" y="200"/>
                    <a:pt x="176" y="165"/>
                    <a:pt x="176" y="99"/>
                  </a:cubicBezTo>
                  <a:cubicBezTo>
                    <a:pt x="176" y="38"/>
                    <a:pt x="141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04_For More Than 20 Years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6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43056 C -0.00416 -0.43033 0.00278 0.34027 0.00695 0.6618 C 0.02848 0.64583 0.04167 0.63958 0.05834 0.63773 C 0.075 0.63588 0.0882 0.63796 0.09861 0.64699 C 0.10903 0.65648 0.11528 0.65347 0.13056 0.67476 C 0.14445 0.6581 0.16389 0.66319 0.18108 0.66365 C 0.19827 0.66412 0.21302 0.67037 0.23334 0.67754 L 0.30278 0.70648 " pathEditMode="relative" rAng="0" ptsTypes="ffssfaFf">
                                      <p:cBhvr>
                                        <p:cTn id="8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5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42731 L 0.00937 0.66273 C 0.01997 0.65648 0.03038 0.64954 0.04115 0.64375 C 0.04358 0.64236 0.04635 0.64236 0.04896 0.64144 C 0.05052 0.64097 0.05382 0.63935 0.05382 0.63959 L 0.10139 0.64584 L 0.13472 0.67338 L 0.16337 0.66482 L 0.22049 0.67107 L 0.30295 0.70718 " pathEditMode="relative" rAng="0" ptsTypes="AfffAAAAAA">
                                      <p:cBhvr>
                                        <p:cTn id="10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56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278 0.70601 L 0.96389 0.80185 " pathEditMode="relative" rAng="0" ptsTypes="AA">
                                      <p:cBhvr>
                                        <p:cTn id="12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295 0.70613 L 0.96406 0.8023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43200000">
                                      <p:cBhvr>
                                        <p:cTn id="1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4.44444E-6 L 0.30555 0.04075 " pathEditMode="relative" rAng="0" ptsTypes="AA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2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30555 0.04075 L 0.96666 0.13519 " pathEditMode="relative" rAng="0" ptsTypes="AA">
                                      <p:cBhvr>
                                        <p:cTn id="25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876300"/>
            <a:ext cx="2415092" cy="57023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7" name="TextBox 6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08" y="1047750"/>
            <a:ext cx="2952985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3" name="TextBox 12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35" name="81-83 Reduce the Amount of Tex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7099300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88" y="1171575"/>
            <a:ext cx="2470456" cy="54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0" presetClass="path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C 0.00034 0.0801 0.00069 0.15116 0.00087 0.23612 C 0.00087 0.2669 -0.00018 0.33704 0.00208 0.37223 C 0.00225 0.43635 0.00225 0.50024 0.00347 0.56366 C 0.00382 0.58936 0.00312 0.62153 0.00434 0.64561 C 0.00434 0.66505 0.00451 0.7213 0.0059 0.74098 C 0.00607 0.74931 0.00555 0.76343 0.00729 0.76621 C 0.00781 0.77084 0.00885 0.77524 0.00989 0.77917 C 0.01128 0.78635 0.01059 0.77987 0.01093 0.78588 " pathEditMode="relative" rAng="0" ptsTypes="ffffffffA">
                                      <p:cBhvr>
                                        <p:cTn id="1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39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900000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0104 0.07638 -0.00139 0.14444 -0.00173 0.22546 C -0.00208 0.25463 0.00191 0.32175 -0.0052 0.35555 C -0.00625 0.41666 -0.0059 0.47754 -0.00937 0.53842 C -0.01041 0.56319 -0.00833 0.59398 -0.01215 0.61689 C -0.01215 0.63518 -0.01284 0.68888 -0.01684 0.70787 C -0.01753 0.71574 -0.01458 0.72916 -0.02066 0.73171 C -0.02204 0.73634 -0.02517 0.7405 -0.0276 0.74421 C -0.03107 0.75092 -0.02968 0.7449 -0.03107 0.75092 " pathEditMode="relative" rAng="0" ptsTypes="ffffffffA">
                                      <p:cBhvr>
                                        <p:cTn id="1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7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300000">
                                      <p:cBhvr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0659 0.29328 0.01354 0.5875 0.02083 0.70625 C 0.02847 0.82569 0.03993 0.7037 0.04548 0.71041 C 0.05121 0.71689 0.05312 0.74166 0.05503 0.74629 " pathEditMode="relative" rAng="0" ptsTypes="aaaA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41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2.22222E-6 C 0.00295 0.06967 0.0033 0.13148 0.00347 0.20532 C 0.00347 0.23217 0.00139 0.29328 0.00538 0.32384 C 0.00608 0.37963 0.00608 0.43518 0.00799 0.49051 C 0.00868 0.51319 0.00729 0.5412 0.00955 0.56203 C 0.00955 0.5787 0.01025 0.62778 0.0125 0.64491 C 0.01285 0.65231 0.01129 0.66435 0.01476 0.6669 C 0.01563 0.67106 0.01754 0.67477 0.01893 0.67824 C 0.02118 0.68426 0.02014 0.6787 0.02118 0.68426 " pathEditMode="relative" rAng="0" ptsTypes="ffffffffA">
                                      <p:cBhvr>
                                        <p:cTn id="2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342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900000">
                                      <p:cBhvr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69 2.22222E-6 C 0.00035 0.06944 -2.77778E-7 0.13241 -2.77778E-7 0.20717 C -2.77778E-7 0.23426 0.00156 0.29606 -0.00121 0.32708 C -0.00121 0.38333 -0.00121 0.43958 -0.00243 0.49537 C -0.00312 0.51782 -0.00243 0.54629 -0.00365 0.56759 C -0.00365 0.58472 -0.00382 0.63449 -0.00503 0.65139 C -0.00556 0.65833 -0.00486 0.67129 -0.00642 0.67384 C -0.00694 0.67754 -0.00816 0.68125 -0.00903 0.68495 C -0.01007 0.6919 -0.0099 0.68565 -0.01007 0.69074 " pathEditMode="relative" rAng="0" ptsTypes="ffffffffA">
                                      <p:cBhvr>
                                        <p:cTn id="2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4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600000">
                                      <p:cBhvr>
                                        <p:cTn id="2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6 -4.07407E-6 C -0.00555 0.30903 -0.01111 0.61899 -0.01718 0.74375 C -0.02343 0.86968 -0.03281 0.74121 -0.03732 0.74815 C -0.04201 0.7551 -0.04357 0.78102 -0.04496 0.78612 " pathEditMode="relative" rAng="0" ptsTypes="aaaA">
                                      <p:cBhvr>
                                        <p:cTn id="3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43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300000">
                                      <p:cBhvr>
                                        <p:cTn id="3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3.87462E-6 C -0.00156 0.25167 -0.0026 0.50589 -0.00399 0.60768 C -0.00521 0.71177 -0.00729 0.60559 -0.00816 0.61207 C -0.0092 0.61762 -0.00955 0.63844 -0.00955 0.64284 " pathEditMode="relative" rAng="0" ptsTypes="aaaA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56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600000">
                                      <p:cBhvr>
                                        <p:cTn id="3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2.96296E-6 C 0.00035 0.06366 0.00035 0.12084 0.00069 0.18912 C 0.00069 0.21366 0 0.27014 0.00122 0.29861 C 0.00139 0.35 0.00139 0.40139 0.00226 0.45232 C 0.00243 0.47338 0.00226 0.49931 0.00278 0.51852 C 0.00278 0.53426 0.00295 0.57963 0.00382 0.59537 C 0.00399 0.60162 0.00365 0.61297 0.00469 0.61551 C 0.00486 0.61922 0.0059 0.62269 0.00625 0.62593 C 0.00729 0.63241 0.00677 0.62639 0.00694 0.63148 " pathEditMode="relative" rAng="0" ptsTypes="ffffffffA">
                                      <p:cBhvr>
                                        <p:cTn id="3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31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600000">
                                      <p:cBhvr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78 1.84971E-6 C 0.00434 0.05734 0.00521 0.10844 0.00556 0.16902 C 0.0059 0.19121 0.00139 0.24162 0.0099 0.26682 C 0.01146 0.3126 0.01094 0.35838 0.01563 0.40393 C 0.01684 0.42243 0.01406 0.44555 0.01875 0.46266 C 0.0191 0.47653 0.01997 0.51699 0.025 0.5311 C 0.02569 0.53711 0.02274 0.54705 0.03004 0.54913 C 0.03194 0.55237 0.03594 0.55561 0.03889 0.55838 C 0.0441 0.56347 0.04167 0.55884 0.04358 0.56324 " pathEditMode="relative" rAng="0" ptsTypes="ffffffffA">
                                      <p:cBhvr>
                                        <p:cTn id="4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82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4.73988E-6 C -0.01111 0.23191 -0.021 0.46544 -0.03333 0.55931 C -0.04323 0.65526 -0.06337 0.55746 -0.07326 0.56232 C -0.08298 0.5681 -0.08698 0.58729 -0.09045 0.59122 " pathEditMode="relative" rAng="0" ptsTypes="aaaA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32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52 3.7037E-7 C -0.00278 0.05602 -0.00417 0.10694 -0.00417 0.1669 C -0.00417 0.18866 0.00104 0.23843 -0.00955 0.26319 C -0.01129 0.30903 -0.01129 0.35417 -0.0158 0.39977 C -0.0158 0.41782 -0.01424 0.44074 -0.01944 0.45741 C -0.01944 0.4713 -0.01944 0.51134 -0.02483 0.525 C -0.02656 0.53148 -0.02188 0.54097 -0.03108 0.54306 C -0.03333 0.54676 -0.03646 0.54977 -0.0401 0.55255 C -0.04479 0.55833 -0.04358 0.55301 -0.04479 0.55694 " pathEditMode="relative" rAng="0" ptsTypes="ffffffffA">
                                      <p:cBhvr>
                                        <p:cTn id="4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79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1800000">
                                      <p:cBhvr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1.11111E-6 C 0.00087 0.05579 0.00122 0.10648 0.00122 0.1662 C 0.00122 0.18796 -0.00017 0.2375 0.00295 0.26227 C 0.0033 0.30787 0.0033 0.35278 0.00469 0.39838 C 0.00469 0.41644 0.00434 0.43912 0.00591 0.45579 C 0.00591 0.46968 0.00591 0.50949 0.00764 0.52315 C 0.00782 0.52963 0.00677 0.53912 0.00938 0.5412 C 0.01025 0.54491 0.01111 0.54792 0.01216 0.5507 C 0.01372 0.55648 0.01302 0.55116 0.01372 0.55509 " pathEditMode="relative" rAng="0" ptsTypes="ffffffffA">
                                      <p:cBhvr>
                                        <p:cTn id="5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78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0">
                                      <p:cBhvr>
                                        <p:cTn id="5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0" presetClass="path" presetSubtype="0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08 -2.96296E-6 C 0.0026 0.04723 0.00277 0.08912 0.00295 0.13935 C 0.00312 0.15741 0.00138 0.19885 0.00451 0.21968 C 0.00503 0.25741 0.00486 0.29514 0.00659 0.33264 C 0.00711 0.34792 0.00607 0.3669 0.00781 0.38102 C 0.00781 0.39236 0.00816 0.4257 0.01006 0.43727 C 0.01041 0.44236 0.0092 0.45047 0.0118 0.45232 C 0.0125 0.4551 0.01406 0.45764 0.0151 0.45996 C 0.01701 0.46412 0.01614 0.46042 0.01701 0.46389 " pathEditMode="relative" rAng="0" ptsTypes="ffffffffA">
                                      <p:cBhvr>
                                        <p:cTn id="5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32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5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05556E-6 -2.96296E-6 C -0.00399 0.19051 -0.00833 0.38195 -0.01302 0.45903 C -0.01788 0.53727 -0.02517 0.45741 -0.02864 0.46158 C -0.03211 0.46621 -0.0335 0.48218 -0.03472 0.48542 " pathEditMode="relative" rAng="0" ptsTypes="aaaA">
                                      <p:cBhvr>
                                        <p:cTn id="61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269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300000">
                                      <p:cBhvr>
                                        <p:cTn id="6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55556E-7 -3.12139E-6 C 0.00642 0.17619 0.0132 0.35284 0.02049 0.42405 C 0.02795 0.49573 0.03906 0.42266 0.04445 0.42659 C 0.05 0.43052 0.05191 0.44532 0.05382 0.44833 " pathEditMode="relative" rAng="0" ptsTypes="aaaA">
                                      <p:cBhvr>
                                        <p:cTn id="65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4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-3.12139E-6 C -0.00069 0.04416 -0.00104 0.0837 -0.00139 0.13087 C -0.00139 0.14798 0.0007 0.18682 -0.0033 0.20648 C -0.00382 0.24185 -0.00382 0.27746 -0.0059 0.3126 C -0.00659 0.32671 -0.00538 0.34474 -0.00729 0.35792 C -0.00729 0.36879 -0.00781 0.4 -0.01007 0.41087 C -0.01059 0.41549 -0.0092 0.42336 -0.0125 0.42497 C -0.01319 0.42752 -0.01528 0.42983 -0.01684 0.43214 C -0.01909 0.43607 -0.01805 0.43237 -0.01875 0.43561 " pathEditMode="relative" rAng="0" ptsTypes="ffffffffA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18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900000">
                                      <p:cBhvr>
                                        <p:cTn id="6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1.50289E-6 C 0.00521 0.14798 0.01093 0.29641 0.01718 0.3563 C 0.02361 0.41688 0.03333 0.35491 0.03767 0.35838 C 0.04253 0.36185 0.04427 0.3741 0.046 0.37665 " pathEditMode="relative" rAng="0" ptsTypes="aaaA">
                                      <p:cBhvr>
                                        <p:cTn id="71" dur="5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208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8" presetClass="emp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45439E-6  L -0.00312 -0.00524 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07569 0.0680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34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07465 -0.0740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37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750"/>
                            </p:stCondLst>
                            <p:childTnLst>
                              <p:par>
                                <p:cTn id="120" presetID="63" presetClass="path" presetSubtype="0" accel="76000" decel="2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0.78603 L 0.41285 0.36248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63194 L 0.28056 0.28564 " pathEditMode="relative" rAng="0" ptsTypes="AA">
                                      <p:cBhvr>
                                        <p:cTn id="1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55556 L 0.23542 0.19213 " pathEditMode="relative" rAng="0" ptsTypes="AA">
                                      <p:cBhvr>
                                        <p:cTn id="1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182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78534 L 0.27987 0.36063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0.75041 L 0.33888 0.32177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214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74578 L 0.22673 0.32478 " pathEditMode="relative" rAng="0" ptsTypes="AA">
                                      <p:cBhvr>
                                        <p:cTn id="1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68426 L 0.41198 0.29421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195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69121 L 0.25191 0.27292 " pathEditMode="relative" rAng="0" ptsTypes="AA">
                                      <p:cBhvr>
                                        <p:cTn id="1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209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64283 L 0.39479 0.26921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87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56365 L 0.39566 0.21643 " pathEditMode="relative" rAng="0" ptsTypes="AA">
                                      <p:cBhvr>
                                        <p:cTn id="1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45 0.59166 L 0.22101 0.21389 " pathEditMode="relative" rAng="0" ptsTypes="AA">
                                      <p:cBhvr>
                                        <p:cTn id="1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89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8 0.55741 L 0.41406 0.19676 " pathEditMode="relative" rAng="0" ptsTypes="AA">
                                      <p:cBhvr>
                                        <p:cTn id="1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46412 L 0.3868 0.17106 " pathEditMode="relative" rAng="0" ptsTypes="AA">
                                      <p:cBhvr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48542 L 0.23542 0.14468 " pathEditMode="relative" rAng="0" ptsTypes="AA">
                                      <p:cBhvr>
                                        <p:cTn id="1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170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44838 L 0.38646 0.12616 " pathEditMode="relative" rAng="0" ptsTypes="AA">
                                      <p:cBhvr>
                                        <p:cTn id="1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43588 L 0.24722 0.13959 " pathEditMode="relative" rAng="0" ptsTypes="AA">
                                      <p:cBhvr>
                                        <p:cTn id="1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 0.37686 L 0.37378 0.10278 " pathEditMode="relative" rAng="0" ptsTypes="AA">
                                      <p:cBhvr>
                                        <p:cTn id="1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-1370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9" grpId="0" autoUpdateAnimBg="0"/>
      <p:bldP spid="59" grpId="1" autoUpdateAnimBg="0"/>
      <p:bldP spid="59" grpId="2"/>
      <p:bldP spid="64" grpId="0"/>
      <p:bldP spid="6" grpId="0" animBg="1" autoUpdateAnimBg="0"/>
      <p:bldP spid="6" grpId="1" animBg="1" autoUpdateAnimBg="0"/>
      <p:bldP spid="6" grpId="2"/>
      <p:bldP spid="6" grpId="3"/>
      <p:bldP spid="6" grpId="4"/>
      <p:bldP spid="14" grpId="0" animBg="1" autoUpdateAnimBg="0"/>
      <p:bldP spid="14" grpId="1" animBg="1" autoUpdateAnimBg="0"/>
      <p:bldP spid="14" grpId="2"/>
      <p:bldP spid="14" grpId="3"/>
      <p:bldP spid="14" grpId="4"/>
      <p:bldP spid="16" grpId="0" autoUpdateAnimBg="0"/>
      <p:bldP spid="16" grpId="1"/>
      <p:bldP spid="16" grpId="2"/>
      <p:bldP spid="16" grpId="3"/>
      <p:bldP spid="17" grpId="0" animBg="1" autoUpdateAnimBg="0"/>
      <p:bldP spid="17" grpId="1" animBg="1" autoUpdateAnimBg="0"/>
      <p:bldP spid="17" grpId="2"/>
      <p:bldP spid="17" grpId="3"/>
      <p:bldP spid="17" grpId="4"/>
      <p:bldP spid="58" grpId="0"/>
      <p:bldP spid="58" grpId="1"/>
      <p:bldP spid="58" grpId="2"/>
      <p:bldP spid="62" grpId="0"/>
      <p:bldP spid="63" grpId="0"/>
      <p:bldP spid="4" grpId="0" autoUpdateAnimBg="0"/>
      <p:bldP spid="4" grpId="1" autoUpdateAnimBg="0"/>
      <p:bldP spid="4" grpId="2"/>
      <p:bldP spid="4" grpId="3"/>
      <p:bldP spid="4" grpId="4"/>
      <p:bldP spid="5" grpId="0" animBg="1" autoUpdateAnimBg="0"/>
      <p:bldP spid="5" grpId="1" animBg="1" autoUpdateAnimBg="0"/>
      <p:bldP spid="5" grpId="2"/>
      <p:bldP spid="5" grpId="3"/>
      <p:bldP spid="5" grpId="4"/>
      <p:bldP spid="7" grpId="0" animBg="1" autoUpdateAnimBg="0"/>
      <p:bldP spid="7" grpId="1" animBg="1" autoUpdateAnimBg="0"/>
      <p:bldP spid="7" grpId="2"/>
      <p:bldP spid="7" grpId="3"/>
      <p:bldP spid="7" grpId="4"/>
      <p:bldP spid="8" grpId="0" animBg="1" autoUpdateAnimBg="0"/>
      <p:bldP spid="8" grpId="1" animBg="1" autoUpdateAnimBg="0"/>
      <p:bldP spid="8" grpId="2"/>
      <p:bldP spid="8" grpId="3"/>
      <p:bldP spid="8" grpId="4"/>
      <p:bldP spid="9" grpId="0" autoUpdateAnimBg="0"/>
      <p:bldP spid="9" grpId="1"/>
      <p:bldP spid="9" grpId="2"/>
      <p:bldP spid="9" grpId="3"/>
      <p:bldP spid="10" grpId="0" animBg="1" autoUpdateAnimBg="0"/>
      <p:bldP spid="10" grpId="1" animBg="1" autoUpdateAnimBg="0"/>
      <p:bldP spid="10" grpId="2"/>
      <p:bldP spid="10" grpId="3"/>
      <p:bldP spid="10" grpId="4"/>
      <p:bldP spid="12" grpId="0" animBg="1" autoUpdateAnimBg="0"/>
      <p:bldP spid="12" grpId="1" animBg="1" autoUpdateAnimBg="0"/>
      <p:bldP spid="12" grpId="2"/>
      <p:bldP spid="12" grpId="3"/>
      <p:bldP spid="12" grpId="4"/>
      <p:bldP spid="13" grpId="0" autoUpdateAnimBg="0"/>
      <p:bldP spid="13" grpId="1" autoUpdateAnimBg="0"/>
      <p:bldP spid="13" grpId="2"/>
      <p:bldP spid="13" grpId="3"/>
      <p:bldP spid="13" grpId="4"/>
      <p:bldP spid="18" grpId="0" autoUpdateAnimBg="0"/>
      <p:bldP spid="18" grpId="1" autoUpdateAnimBg="0"/>
      <p:bldP spid="18" grpId="2"/>
      <p:bldP spid="18" grpId="3"/>
      <p:bldP spid="18" grpId="4"/>
      <p:bldP spid="19" grpId="0" animBg="1" autoUpdateAnimBg="0"/>
      <p:bldP spid="19" grpId="1" animBg="1" autoUpdateAnimBg="0"/>
      <p:bldP spid="19" grpId="2"/>
      <p:bldP spid="19" grpId="3"/>
      <p:bldP spid="19" grpId="4"/>
      <p:bldP spid="21" grpId="0" autoUpdateAnimBg="0"/>
      <p:bldP spid="21" grpId="1" autoUpdateAnimBg="0"/>
      <p:bldP spid="21" grpId="2"/>
      <p:bldP spid="21" grpId="3"/>
      <p:bldP spid="21" grpId="4"/>
      <p:bldP spid="22" grpId="0" autoUpdateAnimBg="0"/>
      <p:bldP spid="22" grpId="1"/>
      <p:bldP spid="22" grpId="2"/>
      <p:bldP spid="22" grpId="3"/>
      <p:bldP spid="23" grpId="0" animBg="1" autoUpdateAnimBg="0"/>
      <p:bldP spid="23" grpId="1" animBg="1" autoUpdateAnimBg="0"/>
      <p:bldP spid="23" grpId="2"/>
      <p:bldP spid="23" grpId="3"/>
      <p:bldP spid="23" grpId="4"/>
      <p:bldP spid="57" grpId="0" autoUpdateAnimBg="0"/>
      <p:bldP spid="57" grpId="1" autoUpdateAnimBg="0"/>
      <p:bldP spid="57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666750"/>
            <a:ext cx="2476500" cy="6191250"/>
          </a:xfrm>
          <a:prstGeom prst="rect">
            <a:avLst/>
          </a:prstGeom>
        </p:spPr>
      </p:pic>
      <p:grpSp>
        <p:nvGrpSpPr>
          <p:cNvPr id="21" name="Group 40"/>
          <p:cNvGrpSpPr>
            <a:grpSpLocks/>
          </p:cNvGrpSpPr>
          <p:nvPr/>
        </p:nvGrpSpPr>
        <p:grpSpPr bwMode="auto">
          <a:xfrm>
            <a:off x="1296651" y="773294"/>
            <a:ext cx="3481388" cy="1078218"/>
            <a:chOff x="595313" y="1255713"/>
            <a:chExt cx="5005388" cy="1549400"/>
          </a:xfrm>
        </p:grpSpPr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695826" y="1616075"/>
              <a:ext cx="904875" cy="1049337"/>
            </a:xfrm>
            <a:custGeom>
              <a:avLst/>
              <a:gdLst>
                <a:gd name="T0" fmla="*/ 240 w 241"/>
                <a:gd name="T1" fmla="*/ 8 h 280"/>
                <a:gd name="T2" fmla="*/ 231 w 241"/>
                <a:gd name="T3" fmla="*/ 29 h 280"/>
                <a:gd name="T4" fmla="*/ 106 w 241"/>
                <a:gd name="T5" fmla="*/ 38 h 280"/>
                <a:gd name="T6" fmla="*/ 94 w 241"/>
                <a:gd name="T7" fmla="*/ 100 h 280"/>
                <a:gd name="T8" fmla="*/ 212 w 241"/>
                <a:gd name="T9" fmla="*/ 98 h 280"/>
                <a:gd name="T10" fmla="*/ 167 w 241"/>
                <a:gd name="T11" fmla="*/ 106 h 280"/>
                <a:gd name="T12" fmla="*/ 110 w 241"/>
                <a:gd name="T13" fmla="*/ 116 h 280"/>
                <a:gd name="T14" fmla="*/ 84 w 241"/>
                <a:gd name="T15" fmla="*/ 128 h 280"/>
                <a:gd name="T16" fmla="*/ 63 w 241"/>
                <a:gd name="T17" fmla="*/ 200 h 280"/>
                <a:gd name="T18" fmla="*/ 78 w 241"/>
                <a:gd name="T19" fmla="*/ 196 h 280"/>
                <a:gd name="T20" fmla="*/ 65 w 241"/>
                <a:gd name="T21" fmla="*/ 232 h 280"/>
                <a:gd name="T22" fmla="*/ 176 w 241"/>
                <a:gd name="T23" fmla="*/ 209 h 280"/>
                <a:gd name="T24" fmla="*/ 182 w 241"/>
                <a:gd name="T25" fmla="*/ 222 h 280"/>
                <a:gd name="T26" fmla="*/ 142 w 241"/>
                <a:gd name="T27" fmla="*/ 228 h 280"/>
                <a:gd name="T28" fmla="*/ 48 w 241"/>
                <a:gd name="T29" fmla="*/ 259 h 280"/>
                <a:gd name="T30" fmla="*/ 10 w 241"/>
                <a:gd name="T31" fmla="*/ 276 h 280"/>
                <a:gd name="T32" fmla="*/ 17 w 241"/>
                <a:gd name="T33" fmla="*/ 247 h 280"/>
                <a:gd name="T34" fmla="*/ 64 w 241"/>
                <a:gd name="T35" fmla="*/ 51 h 280"/>
                <a:gd name="T36" fmla="*/ 77 w 241"/>
                <a:gd name="T37" fmla="*/ 11 h 280"/>
                <a:gd name="T38" fmla="*/ 91 w 241"/>
                <a:gd name="T39" fmla="*/ 19 h 280"/>
                <a:gd name="T40" fmla="*/ 104 w 241"/>
                <a:gd name="T41" fmla="*/ 8 h 280"/>
                <a:gd name="T42" fmla="*/ 118 w 241"/>
                <a:gd name="T43" fmla="*/ 19 h 280"/>
                <a:gd name="T44" fmla="*/ 220 w 241"/>
                <a:gd name="T45" fmla="*/ 6 h 280"/>
                <a:gd name="T46" fmla="*/ 240 w 241"/>
                <a:gd name="T47" fmla="*/ 8 h 280"/>
                <a:gd name="T48" fmla="*/ 73 w 241"/>
                <a:gd name="T49" fmla="*/ 86 h 280"/>
                <a:gd name="T50" fmla="*/ 72 w 241"/>
                <a:gd name="T51" fmla="*/ 101 h 280"/>
                <a:gd name="T52" fmla="*/ 91 w 241"/>
                <a:gd name="T53" fmla="*/ 39 h 280"/>
                <a:gd name="T54" fmla="*/ 82 w 241"/>
                <a:gd name="T55" fmla="*/ 38 h 280"/>
                <a:gd name="T56" fmla="*/ 73 w 241"/>
                <a:gd name="T57" fmla="*/ 86 h 280"/>
                <a:gd name="T58" fmla="*/ 46 w 241"/>
                <a:gd name="T59" fmla="*/ 198 h 280"/>
                <a:gd name="T60" fmla="*/ 59 w 241"/>
                <a:gd name="T61" fmla="*/ 158 h 280"/>
                <a:gd name="T62" fmla="*/ 62 w 241"/>
                <a:gd name="T63" fmla="*/ 124 h 280"/>
                <a:gd name="T64" fmla="*/ 46 w 241"/>
                <a:gd name="T65" fmla="*/ 198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280"/>
                <a:gd name="T101" fmla="*/ 241 w 241"/>
                <a:gd name="T102" fmla="*/ 280 h 2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280">
                  <a:moveTo>
                    <a:pt x="240" y="8"/>
                  </a:moveTo>
                  <a:cubicBezTo>
                    <a:pt x="241" y="20"/>
                    <a:pt x="236" y="24"/>
                    <a:pt x="231" y="29"/>
                  </a:cubicBezTo>
                  <a:cubicBezTo>
                    <a:pt x="195" y="16"/>
                    <a:pt x="144" y="33"/>
                    <a:pt x="106" y="38"/>
                  </a:cubicBezTo>
                  <a:cubicBezTo>
                    <a:pt x="105" y="62"/>
                    <a:pt x="96" y="78"/>
                    <a:pt x="94" y="100"/>
                  </a:cubicBezTo>
                  <a:cubicBezTo>
                    <a:pt x="125" y="105"/>
                    <a:pt x="174" y="80"/>
                    <a:pt x="212" y="98"/>
                  </a:cubicBezTo>
                  <a:cubicBezTo>
                    <a:pt x="204" y="114"/>
                    <a:pt x="182" y="105"/>
                    <a:pt x="167" y="106"/>
                  </a:cubicBezTo>
                  <a:cubicBezTo>
                    <a:pt x="152" y="110"/>
                    <a:pt x="127" y="112"/>
                    <a:pt x="110" y="116"/>
                  </a:cubicBezTo>
                  <a:cubicBezTo>
                    <a:pt x="100" y="117"/>
                    <a:pt x="92" y="122"/>
                    <a:pt x="84" y="128"/>
                  </a:cubicBezTo>
                  <a:cubicBezTo>
                    <a:pt x="77" y="157"/>
                    <a:pt x="70" y="174"/>
                    <a:pt x="63" y="200"/>
                  </a:cubicBezTo>
                  <a:cubicBezTo>
                    <a:pt x="65" y="205"/>
                    <a:pt x="69" y="191"/>
                    <a:pt x="78" y="196"/>
                  </a:cubicBezTo>
                  <a:cubicBezTo>
                    <a:pt x="77" y="211"/>
                    <a:pt x="69" y="220"/>
                    <a:pt x="65" y="232"/>
                  </a:cubicBezTo>
                  <a:cubicBezTo>
                    <a:pt x="98" y="220"/>
                    <a:pt x="134" y="211"/>
                    <a:pt x="176" y="209"/>
                  </a:cubicBezTo>
                  <a:cubicBezTo>
                    <a:pt x="180" y="212"/>
                    <a:pt x="177" y="219"/>
                    <a:pt x="182" y="222"/>
                  </a:cubicBezTo>
                  <a:cubicBezTo>
                    <a:pt x="173" y="239"/>
                    <a:pt x="154" y="230"/>
                    <a:pt x="142" y="228"/>
                  </a:cubicBezTo>
                  <a:cubicBezTo>
                    <a:pt x="110" y="231"/>
                    <a:pt x="74" y="245"/>
                    <a:pt x="48" y="259"/>
                  </a:cubicBezTo>
                  <a:cubicBezTo>
                    <a:pt x="35" y="266"/>
                    <a:pt x="27" y="280"/>
                    <a:pt x="10" y="276"/>
                  </a:cubicBezTo>
                  <a:cubicBezTo>
                    <a:pt x="0" y="268"/>
                    <a:pt x="9" y="251"/>
                    <a:pt x="17" y="247"/>
                  </a:cubicBezTo>
                  <a:cubicBezTo>
                    <a:pt x="27" y="182"/>
                    <a:pt x="53" y="116"/>
                    <a:pt x="64" y="51"/>
                  </a:cubicBezTo>
                  <a:cubicBezTo>
                    <a:pt x="67" y="37"/>
                    <a:pt x="61" y="17"/>
                    <a:pt x="77" y="11"/>
                  </a:cubicBezTo>
                  <a:cubicBezTo>
                    <a:pt x="82" y="6"/>
                    <a:pt x="89" y="14"/>
                    <a:pt x="91" y="19"/>
                  </a:cubicBezTo>
                  <a:cubicBezTo>
                    <a:pt x="94" y="12"/>
                    <a:pt x="96" y="10"/>
                    <a:pt x="104" y="8"/>
                  </a:cubicBezTo>
                  <a:cubicBezTo>
                    <a:pt x="114" y="9"/>
                    <a:pt x="119" y="12"/>
                    <a:pt x="118" y="19"/>
                  </a:cubicBezTo>
                  <a:cubicBezTo>
                    <a:pt x="151" y="12"/>
                    <a:pt x="190" y="11"/>
                    <a:pt x="220" y="6"/>
                  </a:cubicBezTo>
                  <a:cubicBezTo>
                    <a:pt x="223" y="6"/>
                    <a:pt x="233" y="0"/>
                    <a:pt x="240" y="8"/>
                  </a:cubicBezTo>
                  <a:close/>
                  <a:moveTo>
                    <a:pt x="73" y="86"/>
                  </a:moveTo>
                  <a:cubicBezTo>
                    <a:pt x="72" y="91"/>
                    <a:pt x="64" y="100"/>
                    <a:pt x="72" y="101"/>
                  </a:cubicBezTo>
                  <a:cubicBezTo>
                    <a:pt x="87" y="90"/>
                    <a:pt x="82" y="58"/>
                    <a:pt x="91" y="39"/>
                  </a:cubicBezTo>
                  <a:cubicBezTo>
                    <a:pt x="87" y="38"/>
                    <a:pt x="84" y="38"/>
                    <a:pt x="82" y="38"/>
                  </a:cubicBezTo>
                  <a:cubicBezTo>
                    <a:pt x="81" y="53"/>
                    <a:pt x="77" y="69"/>
                    <a:pt x="73" y="86"/>
                  </a:cubicBezTo>
                  <a:close/>
                  <a:moveTo>
                    <a:pt x="46" y="198"/>
                  </a:moveTo>
                  <a:cubicBezTo>
                    <a:pt x="50" y="187"/>
                    <a:pt x="55" y="172"/>
                    <a:pt x="59" y="158"/>
                  </a:cubicBezTo>
                  <a:cubicBezTo>
                    <a:pt x="63" y="146"/>
                    <a:pt x="74" y="130"/>
                    <a:pt x="62" y="124"/>
                  </a:cubicBezTo>
                  <a:cubicBezTo>
                    <a:pt x="58" y="148"/>
                    <a:pt x="45" y="174"/>
                    <a:pt x="46" y="198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 noEditPoints="1"/>
            </p:cNvSpPr>
            <p:nvPr/>
          </p:nvSpPr>
          <p:spPr bwMode="auto">
            <a:xfrm>
              <a:off x="595313" y="1255713"/>
              <a:ext cx="1173163" cy="1522412"/>
            </a:xfrm>
            <a:custGeom>
              <a:avLst/>
              <a:gdLst>
                <a:gd name="T0" fmla="*/ 223 w 313"/>
                <a:gd name="T1" fmla="*/ 145 h 406"/>
                <a:gd name="T2" fmla="*/ 211 w 313"/>
                <a:gd name="T3" fmla="*/ 285 h 406"/>
                <a:gd name="T4" fmla="*/ 309 w 313"/>
                <a:gd name="T5" fmla="*/ 373 h 406"/>
                <a:gd name="T6" fmla="*/ 206 w 313"/>
                <a:gd name="T7" fmla="*/ 342 h 406"/>
                <a:gd name="T8" fmla="*/ 188 w 313"/>
                <a:gd name="T9" fmla="*/ 373 h 406"/>
                <a:gd name="T10" fmla="*/ 161 w 313"/>
                <a:gd name="T11" fmla="*/ 400 h 406"/>
                <a:gd name="T12" fmla="*/ 148 w 313"/>
                <a:gd name="T13" fmla="*/ 317 h 406"/>
                <a:gd name="T14" fmla="*/ 184 w 313"/>
                <a:gd name="T15" fmla="*/ 192 h 406"/>
                <a:gd name="T16" fmla="*/ 180 w 313"/>
                <a:gd name="T17" fmla="*/ 154 h 406"/>
                <a:gd name="T18" fmla="*/ 64 w 313"/>
                <a:gd name="T19" fmla="*/ 335 h 406"/>
                <a:gd name="T20" fmla="*/ 67 w 313"/>
                <a:gd name="T21" fmla="*/ 390 h 406"/>
                <a:gd name="T22" fmla="*/ 52 w 313"/>
                <a:gd name="T23" fmla="*/ 354 h 406"/>
                <a:gd name="T24" fmla="*/ 32 w 313"/>
                <a:gd name="T25" fmla="*/ 352 h 406"/>
                <a:gd name="T26" fmla="*/ 36 w 313"/>
                <a:gd name="T27" fmla="*/ 223 h 406"/>
                <a:gd name="T28" fmla="*/ 71 w 313"/>
                <a:gd name="T29" fmla="*/ 50 h 406"/>
                <a:gd name="T30" fmla="*/ 0 w 313"/>
                <a:gd name="T31" fmla="*/ 59 h 406"/>
                <a:gd name="T32" fmla="*/ 78 w 313"/>
                <a:gd name="T33" fmla="*/ 24 h 406"/>
                <a:gd name="T34" fmla="*/ 128 w 313"/>
                <a:gd name="T35" fmla="*/ 26 h 406"/>
                <a:gd name="T36" fmla="*/ 201 w 313"/>
                <a:gd name="T37" fmla="*/ 138 h 406"/>
                <a:gd name="T38" fmla="*/ 95 w 313"/>
                <a:gd name="T39" fmla="*/ 179 h 406"/>
                <a:gd name="T40" fmla="*/ 239 w 313"/>
                <a:gd name="T41" fmla="*/ 72 h 406"/>
                <a:gd name="T42" fmla="*/ 86 w 313"/>
                <a:gd name="T43" fmla="*/ 47 h 406"/>
                <a:gd name="T44" fmla="*/ 85 w 313"/>
                <a:gd name="T45" fmla="*/ 143 h 406"/>
                <a:gd name="T46" fmla="*/ 99 w 313"/>
                <a:gd name="T47" fmla="*/ 43 h 406"/>
                <a:gd name="T48" fmla="*/ 226 w 313"/>
                <a:gd name="T49" fmla="*/ 163 h 406"/>
                <a:gd name="T50" fmla="*/ 286 w 313"/>
                <a:gd name="T51" fmla="*/ 170 h 406"/>
                <a:gd name="T52" fmla="*/ 191 w 313"/>
                <a:gd name="T53" fmla="*/ 259 h 406"/>
                <a:gd name="T54" fmla="*/ 207 w 313"/>
                <a:gd name="T55" fmla="*/ 181 h 406"/>
                <a:gd name="T56" fmla="*/ 191 w 313"/>
                <a:gd name="T57" fmla="*/ 259 h 406"/>
                <a:gd name="T58" fmla="*/ 49 w 313"/>
                <a:gd name="T59" fmla="*/ 329 h 406"/>
                <a:gd name="T60" fmla="*/ 77 w 313"/>
                <a:gd name="T61" fmla="*/ 209 h 406"/>
                <a:gd name="T62" fmla="*/ 64 w 313"/>
                <a:gd name="T63" fmla="*/ 214 h 406"/>
                <a:gd name="T64" fmla="*/ 190 w 313"/>
                <a:gd name="T65" fmla="*/ 296 h 406"/>
                <a:gd name="T66" fmla="*/ 180 w 313"/>
                <a:gd name="T67" fmla="*/ 352 h 406"/>
                <a:gd name="T68" fmla="*/ 184 w 313"/>
                <a:gd name="T69" fmla="*/ 333 h 4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3"/>
                <a:gd name="T106" fmla="*/ 0 h 406"/>
                <a:gd name="T107" fmla="*/ 313 w 313"/>
                <a:gd name="T108" fmla="*/ 406 h 4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3" h="406">
                  <a:moveTo>
                    <a:pt x="201" y="138"/>
                  </a:moveTo>
                  <a:cubicBezTo>
                    <a:pt x="200" y="148"/>
                    <a:pt x="213" y="144"/>
                    <a:pt x="223" y="145"/>
                  </a:cubicBezTo>
                  <a:cubicBezTo>
                    <a:pt x="246" y="145"/>
                    <a:pt x="289" y="138"/>
                    <a:pt x="302" y="159"/>
                  </a:cubicBezTo>
                  <a:cubicBezTo>
                    <a:pt x="313" y="230"/>
                    <a:pt x="248" y="256"/>
                    <a:pt x="211" y="285"/>
                  </a:cubicBezTo>
                  <a:cubicBezTo>
                    <a:pt x="212" y="300"/>
                    <a:pt x="206" y="307"/>
                    <a:pt x="206" y="320"/>
                  </a:cubicBezTo>
                  <a:cubicBezTo>
                    <a:pt x="239" y="337"/>
                    <a:pt x="272" y="365"/>
                    <a:pt x="309" y="373"/>
                  </a:cubicBezTo>
                  <a:cubicBezTo>
                    <a:pt x="308" y="385"/>
                    <a:pt x="302" y="390"/>
                    <a:pt x="297" y="394"/>
                  </a:cubicBezTo>
                  <a:cubicBezTo>
                    <a:pt x="263" y="379"/>
                    <a:pt x="240" y="357"/>
                    <a:pt x="206" y="342"/>
                  </a:cubicBezTo>
                  <a:cubicBezTo>
                    <a:pt x="208" y="352"/>
                    <a:pt x="212" y="360"/>
                    <a:pt x="209" y="372"/>
                  </a:cubicBezTo>
                  <a:cubicBezTo>
                    <a:pt x="201" y="376"/>
                    <a:pt x="198" y="376"/>
                    <a:pt x="188" y="373"/>
                  </a:cubicBezTo>
                  <a:cubicBezTo>
                    <a:pt x="190" y="388"/>
                    <a:pt x="186" y="397"/>
                    <a:pt x="178" y="404"/>
                  </a:cubicBezTo>
                  <a:cubicBezTo>
                    <a:pt x="170" y="406"/>
                    <a:pt x="166" y="403"/>
                    <a:pt x="161" y="400"/>
                  </a:cubicBezTo>
                  <a:cubicBezTo>
                    <a:pt x="156" y="377"/>
                    <a:pt x="168" y="354"/>
                    <a:pt x="167" y="329"/>
                  </a:cubicBezTo>
                  <a:cubicBezTo>
                    <a:pt x="160" y="323"/>
                    <a:pt x="150" y="325"/>
                    <a:pt x="148" y="317"/>
                  </a:cubicBezTo>
                  <a:cubicBezTo>
                    <a:pt x="150" y="300"/>
                    <a:pt x="163" y="296"/>
                    <a:pt x="173" y="290"/>
                  </a:cubicBezTo>
                  <a:cubicBezTo>
                    <a:pt x="178" y="260"/>
                    <a:pt x="181" y="228"/>
                    <a:pt x="184" y="192"/>
                  </a:cubicBezTo>
                  <a:cubicBezTo>
                    <a:pt x="185" y="184"/>
                    <a:pt x="174" y="188"/>
                    <a:pt x="177" y="179"/>
                  </a:cubicBezTo>
                  <a:cubicBezTo>
                    <a:pt x="179" y="164"/>
                    <a:pt x="186" y="164"/>
                    <a:pt x="180" y="154"/>
                  </a:cubicBezTo>
                  <a:cubicBezTo>
                    <a:pt x="154" y="162"/>
                    <a:pt x="119" y="183"/>
                    <a:pt x="91" y="198"/>
                  </a:cubicBezTo>
                  <a:cubicBezTo>
                    <a:pt x="82" y="242"/>
                    <a:pt x="70" y="296"/>
                    <a:pt x="64" y="335"/>
                  </a:cubicBezTo>
                  <a:cubicBezTo>
                    <a:pt x="66" y="342"/>
                    <a:pt x="72" y="333"/>
                    <a:pt x="74" y="338"/>
                  </a:cubicBezTo>
                  <a:cubicBezTo>
                    <a:pt x="72" y="355"/>
                    <a:pt x="73" y="378"/>
                    <a:pt x="67" y="390"/>
                  </a:cubicBezTo>
                  <a:cubicBezTo>
                    <a:pt x="62" y="389"/>
                    <a:pt x="59" y="389"/>
                    <a:pt x="54" y="389"/>
                  </a:cubicBezTo>
                  <a:cubicBezTo>
                    <a:pt x="50" y="378"/>
                    <a:pt x="54" y="366"/>
                    <a:pt x="52" y="354"/>
                  </a:cubicBezTo>
                  <a:cubicBezTo>
                    <a:pt x="44" y="363"/>
                    <a:pt x="51" y="393"/>
                    <a:pt x="41" y="400"/>
                  </a:cubicBezTo>
                  <a:cubicBezTo>
                    <a:pt x="16" y="400"/>
                    <a:pt x="31" y="369"/>
                    <a:pt x="32" y="352"/>
                  </a:cubicBezTo>
                  <a:cubicBezTo>
                    <a:pt x="38" y="315"/>
                    <a:pt x="39" y="273"/>
                    <a:pt x="48" y="229"/>
                  </a:cubicBezTo>
                  <a:cubicBezTo>
                    <a:pt x="49" y="220"/>
                    <a:pt x="38" y="231"/>
                    <a:pt x="36" y="223"/>
                  </a:cubicBezTo>
                  <a:cubicBezTo>
                    <a:pt x="32" y="206"/>
                    <a:pt x="47" y="209"/>
                    <a:pt x="53" y="203"/>
                  </a:cubicBezTo>
                  <a:cubicBezTo>
                    <a:pt x="58" y="141"/>
                    <a:pt x="63" y="114"/>
                    <a:pt x="71" y="50"/>
                  </a:cubicBezTo>
                  <a:cubicBezTo>
                    <a:pt x="48" y="54"/>
                    <a:pt x="32" y="65"/>
                    <a:pt x="14" y="70"/>
                  </a:cubicBezTo>
                  <a:cubicBezTo>
                    <a:pt x="6" y="70"/>
                    <a:pt x="4" y="62"/>
                    <a:pt x="0" y="59"/>
                  </a:cubicBezTo>
                  <a:cubicBezTo>
                    <a:pt x="12" y="38"/>
                    <a:pt x="49" y="44"/>
                    <a:pt x="72" y="33"/>
                  </a:cubicBezTo>
                  <a:cubicBezTo>
                    <a:pt x="77" y="36"/>
                    <a:pt x="71" y="21"/>
                    <a:pt x="78" y="24"/>
                  </a:cubicBezTo>
                  <a:cubicBezTo>
                    <a:pt x="86" y="22"/>
                    <a:pt x="95" y="25"/>
                    <a:pt x="90" y="32"/>
                  </a:cubicBezTo>
                  <a:cubicBezTo>
                    <a:pt x="105" y="31"/>
                    <a:pt x="115" y="0"/>
                    <a:pt x="128" y="26"/>
                  </a:cubicBezTo>
                  <a:cubicBezTo>
                    <a:pt x="186" y="23"/>
                    <a:pt x="250" y="33"/>
                    <a:pt x="261" y="77"/>
                  </a:cubicBezTo>
                  <a:cubicBezTo>
                    <a:pt x="249" y="108"/>
                    <a:pt x="225" y="123"/>
                    <a:pt x="201" y="138"/>
                  </a:cubicBezTo>
                  <a:close/>
                  <a:moveTo>
                    <a:pt x="119" y="42"/>
                  </a:moveTo>
                  <a:cubicBezTo>
                    <a:pt x="108" y="86"/>
                    <a:pt x="101" y="135"/>
                    <a:pt x="95" y="179"/>
                  </a:cubicBezTo>
                  <a:cubicBezTo>
                    <a:pt x="121" y="164"/>
                    <a:pt x="155" y="149"/>
                    <a:pt x="176" y="136"/>
                  </a:cubicBezTo>
                  <a:cubicBezTo>
                    <a:pt x="200" y="121"/>
                    <a:pt x="236" y="104"/>
                    <a:pt x="239" y="72"/>
                  </a:cubicBezTo>
                  <a:cubicBezTo>
                    <a:pt x="217" y="43"/>
                    <a:pt x="162" y="33"/>
                    <a:pt x="119" y="42"/>
                  </a:cubicBezTo>
                  <a:close/>
                  <a:moveTo>
                    <a:pt x="86" y="47"/>
                  </a:moveTo>
                  <a:cubicBezTo>
                    <a:pt x="79" y="101"/>
                    <a:pt x="67" y="154"/>
                    <a:pt x="68" y="199"/>
                  </a:cubicBezTo>
                  <a:cubicBezTo>
                    <a:pt x="86" y="191"/>
                    <a:pt x="83" y="165"/>
                    <a:pt x="85" y="143"/>
                  </a:cubicBezTo>
                  <a:cubicBezTo>
                    <a:pt x="91" y="109"/>
                    <a:pt x="96" y="75"/>
                    <a:pt x="101" y="46"/>
                  </a:cubicBezTo>
                  <a:cubicBezTo>
                    <a:pt x="101" y="46"/>
                    <a:pt x="101" y="43"/>
                    <a:pt x="99" y="43"/>
                  </a:cubicBezTo>
                  <a:cubicBezTo>
                    <a:pt x="96" y="48"/>
                    <a:pt x="89" y="45"/>
                    <a:pt x="86" y="47"/>
                  </a:cubicBezTo>
                  <a:close/>
                  <a:moveTo>
                    <a:pt x="226" y="163"/>
                  </a:moveTo>
                  <a:cubicBezTo>
                    <a:pt x="221" y="202"/>
                    <a:pt x="219" y="224"/>
                    <a:pt x="215" y="264"/>
                  </a:cubicBezTo>
                  <a:cubicBezTo>
                    <a:pt x="239" y="246"/>
                    <a:pt x="291" y="223"/>
                    <a:pt x="286" y="170"/>
                  </a:cubicBezTo>
                  <a:cubicBezTo>
                    <a:pt x="270" y="157"/>
                    <a:pt x="249" y="160"/>
                    <a:pt x="226" y="163"/>
                  </a:cubicBezTo>
                  <a:close/>
                  <a:moveTo>
                    <a:pt x="191" y="259"/>
                  </a:moveTo>
                  <a:cubicBezTo>
                    <a:pt x="190" y="266"/>
                    <a:pt x="187" y="276"/>
                    <a:pt x="192" y="279"/>
                  </a:cubicBezTo>
                  <a:cubicBezTo>
                    <a:pt x="206" y="255"/>
                    <a:pt x="202" y="218"/>
                    <a:pt x="207" y="181"/>
                  </a:cubicBezTo>
                  <a:cubicBezTo>
                    <a:pt x="205" y="181"/>
                    <a:pt x="205" y="176"/>
                    <a:pt x="203" y="176"/>
                  </a:cubicBezTo>
                  <a:cubicBezTo>
                    <a:pt x="196" y="198"/>
                    <a:pt x="196" y="230"/>
                    <a:pt x="191" y="259"/>
                  </a:cubicBezTo>
                  <a:close/>
                  <a:moveTo>
                    <a:pt x="64" y="214"/>
                  </a:moveTo>
                  <a:cubicBezTo>
                    <a:pt x="57" y="245"/>
                    <a:pt x="51" y="287"/>
                    <a:pt x="49" y="329"/>
                  </a:cubicBezTo>
                  <a:cubicBezTo>
                    <a:pt x="57" y="324"/>
                    <a:pt x="56" y="312"/>
                    <a:pt x="59" y="305"/>
                  </a:cubicBezTo>
                  <a:cubicBezTo>
                    <a:pt x="64" y="273"/>
                    <a:pt x="72" y="241"/>
                    <a:pt x="77" y="209"/>
                  </a:cubicBezTo>
                  <a:cubicBezTo>
                    <a:pt x="77" y="209"/>
                    <a:pt x="77" y="207"/>
                    <a:pt x="74" y="209"/>
                  </a:cubicBezTo>
                  <a:cubicBezTo>
                    <a:pt x="72" y="212"/>
                    <a:pt x="69" y="216"/>
                    <a:pt x="64" y="214"/>
                  </a:cubicBezTo>
                  <a:close/>
                  <a:moveTo>
                    <a:pt x="191" y="313"/>
                  </a:moveTo>
                  <a:cubicBezTo>
                    <a:pt x="191" y="309"/>
                    <a:pt x="202" y="297"/>
                    <a:pt x="190" y="296"/>
                  </a:cubicBezTo>
                  <a:cubicBezTo>
                    <a:pt x="187" y="298"/>
                    <a:pt x="181" y="313"/>
                    <a:pt x="191" y="313"/>
                  </a:cubicBezTo>
                  <a:close/>
                  <a:moveTo>
                    <a:pt x="180" y="352"/>
                  </a:moveTo>
                  <a:cubicBezTo>
                    <a:pt x="183" y="352"/>
                    <a:pt x="185" y="350"/>
                    <a:pt x="188" y="350"/>
                  </a:cubicBezTo>
                  <a:cubicBezTo>
                    <a:pt x="188" y="343"/>
                    <a:pt x="192" y="333"/>
                    <a:pt x="184" y="333"/>
                  </a:cubicBezTo>
                  <a:cubicBezTo>
                    <a:pt x="184" y="340"/>
                    <a:pt x="181" y="345"/>
                    <a:pt x="180" y="35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3605213" y="1630363"/>
              <a:ext cx="454025" cy="1174750"/>
            </a:xfrm>
            <a:custGeom>
              <a:avLst/>
              <a:gdLst>
                <a:gd name="T0" fmla="*/ 110 w 121"/>
                <a:gd name="T1" fmla="*/ 3 h 313"/>
                <a:gd name="T2" fmla="*/ 101 w 121"/>
                <a:gd name="T3" fmla="*/ 43 h 313"/>
                <a:gd name="T4" fmla="*/ 76 w 121"/>
                <a:gd name="T5" fmla="*/ 197 h 313"/>
                <a:gd name="T6" fmla="*/ 67 w 121"/>
                <a:gd name="T7" fmla="*/ 238 h 313"/>
                <a:gd name="T8" fmla="*/ 70 w 121"/>
                <a:gd name="T9" fmla="*/ 268 h 313"/>
                <a:gd name="T10" fmla="*/ 52 w 121"/>
                <a:gd name="T11" fmla="*/ 269 h 313"/>
                <a:gd name="T12" fmla="*/ 51 w 121"/>
                <a:gd name="T13" fmla="*/ 222 h 313"/>
                <a:gd name="T14" fmla="*/ 37 w 121"/>
                <a:gd name="T15" fmla="*/ 272 h 313"/>
                <a:gd name="T16" fmla="*/ 12 w 121"/>
                <a:gd name="T17" fmla="*/ 304 h 313"/>
                <a:gd name="T18" fmla="*/ 15 w 121"/>
                <a:gd name="T19" fmla="*/ 278 h 313"/>
                <a:gd name="T20" fmla="*/ 54 w 121"/>
                <a:gd name="T21" fmla="*/ 74 h 313"/>
                <a:gd name="T22" fmla="*/ 63 w 121"/>
                <a:gd name="T23" fmla="*/ 35 h 313"/>
                <a:gd name="T24" fmla="*/ 80 w 121"/>
                <a:gd name="T25" fmla="*/ 5 h 313"/>
                <a:gd name="T26" fmla="*/ 77 w 121"/>
                <a:gd name="T27" fmla="*/ 44 h 313"/>
                <a:gd name="T28" fmla="*/ 62 w 121"/>
                <a:gd name="T29" fmla="*/ 126 h 313"/>
                <a:gd name="T30" fmla="*/ 56 w 121"/>
                <a:gd name="T31" fmla="*/ 201 h 313"/>
                <a:gd name="T32" fmla="*/ 95 w 121"/>
                <a:gd name="T33" fmla="*/ 4 h 313"/>
                <a:gd name="T34" fmla="*/ 110 w 121"/>
                <a:gd name="T35" fmla="*/ 3 h 313"/>
                <a:gd name="T36" fmla="*/ 54 w 121"/>
                <a:gd name="T37" fmla="*/ 218 h 313"/>
                <a:gd name="T38" fmla="*/ 53 w 121"/>
                <a:gd name="T39" fmla="*/ 205 h 313"/>
                <a:gd name="T40" fmla="*/ 54 w 121"/>
                <a:gd name="T41" fmla="*/ 218 h 3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313"/>
                <a:gd name="T65" fmla="*/ 121 w 121"/>
                <a:gd name="T66" fmla="*/ 313 h 3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313">
                  <a:moveTo>
                    <a:pt x="110" y="3"/>
                  </a:moveTo>
                  <a:cubicBezTo>
                    <a:pt x="121" y="16"/>
                    <a:pt x="105" y="29"/>
                    <a:pt x="101" y="43"/>
                  </a:cubicBezTo>
                  <a:cubicBezTo>
                    <a:pt x="88" y="81"/>
                    <a:pt x="85" y="149"/>
                    <a:pt x="76" y="197"/>
                  </a:cubicBezTo>
                  <a:cubicBezTo>
                    <a:pt x="72" y="214"/>
                    <a:pt x="68" y="226"/>
                    <a:pt x="67" y="238"/>
                  </a:cubicBezTo>
                  <a:cubicBezTo>
                    <a:pt x="66" y="250"/>
                    <a:pt x="78" y="258"/>
                    <a:pt x="70" y="268"/>
                  </a:cubicBezTo>
                  <a:cubicBezTo>
                    <a:pt x="67" y="270"/>
                    <a:pt x="60" y="269"/>
                    <a:pt x="52" y="269"/>
                  </a:cubicBezTo>
                  <a:cubicBezTo>
                    <a:pt x="46" y="258"/>
                    <a:pt x="53" y="237"/>
                    <a:pt x="51" y="222"/>
                  </a:cubicBezTo>
                  <a:cubicBezTo>
                    <a:pt x="46" y="234"/>
                    <a:pt x="44" y="253"/>
                    <a:pt x="37" y="272"/>
                  </a:cubicBezTo>
                  <a:cubicBezTo>
                    <a:pt x="34" y="286"/>
                    <a:pt x="31" y="313"/>
                    <a:pt x="12" y="304"/>
                  </a:cubicBezTo>
                  <a:cubicBezTo>
                    <a:pt x="0" y="298"/>
                    <a:pt x="12" y="285"/>
                    <a:pt x="15" y="278"/>
                  </a:cubicBezTo>
                  <a:cubicBezTo>
                    <a:pt x="34" y="221"/>
                    <a:pt x="45" y="151"/>
                    <a:pt x="54" y="74"/>
                  </a:cubicBezTo>
                  <a:cubicBezTo>
                    <a:pt x="58" y="64"/>
                    <a:pt x="61" y="47"/>
                    <a:pt x="63" y="35"/>
                  </a:cubicBezTo>
                  <a:cubicBezTo>
                    <a:pt x="66" y="24"/>
                    <a:pt x="63" y="6"/>
                    <a:pt x="80" y="5"/>
                  </a:cubicBezTo>
                  <a:cubicBezTo>
                    <a:pt x="89" y="18"/>
                    <a:pt x="80" y="29"/>
                    <a:pt x="77" y="44"/>
                  </a:cubicBezTo>
                  <a:cubicBezTo>
                    <a:pt x="72" y="70"/>
                    <a:pt x="67" y="99"/>
                    <a:pt x="62" y="126"/>
                  </a:cubicBezTo>
                  <a:cubicBezTo>
                    <a:pt x="57" y="152"/>
                    <a:pt x="50" y="178"/>
                    <a:pt x="56" y="201"/>
                  </a:cubicBezTo>
                  <a:cubicBezTo>
                    <a:pt x="73" y="136"/>
                    <a:pt x="77" y="71"/>
                    <a:pt x="95" y="4"/>
                  </a:cubicBezTo>
                  <a:cubicBezTo>
                    <a:pt x="102" y="5"/>
                    <a:pt x="103" y="0"/>
                    <a:pt x="110" y="3"/>
                  </a:cubicBezTo>
                  <a:close/>
                  <a:moveTo>
                    <a:pt x="54" y="218"/>
                  </a:moveTo>
                  <a:cubicBezTo>
                    <a:pt x="55" y="213"/>
                    <a:pt x="58" y="198"/>
                    <a:pt x="53" y="205"/>
                  </a:cubicBezTo>
                  <a:cubicBezTo>
                    <a:pt x="53" y="208"/>
                    <a:pt x="51" y="225"/>
                    <a:pt x="54" y="218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3032126" y="1638300"/>
              <a:ext cx="760413" cy="993775"/>
            </a:xfrm>
            <a:custGeom>
              <a:avLst/>
              <a:gdLst>
                <a:gd name="T0" fmla="*/ 203 w 203"/>
                <a:gd name="T1" fmla="*/ 5 h 265"/>
                <a:gd name="T2" fmla="*/ 111 w 203"/>
                <a:gd name="T3" fmla="*/ 37 h 265"/>
                <a:gd name="T4" fmla="*/ 82 w 203"/>
                <a:gd name="T5" fmla="*/ 205 h 265"/>
                <a:gd name="T6" fmla="*/ 75 w 203"/>
                <a:gd name="T7" fmla="*/ 258 h 265"/>
                <a:gd name="T8" fmla="*/ 66 w 203"/>
                <a:gd name="T9" fmla="*/ 223 h 265"/>
                <a:gd name="T10" fmla="*/ 43 w 203"/>
                <a:gd name="T11" fmla="*/ 265 h 265"/>
                <a:gd name="T12" fmla="*/ 35 w 203"/>
                <a:gd name="T13" fmla="*/ 235 h 265"/>
                <a:gd name="T14" fmla="*/ 71 w 203"/>
                <a:gd name="T15" fmla="*/ 43 h 265"/>
                <a:gd name="T16" fmla="*/ 4 w 203"/>
                <a:gd name="T17" fmla="*/ 57 h 265"/>
                <a:gd name="T18" fmla="*/ 0 w 203"/>
                <a:gd name="T19" fmla="*/ 39 h 265"/>
                <a:gd name="T20" fmla="*/ 81 w 203"/>
                <a:gd name="T21" fmla="*/ 17 h 265"/>
                <a:gd name="T22" fmla="*/ 91 w 203"/>
                <a:gd name="T23" fmla="*/ 23 h 265"/>
                <a:gd name="T24" fmla="*/ 191 w 203"/>
                <a:gd name="T25" fmla="*/ 0 h 265"/>
                <a:gd name="T26" fmla="*/ 203 w 203"/>
                <a:gd name="T27" fmla="*/ 5 h 265"/>
                <a:gd name="T28" fmla="*/ 88 w 203"/>
                <a:gd name="T29" fmla="*/ 47 h 265"/>
                <a:gd name="T30" fmla="*/ 67 w 203"/>
                <a:gd name="T31" fmla="*/ 155 h 265"/>
                <a:gd name="T32" fmla="*/ 66 w 203"/>
                <a:gd name="T33" fmla="*/ 189 h 265"/>
                <a:gd name="T34" fmla="*/ 91 w 203"/>
                <a:gd name="T35" fmla="*/ 45 h 265"/>
                <a:gd name="T36" fmla="*/ 89 w 203"/>
                <a:gd name="T37" fmla="*/ 39 h 265"/>
                <a:gd name="T38" fmla="*/ 88 w 203"/>
                <a:gd name="T39" fmla="*/ 47 h 2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3"/>
                <a:gd name="T61" fmla="*/ 0 h 265"/>
                <a:gd name="T62" fmla="*/ 203 w 203"/>
                <a:gd name="T63" fmla="*/ 265 h 26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3" h="265">
                  <a:moveTo>
                    <a:pt x="203" y="5"/>
                  </a:moveTo>
                  <a:cubicBezTo>
                    <a:pt x="182" y="26"/>
                    <a:pt x="138" y="22"/>
                    <a:pt x="111" y="37"/>
                  </a:cubicBezTo>
                  <a:cubicBezTo>
                    <a:pt x="105" y="87"/>
                    <a:pt x="82" y="149"/>
                    <a:pt x="82" y="205"/>
                  </a:cubicBezTo>
                  <a:cubicBezTo>
                    <a:pt x="84" y="217"/>
                    <a:pt x="94" y="243"/>
                    <a:pt x="75" y="258"/>
                  </a:cubicBezTo>
                  <a:cubicBezTo>
                    <a:pt x="56" y="259"/>
                    <a:pt x="65" y="238"/>
                    <a:pt x="66" y="223"/>
                  </a:cubicBezTo>
                  <a:cubicBezTo>
                    <a:pt x="55" y="232"/>
                    <a:pt x="58" y="259"/>
                    <a:pt x="43" y="265"/>
                  </a:cubicBezTo>
                  <a:cubicBezTo>
                    <a:pt x="25" y="264"/>
                    <a:pt x="27" y="244"/>
                    <a:pt x="35" y="235"/>
                  </a:cubicBezTo>
                  <a:cubicBezTo>
                    <a:pt x="49" y="163"/>
                    <a:pt x="63" y="113"/>
                    <a:pt x="71" y="43"/>
                  </a:cubicBezTo>
                  <a:cubicBezTo>
                    <a:pt x="47" y="46"/>
                    <a:pt x="28" y="54"/>
                    <a:pt x="4" y="57"/>
                  </a:cubicBezTo>
                  <a:cubicBezTo>
                    <a:pt x="2" y="52"/>
                    <a:pt x="0" y="47"/>
                    <a:pt x="0" y="39"/>
                  </a:cubicBezTo>
                  <a:cubicBezTo>
                    <a:pt x="23" y="29"/>
                    <a:pt x="60" y="35"/>
                    <a:pt x="81" y="17"/>
                  </a:cubicBezTo>
                  <a:cubicBezTo>
                    <a:pt x="83" y="20"/>
                    <a:pt x="86" y="20"/>
                    <a:pt x="91" y="23"/>
                  </a:cubicBezTo>
                  <a:cubicBezTo>
                    <a:pt x="121" y="13"/>
                    <a:pt x="161" y="12"/>
                    <a:pt x="191" y="0"/>
                  </a:cubicBezTo>
                  <a:cubicBezTo>
                    <a:pt x="196" y="0"/>
                    <a:pt x="201" y="0"/>
                    <a:pt x="203" y="5"/>
                  </a:cubicBezTo>
                  <a:close/>
                  <a:moveTo>
                    <a:pt x="88" y="47"/>
                  </a:moveTo>
                  <a:cubicBezTo>
                    <a:pt x="83" y="76"/>
                    <a:pt x="72" y="121"/>
                    <a:pt x="67" y="155"/>
                  </a:cubicBezTo>
                  <a:cubicBezTo>
                    <a:pt x="64" y="164"/>
                    <a:pt x="57" y="181"/>
                    <a:pt x="66" y="189"/>
                  </a:cubicBezTo>
                  <a:cubicBezTo>
                    <a:pt x="78" y="144"/>
                    <a:pt x="84" y="93"/>
                    <a:pt x="91" y="45"/>
                  </a:cubicBezTo>
                  <a:cubicBezTo>
                    <a:pt x="91" y="42"/>
                    <a:pt x="89" y="39"/>
                    <a:pt x="89" y="39"/>
                  </a:cubicBezTo>
                  <a:cubicBezTo>
                    <a:pt x="89" y="42"/>
                    <a:pt x="89" y="44"/>
                    <a:pt x="88" y="47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2333626" y="1701800"/>
              <a:ext cx="698500" cy="938212"/>
            </a:xfrm>
            <a:custGeom>
              <a:avLst/>
              <a:gdLst>
                <a:gd name="T0" fmla="*/ 170 w 186"/>
                <a:gd name="T1" fmla="*/ 9 h 250"/>
                <a:gd name="T2" fmla="*/ 163 w 186"/>
                <a:gd name="T3" fmla="*/ 32 h 250"/>
                <a:gd name="T4" fmla="*/ 99 w 186"/>
                <a:gd name="T5" fmla="*/ 59 h 250"/>
                <a:gd name="T6" fmla="*/ 34 w 186"/>
                <a:gd name="T7" fmla="*/ 187 h 250"/>
                <a:gd name="T8" fmla="*/ 126 w 186"/>
                <a:gd name="T9" fmla="*/ 218 h 250"/>
                <a:gd name="T10" fmla="*/ 183 w 186"/>
                <a:gd name="T11" fmla="*/ 200 h 250"/>
                <a:gd name="T12" fmla="*/ 130 w 186"/>
                <a:gd name="T13" fmla="*/ 234 h 250"/>
                <a:gd name="T14" fmla="*/ 58 w 186"/>
                <a:gd name="T15" fmla="*/ 249 h 250"/>
                <a:gd name="T16" fmla="*/ 25 w 186"/>
                <a:gd name="T17" fmla="*/ 243 h 250"/>
                <a:gd name="T18" fmla="*/ 58 w 186"/>
                <a:gd name="T19" fmla="*/ 80 h 250"/>
                <a:gd name="T20" fmla="*/ 86 w 186"/>
                <a:gd name="T21" fmla="*/ 43 h 250"/>
                <a:gd name="T22" fmla="*/ 141 w 186"/>
                <a:gd name="T23" fmla="*/ 4 h 250"/>
                <a:gd name="T24" fmla="*/ 170 w 186"/>
                <a:gd name="T25" fmla="*/ 9 h 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0"/>
                <a:gd name="T41" fmla="*/ 186 w 186"/>
                <a:gd name="T42" fmla="*/ 250 h 2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0">
                  <a:moveTo>
                    <a:pt x="170" y="9"/>
                  </a:moveTo>
                  <a:cubicBezTo>
                    <a:pt x="177" y="17"/>
                    <a:pt x="168" y="28"/>
                    <a:pt x="163" y="32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2" y="148"/>
                    <a:pt x="34" y="187"/>
                  </a:cubicBezTo>
                  <a:cubicBezTo>
                    <a:pt x="39" y="239"/>
                    <a:pt x="91" y="229"/>
                    <a:pt x="126" y="218"/>
                  </a:cubicBezTo>
                  <a:cubicBezTo>
                    <a:pt x="144" y="212"/>
                    <a:pt x="186" y="175"/>
                    <a:pt x="183" y="200"/>
                  </a:cubicBezTo>
                  <a:cubicBezTo>
                    <a:pt x="182" y="215"/>
                    <a:pt x="150" y="231"/>
                    <a:pt x="130" y="234"/>
                  </a:cubicBezTo>
                  <a:cubicBezTo>
                    <a:pt x="105" y="239"/>
                    <a:pt x="87" y="246"/>
                    <a:pt x="58" y="249"/>
                  </a:cubicBezTo>
                  <a:cubicBezTo>
                    <a:pt x="50" y="250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29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2454276" y="1822450"/>
              <a:ext cx="536575" cy="768350"/>
            </a:xfrm>
            <a:custGeom>
              <a:avLst/>
              <a:gdLst>
                <a:gd name="T0" fmla="*/ 108 w 143"/>
                <a:gd name="T1" fmla="*/ 5 h 205"/>
                <a:gd name="T2" fmla="*/ 106 w 143"/>
                <a:gd name="T3" fmla="*/ 24 h 205"/>
                <a:gd name="T4" fmla="*/ 60 w 143"/>
                <a:gd name="T5" fmla="*/ 52 h 205"/>
                <a:gd name="T6" fmla="*/ 26 w 143"/>
                <a:gd name="T7" fmla="*/ 159 h 205"/>
                <a:gd name="T8" fmla="*/ 101 w 143"/>
                <a:gd name="T9" fmla="*/ 170 h 205"/>
                <a:gd name="T10" fmla="*/ 142 w 143"/>
                <a:gd name="T11" fmla="*/ 150 h 205"/>
                <a:gd name="T12" fmla="*/ 106 w 143"/>
                <a:gd name="T13" fmla="*/ 182 h 205"/>
                <a:gd name="T14" fmla="*/ 52 w 143"/>
                <a:gd name="T15" fmla="*/ 203 h 205"/>
                <a:gd name="T16" fmla="*/ 26 w 143"/>
                <a:gd name="T17" fmla="*/ 202 h 205"/>
                <a:gd name="T18" fmla="*/ 31 w 143"/>
                <a:gd name="T19" fmla="*/ 73 h 205"/>
                <a:gd name="T20" fmla="*/ 48 w 143"/>
                <a:gd name="T21" fmla="*/ 41 h 205"/>
                <a:gd name="T22" fmla="*/ 85 w 143"/>
                <a:gd name="T23" fmla="*/ 5 h 205"/>
                <a:gd name="T24" fmla="*/ 108 w 143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3"/>
                <a:gd name="T40" fmla="*/ 0 h 205"/>
                <a:gd name="T41" fmla="*/ 143 w 143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3" h="205">
                  <a:moveTo>
                    <a:pt x="108" y="5"/>
                  </a:moveTo>
                  <a:cubicBezTo>
                    <a:pt x="114" y="10"/>
                    <a:pt x="109" y="20"/>
                    <a:pt x="106" y="24"/>
                  </a:cubicBezTo>
                  <a:cubicBezTo>
                    <a:pt x="83" y="24"/>
                    <a:pt x="72" y="36"/>
                    <a:pt x="60" y="52"/>
                  </a:cubicBezTo>
                  <a:cubicBezTo>
                    <a:pt x="46" y="70"/>
                    <a:pt x="20" y="129"/>
                    <a:pt x="26" y="159"/>
                  </a:cubicBezTo>
                  <a:cubicBezTo>
                    <a:pt x="37" y="198"/>
                    <a:pt x="75" y="184"/>
                    <a:pt x="101" y="170"/>
                  </a:cubicBezTo>
                  <a:cubicBezTo>
                    <a:pt x="114" y="164"/>
                    <a:pt x="141" y="130"/>
                    <a:pt x="142" y="150"/>
                  </a:cubicBezTo>
                  <a:cubicBezTo>
                    <a:pt x="143" y="161"/>
                    <a:pt x="121" y="177"/>
                    <a:pt x="106" y="182"/>
                  </a:cubicBezTo>
                  <a:cubicBezTo>
                    <a:pt x="87" y="189"/>
                    <a:pt x="74" y="197"/>
                    <a:pt x="52" y="203"/>
                  </a:cubicBezTo>
                  <a:cubicBezTo>
                    <a:pt x="46" y="205"/>
                    <a:pt x="34" y="204"/>
                    <a:pt x="26" y="202"/>
                  </a:cubicBezTo>
                  <a:cubicBezTo>
                    <a:pt x="0" y="163"/>
                    <a:pt x="17" y="110"/>
                    <a:pt x="31" y="73"/>
                  </a:cubicBezTo>
                  <a:cubicBezTo>
                    <a:pt x="36" y="61"/>
                    <a:pt x="42" y="48"/>
                    <a:pt x="48" y="41"/>
                  </a:cubicBezTo>
                  <a:cubicBezTo>
                    <a:pt x="54" y="30"/>
                    <a:pt x="74" y="7"/>
                    <a:pt x="85" y="5"/>
                  </a:cubicBezTo>
                  <a:cubicBezTo>
                    <a:pt x="93" y="0"/>
                    <a:pt x="100" y="0"/>
                    <a:pt x="108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3987801" y="1660525"/>
              <a:ext cx="696913" cy="941387"/>
            </a:xfrm>
            <a:custGeom>
              <a:avLst/>
              <a:gdLst>
                <a:gd name="T0" fmla="*/ 170 w 186"/>
                <a:gd name="T1" fmla="*/ 9 h 251"/>
                <a:gd name="T2" fmla="*/ 164 w 186"/>
                <a:gd name="T3" fmla="*/ 33 h 251"/>
                <a:gd name="T4" fmla="*/ 99 w 186"/>
                <a:gd name="T5" fmla="*/ 59 h 251"/>
                <a:gd name="T6" fmla="*/ 34 w 186"/>
                <a:gd name="T7" fmla="*/ 188 h 251"/>
                <a:gd name="T8" fmla="*/ 127 w 186"/>
                <a:gd name="T9" fmla="*/ 218 h 251"/>
                <a:gd name="T10" fmla="*/ 184 w 186"/>
                <a:gd name="T11" fmla="*/ 200 h 251"/>
                <a:gd name="T12" fmla="*/ 130 w 186"/>
                <a:gd name="T13" fmla="*/ 234 h 251"/>
                <a:gd name="T14" fmla="*/ 58 w 186"/>
                <a:gd name="T15" fmla="*/ 250 h 251"/>
                <a:gd name="T16" fmla="*/ 25 w 186"/>
                <a:gd name="T17" fmla="*/ 243 h 251"/>
                <a:gd name="T18" fmla="*/ 58 w 186"/>
                <a:gd name="T19" fmla="*/ 80 h 251"/>
                <a:gd name="T20" fmla="*/ 86 w 186"/>
                <a:gd name="T21" fmla="*/ 43 h 251"/>
                <a:gd name="T22" fmla="*/ 141 w 186"/>
                <a:gd name="T23" fmla="*/ 4 h 251"/>
                <a:gd name="T24" fmla="*/ 170 w 186"/>
                <a:gd name="T25" fmla="*/ 9 h 2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1"/>
                <a:gd name="T41" fmla="*/ 186 w 186"/>
                <a:gd name="T42" fmla="*/ 251 h 2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1">
                  <a:moveTo>
                    <a:pt x="170" y="9"/>
                  </a:moveTo>
                  <a:cubicBezTo>
                    <a:pt x="177" y="17"/>
                    <a:pt x="169" y="28"/>
                    <a:pt x="164" y="33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3" y="149"/>
                    <a:pt x="34" y="188"/>
                  </a:cubicBezTo>
                  <a:cubicBezTo>
                    <a:pt x="40" y="240"/>
                    <a:pt x="91" y="230"/>
                    <a:pt x="127" y="218"/>
                  </a:cubicBezTo>
                  <a:cubicBezTo>
                    <a:pt x="144" y="212"/>
                    <a:pt x="186" y="175"/>
                    <a:pt x="184" y="200"/>
                  </a:cubicBezTo>
                  <a:cubicBezTo>
                    <a:pt x="182" y="215"/>
                    <a:pt x="151" y="231"/>
                    <a:pt x="130" y="234"/>
                  </a:cubicBezTo>
                  <a:cubicBezTo>
                    <a:pt x="105" y="239"/>
                    <a:pt x="88" y="246"/>
                    <a:pt x="58" y="250"/>
                  </a:cubicBezTo>
                  <a:cubicBezTo>
                    <a:pt x="50" y="251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30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4111626" y="1781175"/>
              <a:ext cx="531813" cy="768350"/>
            </a:xfrm>
            <a:custGeom>
              <a:avLst/>
              <a:gdLst>
                <a:gd name="T0" fmla="*/ 107 w 142"/>
                <a:gd name="T1" fmla="*/ 5 h 205"/>
                <a:gd name="T2" fmla="*/ 105 w 142"/>
                <a:gd name="T3" fmla="*/ 24 h 205"/>
                <a:gd name="T4" fmla="*/ 59 w 142"/>
                <a:gd name="T5" fmla="*/ 52 h 205"/>
                <a:gd name="T6" fmla="*/ 25 w 142"/>
                <a:gd name="T7" fmla="*/ 159 h 205"/>
                <a:gd name="T8" fmla="*/ 100 w 142"/>
                <a:gd name="T9" fmla="*/ 171 h 205"/>
                <a:gd name="T10" fmla="*/ 142 w 142"/>
                <a:gd name="T11" fmla="*/ 150 h 205"/>
                <a:gd name="T12" fmla="*/ 105 w 142"/>
                <a:gd name="T13" fmla="*/ 182 h 205"/>
                <a:gd name="T14" fmla="*/ 51 w 142"/>
                <a:gd name="T15" fmla="*/ 204 h 205"/>
                <a:gd name="T16" fmla="*/ 26 w 142"/>
                <a:gd name="T17" fmla="*/ 202 h 205"/>
                <a:gd name="T18" fmla="*/ 30 w 142"/>
                <a:gd name="T19" fmla="*/ 74 h 205"/>
                <a:gd name="T20" fmla="*/ 47 w 142"/>
                <a:gd name="T21" fmla="*/ 42 h 205"/>
                <a:gd name="T22" fmla="*/ 84 w 142"/>
                <a:gd name="T23" fmla="*/ 5 h 205"/>
                <a:gd name="T24" fmla="*/ 107 w 142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205"/>
                <a:gd name="T41" fmla="*/ 142 w 142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205">
                  <a:moveTo>
                    <a:pt x="107" y="5"/>
                  </a:moveTo>
                  <a:cubicBezTo>
                    <a:pt x="114" y="10"/>
                    <a:pt x="109" y="20"/>
                    <a:pt x="105" y="24"/>
                  </a:cubicBezTo>
                  <a:cubicBezTo>
                    <a:pt x="82" y="24"/>
                    <a:pt x="72" y="36"/>
                    <a:pt x="59" y="52"/>
                  </a:cubicBezTo>
                  <a:cubicBezTo>
                    <a:pt x="45" y="70"/>
                    <a:pt x="19" y="129"/>
                    <a:pt x="25" y="159"/>
                  </a:cubicBezTo>
                  <a:cubicBezTo>
                    <a:pt x="36" y="198"/>
                    <a:pt x="74" y="184"/>
                    <a:pt x="100" y="171"/>
                  </a:cubicBezTo>
                  <a:cubicBezTo>
                    <a:pt x="113" y="164"/>
                    <a:pt x="140" y="130"/>
                    <a:pt x="142" y="150"/>
                  </a:cubicBezTo>
                  <a:cubicBezTo>
                    <a:pt x="142" y="161"/>
                    <a:pt x="120" y="178"/>
                    <a:pt x="105" y="182"/>
                  </a:cubicBezTo>
                  <a:cubicBezTo>
                    <a:pt x="86" y="190"/>
                    <a:pt x="74" y="197"/>
                    <a:pt x="51" y="204"/>
                  </a:cubicBezTo>
                  <a:cubicBezTo>
                    <a:pt x="46" y="205"/>
                    <a:pt x="33" y="204"/>
                    <a:pt x="26" y="202"/>
                  </a:cubicBezTo>
                  <a:cubicBezTo>
                    <a:pt x="0" y="163"/>
                    <a:pt x="16" y="111"/>
                    <a:pt x="30" y="74"/>
                  </a:cubicBezTo>
                  <a:cubicBezTo>
                    <a:pt x="35" y="62"/>
                    <a:pt x="42" y="48"/>
                    <a:pt x="47" y="42"/>
                  </a:cubicBezTo>
                  <a:cubicBezTo>
                    <a:pt x="54" y="30"/>
                    <a:pt x="73" y="8"/>
                    <a:pt x="84" y="5"/>
                  </a:cubicBezTo>
                  <a:cubicBezTo>
                    <a:pt x="92" y="1"/>
                    <a:pt x="100" y="0"/>
                    <a:pt x="107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 noEditPoints="1"/>
            </p:cNvSpPr>
            <p:nvPr/>
          </p:nvSpPr>
          <p:spPr bwMode="auto">
            <a:xfrm>
              <a:off x="1757363" y="1739900"/>
              <a:ext cx="633413" cy="974725"/>
            </a:xfrm>
            <a:custGeom>
              <a:avLst/>
              <a:gdLst>
                <a:gd name="T0" fmla="*/ 124 w 169"/>
                <a:gd name="T1" fmla="*/ 1 h 260"/>
                <a:gd name="T2" fmla="*/ 141 w 169"/>
                <a:gd name="T3" fmla="*/ 144 h 260"/>
                <a:gd name="T4" fmla="*/ 168 w 169"/>
                <a:gd name="T5" fmla="*/ 151 h 260"/>
                <a:gd name="T6" fmla="*/ 142 w 169"/>
                <a:gd name="T7" fmla="*/ 159 h 260"/>
                <a:gd name="T8" fmla="*/ 157 w 169"/>
                <a:gd name="T9" fmla="*/ 253 h 260"/>
                <a:gd name="T10" fmla="*/ 138 w 169"/>
                <a:gd name="T11" fmla="*/ 217 h 260"/>
                <a:gd name="T12" fmla="*/ 125 w 169"/>
                <a:gd name="T13" fmla="*/ 162 h 260"/>
                <a:gd name="T14" fmla="*/ 55 w 169"/>
                <a:gd name="T15" fmla="*/ 176 h 260"/>
                <a:gd name="T16" fmla="*/ 8 w 169"/>
                <a:gd name="T17" fmla="*/ 238 h 260"/>
                <a:gd name="T18" fmla="*/ 19 w 169"/>
                <a:gd name="T19" fmla="*/ 192 h 260"/>
                <a:gd name="T20" fmla="*/ 0 w 169"/>
                <a:gd name="T21" fmla="*/ 183 h 260"/>
                <a:gd name="T22" fmla="*/ 26 w 169"/>
                <a:gd name="T23" fmla="*/ 164 h 260"/>
                <a:gd name="T24" fmla="*/ 90 w 169"/>
                <a:gd name="T25" fmla="*/ 1 h 260"/>
                <a:gd name="T26" fmla="*/ 99 w 169"/>
                <a:gd name="T27" fmla="*/ 9 h 260"/>
                <a:gd name="T28" fmla="*/ 124 w 169"/>
                <a:gd name="T29" fmla="*/ 1 h 260"/>
                <a:gd name="T30" fmla="*/ 64 w 169"/>
                <a:gd name="T31" fmla="*/ 155 h 260"/>
                <a:gd name="T32" fmla="*/ 124 w 169"/>
                <a:gd name="T33" fmla="*/ 145 h 260"/>
                <a:gd name="T34" fmla="*/ 111 w 169"/>
                <a:gd name="T35" fmla="*/ 37 h 260"/>
                <a:gd name="T36" fmla="*/ 106 w 169"/>
                <a:gd name="T37" fmla="*/ 34 h 260"/>
                <a:gd name="T38" fmla="*/ 64 w 169"/>
                <a:gd name="T39" fmla="*/ 155 h 260"/>
                <a:gd name="T40" fmla="*/ 46 w 169"/>
                <a:gd name="T41" fmla="*/ 163 h 260"/>
                <a:gd name="T42" fmla="*/ 83 w 169"/>
                <a:gd name="T43" fmla="*/ 47 h 260"/>
                <a:gd name="T44" fmla="*/ 46 w 169"/>
                <a:gd name="T45" fmla="*/ 163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260"/>
                <a:gd name="T71" fmla="*/ 169 w 169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260">
                  <a:moveTo>
                    <a:pt x="124" y="1"/>
                  </a:moveTo>
                  <a:cubicBezTo>
                    <a:pt x="133" y="46"/>
                    <a:pt x="138" y="95"/>
                    <a:pt x="141" y="144"/>
                  </a:cubicBezTo>
                  <a:cubicBezTo>
                    <a:pt x="149" y="142"/>
                    <a:pt x="169" y="137"/>
                    <a:pt x="168" y="151"/>
                  </a:cubicBezTo>
                  <a:cubicBezTo>
                    <a:pt x="167" y="163"/>
                    <a:pt x="155" y="160"/>
                    <a:pt x="142" y="159"/>
                  </a:cubicBezTo>
                  <a:cubicBezTo>
                    <a:pt x="139" y="195"/>
                    <a:pt x="169" y="229"/>
                    <a:pt x="157" y="253"/>
                  </a:cubicBezTo>
                  <a:cubicBezTo>
                    <a:pt x="135" y="251"/>
                    <a:pt x="141" y="239"/>
                    <a:pt x="138" y="217"/>
                  </a:cubicBezTo>
                  <a:cubicBezTo>
                    <a:pt x="134" y="197"/>
                    <a:pt x="126" y="184"/>
                    <a:pt x="125" y="162"/>
                  </a:cubicBezTo>
                  <a:cubicBezTo>
                    <a:pt x="102" y="168"/>
                    <a:pt x="73" y="167"/>
                    <a:pt x="55" y="176"/>
                  </a:cubicBezTo>
                  <a:cubicBezTo>
                    <a:pt x="50" y="205"/>
                    <a:pt x="45" y="260"/>
                    <a:pt x="8" y="238"/>
                  </a:cubicBezTo>
                  <a:cubicBezTo>
                    <a:pt x="13" y="226"/>
                    <a:pt x="15" y="207"/>
                    <a:pt x="19" y="192"/>
                  </a:cubicBezTo>
                  <a:cubicBezTo>
                    <a:pt x="14" y="190"/>
                    <a:pt x="1" y="193"/>
                    <a:pt x="0" y="183"/>
                  </a:cubicBezTo>
                  <a:cubicBezTo>
                    <a:pt x="1" y="169"/>
                    <a:pt x="11" y="165"/>
                    <a:pt x="26" y="164"/>
                  </a:cubicBezTo>
                  <a:cubicBezTo>
                    <a:pt x="48" y="114"/>
                    <a:pt x="58" y="47"/>
                    <a:pt x="90" y="1"/>
                  </a:cubicBezTo>
                  <a:cubicBezTo>
                    <a:pt x="97" y="1"/>
                    <a:pt x="94" y="8"/>
                    <a:pt x="99" y="9"/>
                  </a:cubicBezTo>
                  <a:cubicBezTo>
                    <a:pt x="104" y="2"/>
                    <a:pt x="109" y="0"/>
                    <a:pt x="124" y="1"/>
                  </a:cubicBezTo>
                  <a:close/>
                  <a:moveTo>
                    <a:pt x="64" y="155"/>
                  </a:moveTo>
                  <a:cubicBezTo>
                    <a:pt x="87" y="152"/>
                    <a:pt x="106" y="149"/>
                    <a:pt x="124" y="145"/>
                  </a:cubicBezTo>
                  <a:cubicBezTo>
                    <a:pt x="128" y="104"/>
                    <a:pt x="121" y="69"/>
                    <a:pt x="111" y="37"/>
                  </a:cubicBezTo>
                  <a:cubicBezTo>
                    <a:pt x="111" y="34"/>
                    <a:pt x="109" y="34"/>
                    <a:pt x="106" y="34"/>
                  </a:cubicBezTo>
                  <a:cubicBezTo>
                    <a:pt x="95" y="77"/>
                    <a:pt x="78" y="112"/>
                    <a:pt x="64" y="155"/>
                  </a:cubicBezTo>
                  <a:close/>
                  <a:moveTo>
                    <a:pt x="46" y="163"/>
                  </a:moveTo>
                  <a:cubicBezTo>
                    <a:pt x="59" y="125"/>
                    <a:pt x="80" y="83"/>
                    <a:pt x="83" y="47"/>
                  </a:cubicBezTo>
                  <a:cubicBezTo>
                    <a:pt x="70" y="82"/>
                    <a:pt x="52" y="124"/>
                    <a:pt x="46" y="16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59764" y="2738601"/>
            <a:ext cx="4553236" cy="1377775"/>
            <a:chOff x="1162050" y="4419601"/>
            <a:chExt cx="3735388" cy="1130300"/>
          </a:xfrm>
        </p:grpSpPr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373563" y="4419601"/>
              <a:ext cx="523875" cy="933450"/>
            </a:xfrm>
            <a:custGeom>
              <a:avLst/>
              <a:gdLst/>
              <a:ahLst/>
              <a:cxnLst>
                <a:cxn ang="0">
                  <a:pos x="104" y="9"/>
                </a:cxn>
                <a:cxn ang="0">
                  <a:pos x="101" y="17"/>
                </a:cxn>
                <a:cxn ang="0">
                  <a:pos x="100" y="42"/>
                </a:cxn>
                <a:cxn ang="0">
                  <a:pos x="102" y="53"/>
                </a:cxn>
                <a:cxn ang="0">
                  <a:pos x="70" y="75"/>
                </a:cxn>
                <a:cxn ang="0">
                  <a:pos x="99" y="72"/>
                </a:cxn>
                <a:cxn ang="0">
                  <a:pos x="95" y="113"/>
                </a:cxn>
                <a:cxn ang="0">
                  <a:pos x="71" y="117"/>
                </a:cxn>
                <a:cxn ang="0">
                  <a:pos x="69" y="129"/>
                </a:cxn>
                <a:cxn ang="0">
                  <a:pos x="96" y="128"/>
                </a:cxn>
                <a:cxn ang="0">
                  <a:pos x="99" y="139"/>
                </a:cxn>
                <a:cxn ang="0">
                  <a:pos x="95" y="152"/>
                </a:cxn>
                <a:cxn ang="0">
                  <a:pos x="92" y="177"/>
                </a:cxn>
                <a:cxn ang="0">
                  <a:pos x="85" y="171"/>
                </a:cxn>
                <a:cxn ang="0">
                  <a:pos x="47" y="176"/>
                </a:cxn>
                <a:cxn ang="0">
                  <a:pos x="10" y="184"/>
                </a:cxn>
                <a:cxn ang="0">
                  <a:pos x="6" y="179"/>
                </a:cxn>
                <a:cxn ang="0">
                  <a:pos x="0" y="179"/>
                </a:cxn>
                <a:cxn ang="0">
                  <a:pos x="6" y="10"/>
                </a:cxn>
                <a:cxn ang="0">
                  <a:pos x="21" y="11"/>
                </a:cxn>
                <a:cxn ang="0">
                  <a:pos x="73" y="10"/>
                </a:cxn>
                <a:cxn ang="0">
                  <a:pos x="104" y="9"/>
                </a:cxn>
                <a:cxn ang="0">
                  <a:pos x="17" y="19"/>
                </a:cxn>
                <a:cxn ang="0">
                  <a:pos x="21" y="27"/>
                </a:cxn>
                <a:cxn ang="0">
                  <a:pos x="13" y="83"/>
                </a:cxn>
                <a:cxn ang="0">
                  <a:pos x="12" y="154"/>
                </a:cxn>
                <a:cxn ang="0">
                  <a:pos x="16" y="157"/>
                </a:cxn>
                <a:cxn ang="0">
                  <a:pos x="9" y="175"/>
                </a:cxn>
                <a:cxn ang="0">
                  <a:pos x="49" y="168"/>
                </a:cxn>
                <a:cxn ang="0">
                  <a:pos x="77" y="164"/>
                </a:cxn>
                <a:cxn ang="0">
                  <a:pos x="87" y="165"/>
                </a:cxn>
                <a:cxn ang="0">
                  <a:pos x="89" y="138"/>
                </a:cxn>
                <a:cxn ang="0">
                  <a:pos x="60" y="135"/>
                </a:cxn>
                <a:cxn ang="0">
                  <a:pos x="58" y="112"/>
                </a:cxn>
                <a:cxn ang="0">
                  <a:pos x="92" y="104"/>
                </a:cxn>
                <a:cxn ang="0">
                  <a:pos x="90" y="81"/>
                </a:cxn>
                <a:cxn ang="0">
                  <a:pos x="62" y="83"/>
                </a:cxn>
                <a:cxn ang="0">
                  <a:pos x="60" y="58"/>
                </a:cxn>
                <a:cxn ang="0">
                  <a:pos x="65" y="52"/>
                </a:cxn>
                <a:cxn ang="0">
                  <a:pos x="93" y="50"/>
                </a:cxn>
                <a:cxn ang="0">
                  <a:pos x="92" y="12"/>
                </a:cxn>
                <a:cxn ang="0">
                  <a:pos x="17" y="19"/>
                </a:cxn>
                <a:cxn ang="0">
                  <a:pos x="11" y="23"/>
                </a:cxn>
                <a:cxn ang="0">
                  <a:pos x="15" y="22"/>
                </a:cxn>
                <a:cxn ang="0">
                  <a:pos x="11" y="19"/>
                </a:cxn>
                <a:cxn ang="0">
                  <a:pos x="11" y="23"/>
                </a:cxn>
                <a:cxn ang="0">
                  <a:pos x="7" y="148"/>
                </a:cxn>
                <a:cxn ang="0">
                  <a:pos x="6" y="138"/>
                </a:cxn>
                <a:cxn ang="0">
                  <a:pos x="7" y="148"/>
                </a:cxn>
              </a:cxnLst>
              <a:rect l="0" t="0" r="r" b="b"/>
              <a:pathLst>
                <a:path w="104" h="185">
                  <a:moveTo>
                    <a:pt x="104" y="9"/>
                  </a:moveTo>
                  <a:cubicBezTo>
                    <a:pt x="104" y="13"/>
                    <a:pt x="101" y="14"/>
                    <a:pt x="101" y="17"/>
                  </a:cubicBezTo>
                  <a:cubicBezTo>
                    <a:pt x="101" y="25"/>
                    <a:pt x="99" y="35"/>
                    <a:pt x="100" y="42"/>
                  </a:cubicBezTo>
                  <a:cubicBezTo>
                    <a:pt x="100" y="47"/>
                    <a:pt x="104" y="49"/>
                    <a:pt x="102" y="53"/>
                  </a:cubicBezTo>
                  <a:cubicBezTo>
                    <a:pt x="96" y="64"/>
                    <a:pt x="65" y="50"/>
                    <a:pt x="70" y="75"/>
                  </a:cubicBezTo>
                  <a:cubicBezTo>
                    <a:pt x="77" y="78"/>
                    <a:pt x="90" y="71"/>
                    <a:pt x="99" y="72"/>
                  </a:cubicBezTo>
                  <a:cubicBezTo>
                    <a:pt x="98" y="85"/>
                    <a:pt x="102" y="105"/>
                    <a:pt x="95" y="113"/>
                  </a:cubicBezTo>
                  <a:cubicBezTo>
                    <a:pt x="87" y="115"/>
                    <a:pt x="78" y="115"/>
                    <a:pt x="71" y="117"/>
                  </a:cubicBezTo>
                  <a:cubicBezTo>
                    <a:pt x="70" y="121"/>
                    <a:pt x="69" y="124"/>
                    <a:pt x="69" y="129"/>
                  </a:cubicBezTo>
                  <a:cubicBezTo>
                    <a:pt x="77" y="134"/>
                    <a:pt x="86" y="128"/>
                    <a:pt x="96" y="128"/>
                  </a:cubicBezTo>
                  <a:cubicBezTo>
                    <a:pt x="98" y="134"/>
                    <a:pt x="93" y="135"/>
                    <a:pt x="99" y="139"/>
                  </a:cubicBezTo>
                  <a:cubicBezTo>
                    <a:pt x="98" y="144"/>
                    <a:pt x="96" y="147"/>
                    <a:pt x="95" y="152"/>
                  </a:cubicBezTo>
                  <a:cubicBezTo>
                    <a:pt x="93" y="161"/>
                    <a:pt x="99" y="172"/>
                    <a:pt x="92" y="177"/>
                  </a:cubicBezTo>
                  <a:cubicBezTo>
                    <a:pt x="87" y="177"/>
                    <a:pt x="87" y="173"/>
                    <a:pt x="85" y="171"/>
                  </a:cubicBezTo>
                  <a:cubicBezTo>
                    <a:pt x="77" y="177"/>
                    <a:pt x="62" y="174"/>
                    <a:pt x="47" y="176"/>
                  </a:cubicBezTo>
                  <a:cubicBezTo>
                    <a:pt x="34" y="177"/>
                    <a:pt x="22" y="185"/>
                    <a:pt x="10" y="184"/>
                  </a:cubicBezTo>
                  <a:cubicBezTo>
                    <a:pt x="8" y="184"/>
                    <a:pt x="6" y="183"/>
                    <a:pt x="6" y="179"/>
                  </a:cubicBezTo>
                  <a:cubicBezTo>
                    <a:pt x="3" y="180"/>
                    <a:pt x="2" y="179"/>
                    <a:pt x="0" y="179"/>
                  </a:cubicBezTo>
                  <a:cubicBezTo>
                    <a:pt x="3" y="127"/>
                    <a:pt x="4" y="69"/>
                    <a:pt x="6" y="10"/>
                  </a:cubicBezTo>
                  <a:cubicBezTo>
                    <a:pt x="13" y="8"/>
                    <a:pt x="13" y="6"/>
                    <a:pt x="21" y="11"/>
                  </a:cubicBezTo>
                  <a:cubicBezTo>
                    <a:pt x="35" y="9"/>
                    <a:pt x="55" y="11"/>
                    <a:pt x="73" y="10"/>
                  </a:cubicBezTo>
                  <a:cubicBezTo>
                    <a:pt x="85" y="9"/>
                    <a:pt x="97" y="0"/>
                    <a:pt x="104" y="9"/>
                  </a:cubicBezTo>
                  <a:close/>
                  <a:moveTo>
                    <a:pt x="17" y="19"/>
                  </a:moveTo>
                  <a:cubicBezTo>
                    <a:pt x="18" y="22"/>
                    <a:pt x="21" y="23"/>
                    <a:pt x="21" y="27"/>
                  </a:cubicBezTo>
                  <a:cubicBezTo>
                    <a:pt x="12" y="39"/>
                    <a:pt x="14" y="61"/>
                    <a:pt x="13" y="83"/>
                  </a:cubicBezTo>
                  <a:cubicBezTo>
                    <a:pt x="12" y="108"/>
                    <a:pt x="14" y="132"/>
                    <a:pt x="12" y="154"/>
                  </a:cubicBezTo>
                  <a:cubicBezTo>
                    <a:pt x="13" y="156"/>
                    <a:pt x="17" y="154"/>
                    <a:pt x="16" y="157"/>
                  </a:cubicBezTo>
                  <a:cubicBezTo>
                    <a:pt x="15" y="164"/>
                    <a:pt x="17" y="174"/>
                    <a:pt x="9" y="175"/>
                  </a:cubicBezTo>
                  <a:cubicBezTo>
                    <a:pt x="23" y="180"/>
                    <a:pt x="36" y="170"/>
                    <a:pt x="49" y="168"/>
                  </a:cubicBezTo>
                  <a:cubicBezTo>
                    <a:pt x="58" y="166"/>
                    <a:pt x="68" y="169"/>
                    <a:pt x="77" y="164"/>
                  </a:cubicBezTo>
                  <a:cubicBezTo>
                    <a:pt x="81" y="164"/>
                    <a:pt x="83" y="166"/>
                    <a:pt x="87" y="165"/>
                  </a:cubicBezTo>
                  <a:cubicBezTo>
                    <a:pt x="88" y="156"/>
                    <a:pt x="89" y="146"/>
                    <a:pt x="89" y="138"/>
                  </a:cubicBezTo>
                  <a:cubicBezTo>
                    <a:pt x="81" y="136"/>
                    <a:pt x="64" y="144"/>
                    <a:pt x="60" y="135"/>
                  </a:cubicBezTo>
                  <a:cubicBezTo>
                    <a:pt x="63" y="125"/>
                    <a:pt x="58" y="124"/>
                    <a:pt x="58" y="112"/>
                  </a:cubicBezTo>
                  <a:cubicBezTo>
                    <a:pt x="68" y="108"/>
                    <a:pt x="84" y="110"/>
                    <a:pt x="92" y="104"/>
                  </a:cubicBezTo>
                  <a:cubicBezTo>
                    <a:pt x="90" y="94"/>
                    <a:pt x="93" y="90"/>
                    <a:pt x="90" y="81"/>
                  </a:cubicBezTo>
                  <a:cubicBezTo>
                    <a:pt x="80" y="81"/>
                    <a:pt x="72" y="86"/>
                    <a:pt x="62" y="83"/>
                  </a:cubicBezTo>
                  <a:cubicBezTo>
                    <a:pt x="61" y="76"/>
                    <a:pt x="63" y="65"/>
                    <a:pt x="60" y="58"/>
                  </a:cubicBezTo>
                  <a:cubicBezTo>
                    <a:pt x="62" y="55"/>
                    <a:pt x="64" y="54"/>
                    <a:pt x="65" y="52"/>
                  </a:cubicBezTo>
                  <a:cubicBezTo>
                    <a:pt x="76" y="53"/>
                    <a:pt x="83" y="50"/>
                    <a:pt x="93" y="50"/>
                  </a:cubicBezTo>
                  <a:cubicBezTo>
                    <a:pt x="93" y="38"/>
                    <a:pt x="96" y="24"/>
                    <a:pt x="92" y="12"/>
                  </a:cubicBezTo>
                  <a:cubicBezTo>
                    <a:pt x="69" y="17"/>
                    <a:pt x="40" y="15"/>
                    <a:pt x="17" y="19"/>
                  </a:cubicBezTo>
                  <a:close/>
                  <a:moveTo>
                    <a:pt x="11" y="23"/>
                  </a:moveTo>
                  <a:cubicBezTo>
                    <a:pt x="13" y="23"/>
                    <a:pt x="13" y="22"/>
                    <a:pt x="15" y="22"/>
                  </a:cubicBezTo>
                  <a:cubicBezTo>
                    <a:pt x="15" y="20"/>
                    <a:pt x="14" y="19"/>
                    <a:pt x="11" y="19"/>
                  </a:cubicBezTo>
                  <a:cubicBezTo>
                    <a:pt x="11" y="20"/>
                    <a:pt x="11" y="22"/>
                    <a:pt x="11" y="23"/>
                  </a:cubicBezTo>
                  <a:close/>
                  <a:moveTo>
                    <a:pt x="7" y="148"/>
                  </a:moveTo>
                  <a:cubicBezTo>
                    <a:pt x="7" y="145"/>
                    <a:pt x="8" y="136"/>
                    <a:pt x="6" y="138"/>
                  </a:cubicBezTo>
                  <a:cubicBezTo>
                    <a:pt x="7" y="141"/>
                    <a:pt x="6" y="150"/>
                    <a:pt x="7" y="14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1312863" y="4681538"/>
              <a:ext cx="252413" cy="273050"/>
            </a:xfrm>
            <a:custGeom>
              <a:avLst/>
              <a:gdLst/>
              <a:ahLst/>
              <a:cxnLst>
                <a:cxn ang="0">
                  <a:pos x="29" y="5"/>
                </a:cxn>
                <a:cxn ang="0">
                  <a:pos x="42" y="34"/>
                </a:cxn>
                <a:cxn ang="0">
                  <a:pos x="38" y="41"/>
                </a:cxn>
                <a:cxn ang="0">
                  <a:pos x="11" y="18"/>
                </a:cxn>
                <a:cxn ang="0">
                  <a:pos x="12" y="16"/>
                </a:cxn>
                <a:cxn ang="0">
                  <a:pos x="29" y="5"/>
                </a:cxn>
                <a:cxn ang="0">
                  <a:pos x="41" y="19"/>
                </a:cxn>
                <a:cxn ang="0">
                  <a:pos x="37" y="12"/>
                </a:cxn>
                <a:cxn ang="0">
                  <a:pos x="19" y="35"/>
                </a:cxn>
                <a:cxn ang="0">
                  <a:pos x="41" y="19"/>
                </a:cxn>
              </a:cxnLst>
              <a:rect l="0" t="0" r="r" b="b"/>
              <a:pathLst>
                <a:path w="50" h="54">
                  <a:moveTo>
                    <a:pt x="29" y="5"/>
                  </a:moveTo>
                  <a:cubicBezTo>
                    <a:pt x="49" y="0"/>
                    <a:pt x="50" y="21"/>
                    <a:pt x="42" y="34"/>
                  </a:cubicBezTo>
                  <a:cubicBezTo>
                    <a:pt x="41" y="36"/>
                    <a:pt x="38" y="41"/>
                    <a:pt x="38" y="41"/>
                  </a:cubicBezTo>
                  <a:cubicBezTo>
                    <a:pt x="25" y="54"/>
                    <a:pt x="0" y="40"/>
                    <a:pt x="11" y="18"/>
                  </a:cubicBezTo>
                  <a:cubicBezTo>
                    <a:pt x="11" y="18"/>
                    <a:pt x="12" y="17"/>
                    <a:pt x="12" y="16"/>
                  </a:cubicBezTo>
                  <a:cubicBezTo>
                    <a:pt x="14" y="13"/>
                    <a:pt x="23" y="6"/>
                    <a:pt x="29" y="5"/>
                  </a:cubicBezTo>
                  <a:close/>
                  <a:moveTo>
                    <a:pt x="41" y="19"/>
                  </a:moveTo>
                  <a:cubicBezTo>
                    <a:pt x="39" y="17"/>
                    <a:pt x="39" y="14"/>
                    <a:pt x="37" y="12"/>
                  </a:cubicBezTo>
                  <a:cubicBezTo>
                    <a:pt x="26" y="15"/>
                    <a:pt x="19" y="21"/>
                    <a:pt x="19" y="35"/>
                  </a:cubicBezTo>
                  <a:cubicBezTo>
                    <a:pt x="31" y="44"/>
                    <a:pt x="39" y="29"/>
                    <a:pt x="41" y="1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1778000" y="4702176"/>
              <a:ext cx="192088" cy="217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43"/>
                </a:cxn>
                <a:cxn ang="0">
                  <a:pos x="0" y="25"/>
                </a:cxn>
                <a:cxn ang="0">
                  <a:pos x="15" y="3"/>
                </a:cxn>
                <a:cxn ang="0">
                  <a:pos x="36" y="9"/>
                </a:cxn>
                <a:cxn ang="0">
                  <a:pos x="21" y="9"/>
                </a:cxn>
                <a:cxn ang="0">
                  <a:pos x="10" y="27"/>
                </a:cxn>
                <a:cxn ang="0">
                  <a:pos x="21" y="35"/>
                </a:cxn>
                <a:cxn ang="0">
                  <a:pos x="21" y="9"/>
                </a:cxn>
              </a:cxnLst>
              <a:rect l="0" t="0" r="r" b="b"/>
              <a:pathLst>
                <a:path w="38" h="43">
                  <a:moveTo>
                    <a:pt x="36" y="9"/>
                  </a:moveTo>
                  <a:cubicBezTo>
                    <a:pt x="38" y="24"/>
                    <a:pt x="31" y="42"/>
                    <a:pt x="18" y="43"/>
                  </a:cubicBezTo>
                  <a:cubicBezTo>
                    <a:pt x="9" y="43"/>
                    <a:pt x="0" y="33"/>
                    <a:pt x="0" y="25"/>
                  </a:cubicBezTo>
                  <a:cubicBezTo>
                    <a:pt x="0" y="17"/>
                    <a:pt x="8" y="5"/>
                    <a:pt x="15" y="3"/>
                  </a:cubicBezTo>
                  <a:cubicBezTo>
                    <a:pt x="22" y="0"/>
                    <a:pt x="28" y="4"/>
                    <a:pt x="36" y="9"/>
                  </a:cubicBezTo>
                  <a:close/>
                  <a:moveTo>
                    <a:pt x="21" y="9"/>
                  </a:moveTo>
                  <a:cubicBezTo>
                    <a:pt x="17" y="10"/>
                    <a:pt x="9" y="23"/>
                    <a:pt x="10" y="27"/>
                  </a:cubicBezTo>
                  <a:cubicBezTo>
                    <a:pt x="11" y="32"/>
                    <a:pt x="16" y="32"/>
                    <a:pt x="21" y="35"/>
                  </a:cubicBezTo>
                  <a:cubicBezTo>
                    <a:pt x="29" y="31"/>
                    <a:pt x="34" y="8"/>
                    <a:pt x="21" y="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2227263" y="4706938"/>
              <a:ext cx="201613" cy="227013"/>
            </a:xfrm>
            <a:custGeom>
              <a:avLst/>
              <a:gdLst/>
              <a:ahLst/>
              <a:cxnLst>
                <a:cxn ang="0">
                  <a:pos x="33" y="1"/>
                </a:cxn>
                <a:cxn ang="0">
                  <a:pos x="40" y="16"/>
                </a:cxn>
                <a:cxn ang="0">
                  <a:pos x="20" y="45"/>
                </a:cxn>
                <a:cxn ang="0">
                  <a:pos x="10" y="44"/>
                </a:cxn>
                <a:cxn ang="0">
                  <a:pos x="4" y="14"/>
                </a:cxn>
                <a:cxn ang="0">
                  <a:pos x="33" y="1"/>
                </a:cxn>
                <a:cxn ang="0">
                  <a:pos x="11" y="24"/>
                </a:cxn>
                <a:cxn ang="0">
                  <a:pos x="13" y="36"/>
                </a:cxn>
                <a:cxn ang="0">
                  <a:pos x="33" y="12"/>
                </a:cxn>
                <a:cxn ang="0">
                  <a:pos x="11" y="24"/>
                </a:cxn>
              </a:cxnLst>
              <a:rect l="0" t="0" r="r" b="b"/>
              <a:pathLst>
                <a:path w="40" h="45">
                  <a:moveTo>
                    <a:pt x="33" y="1"/>
                  </a:moveTo>
                  <a:cubicBezTo>
                    <a:pt x="37" y="4"/>
                    <a:pt x="40" y="9"/>
                    <a:pt x="40" y="16"/>
                  </a:cubicBezTo>
                  <a:cubicBezTo>
                    <a:pt x="39" y="23"/>
                    <a:pt x="27" y="43"/>
                    <a:pt x="20" y="45"/>
                  </a:cubicBezTo>
                  <a:cubicBezTo>
                    <a:pt x="16" y="45"/>
                    <a:pt x="13" y="43"/>
                    <a:pt x="10" y="44"/>
                  </a:cubicBezTo>
                  <a:cubicBezTo>
                    <a:pt x="2" y="36"/>
                    <a:pt x="0" y="27"/>
                    <a:pt x="4" y="14"/>
                  </a:cubicBezTo>
                  <a:cubicBezTo>
                    <a:pt x="11" y="7"/>
                    <a:pt x="19" y="0"/>
                    <a:pt x="33" y="1"/>
                  </a:cubicBezTo>
                  <a:close/>
                  <a:moveTo>
                    <a:pt x="11" y="24"/>
                  </a:moveTo>
                  <a:cubicBezTo>
                    <a:pt x="13" y="27"/>
                    <a:pt x="11" y="33"/>
                    <a:pt x="13" y="36"/>
                  </a:cubicBezTo>
                  <a:cubicBezTo>
                    <a:pt x="27" y="39"/>
                    <a:pt x="30" y="24"/>
                    <a:pt x="33" y="12"/>
                  </a:cubicBezTo>
                  <a:cubicBezTo>
                    <a:pt x="24" y="2"/>
                    <a:pt x="16" y="17"/>
                    <a:pt x="11" y="2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1162050" y="4470401"/>
              <a:ext cx="3186113" cy="1079500"/>
            </a:xfrm>
            <a:custGeom>
              <a:avLst/>
              <a:gdLst/>
              <a:ahLst/>
              <a:cxnLst>
                <a:cxn ang="0">
                  <a:pos x="602" y="63"/>
                </a:cxn>
                <a:cxn ang="0">
                  <a:pos x="619" y="153"/>
                </a:cxn>
                <a:cxn ang="0">
                  <a:pos x="525" y="162"/>
                </a:cxn>
                <a:cxn ang="0">
                  <a:pos x="465" y="165"/>
                </a:cxn>
                <a:cxn ang="0">
                  <a:pos x="436" y="174"/>
                </a:cxn>
                <a:cxn ang="0">
                  <a:pos x="348" y="90"/>
                </a:cxn>
                <a:cxn ang="0">
                  <a:pos x="353" y="144"/>
                </a:cxn>
                <a:cxn ang="0">
                  <a:pos x="282" y="181"/>
                </a:cxn>
                <a:cxn ang="0">
                  <a:pos x="217" y="186"/>
                </a:cxn>
                <a:cxn ang="0">
                  <a:pos x="121" y="167"/>
                </a:cxn>
                <a:cxn ang="0">
                  <a:pos x="84" y="193"/>
                </a:cxn>
                <a:cxn ang="0">
                  <a:pos x="62" y="206"/>
                </a:cxn>
                <a:cxn ang="0">
                  <a:pos x="10" y="27"/>
                </a:cxn>
                <a:cxn ang="0">
                  <a:pos x="118" y="20"/>
                </a:cxn>
                <a:cxn ang="0">
                  <a:pos x="138" y="117"/>
                </a:cxn>
                <a:cxn ang="0">
                  <a:pos x="233" y="123"/>
                </a:cxn>
                <a:cxn ang="0">
                  <a:pos x="244" y="19"/>
                </a:cxn>
                <a:cxn ang="0">
                  <a:pos x="187" y="159"/>
                </a:cxn>
                <a:cxn ang="0">
                  <a:pos x="178" y="149"/>
                </a:cxn>
                <a:cxn ang="0">
                  <a:pos x="196" y="42"/>
                </a:cxn>
                <a:cxn ang="0">
                  <a:pos x="220" y="10"/>
                </a:cxn>
                <a:cxn ang="0">
                  <a:pos x="353" y="12"/>
                </a:cxn>
                <a:cxn ang="0">
                  <a:pos x="400" y="173"/>
                </a:cxn>
                <a:cxn ang="0">
                  <a:pos x="462" y="65"/>
                </a:cxn>
                <a:cxn ang="0">
                  <a:pos x="425" y="10"/>
                </a:cxn>
                <a:cxn ang="0">
                  <a:pos x="523" y="9"/>
                </a:cxn>
                <a:cxn ang="0">
                  <a:pos x="598" y="4"/>
                </a:cxn>
                <a:cxn ang="0">
                  <a:pos x="522" y="121"/>
                </a:cxn>
                <a:cxn ang="0">
                  <a:pos x="603" y="56"/>
                </a:cxn>
                <a:cxn ang="0">
                  <a:pos x="609" y="15"/>
                </a:cxn>
                <a:cxn ang="0">
                  <a:pos x="274" y="124"/>
                </a:cxn>
                <a:cxn ang="0">
                  <a:pos x="307" y="141"/>
                </a:cxn>
                <a:cxn ang="0">
                  <a:pos x="338" y="28"/>
                </a:cxn>
                <a:cxn ang="0">
                  <a:pos x="469" y="62"/>
                </a:cxn>
                <a:cxn ang="0">
                  <a:pos x="474" y="169"/>
                </a:cxn>
                <a:cxn ang="0">
                  <a:pos x="515" y="17"/>
                </a:cxn>
                <a:cxn ang="0">
                  <a:pos x="184" y="151"/>
                </a:cxn>
                <a:cxn ang="0">
                  <a:pos x="343" y="20"/>
                </a:cxn>
                <a:cxn ang="0">
                  <a:pos x="60" y="107"/>
                </a:cxn>
                <a:cxn ang="0">
                  <a:pos x="106" y="70"/>
                </a:cxn>
                <a:cxn ang="0">
                  <a:pos x="18" y="203"/>
                </a:cxn>
                <a:cxn ang="0">
                  <a:pos x="60" y="107"/>
                </a:cxn>
                <a:cxn ang="0">
                  <a:pos x="102" y="81"/>
                </a:cxn>
                <a:cxn ang="0">
                  <a:pos x="115" y="191"/>
                </a:cxn>
                <a:cxn ang="0">
                  <a:pos x="129" y="112"/>
                </a:cxn>
                <a:cxn ang="0">
                  <a:pos x="24" y="32"/>
                </a:cxn>
                <a:cxn ang="0">
                  <a:pos x="21" y="39"/>
                </a:cxn>
                <a:cxn ang="0">
                  <a:pos x="96" y="88"/>
                </a:cxn>
                <a:cxn ang="0">
                  <a:pos x="398" y="90"/>
                </a:cxn>
                <a:cxn ang="0">
                  <a:pos x="611" y="110"/>
                </a:cxn>
                <a:cxn ang="0">
                  <a:pos x="465" y="149"/>
                </a:cxn>
                <a:cxn ang="0">
                  <a:pos x="17" y="142"/>
                </a:cxn>
                <a:cxn ang="0">
                  <a:pos x="16" y="156"/>
                </a:cxn>
                <a:cxn ang="0">
                  <a:pos x="15" y="168"/>
                </a:cxn>
              </a:cxnLst>
              <a:rect l="0" t="0" r="r" b="b"/>
              <a:pathLst>
                <a:path w="631" h="214">
                  <a:moveTo>
                    <a:pt x="619" y="8"/>
                  </a:moveTo>
                  <a:cubicBezTo>
                    <a:pt x="620" y="13"/>
                    <a:pt x="617" y="14"/>
                    <a:pt x="617" y="18"/>
                  </a:cubicBezTo>
                  <a:cubicBezTo>
                    <a:pt x="618" y="33"/>
                    <a:pt x="613" y="50"/>
                    <a:pt x="619" y="59"/>
                  </a:cubicBezTo>
                  <a:cubicBezTo>
                    <a:pt x="618" y="63"/>
                    <a:pt x="620" y="65"/>
                    <a:pt x="618" y="68"/>
                  </a:cubicBezTo>
                  <a:cubicBezTo>
                    <a:pt x="611" y="71"/>
                    <a:pt x="609" y="64"/>
                    <a:pt x="602" y="63"/>
                  </a:cubicBezTo>
                  <a:cubicBezTo>
                    <a:pt x="583" y="61"/>
                    <a:pt x="547" y="100"/>
                    <a:pt x="573" y="111"/>
                  </a:cubicBezTo>
                  <a:cubicBezTo>
                    <a:pt x="595" y="114"/>
                    <a:pt x="604" y="99"/>
                    <a:pt x="620" y="99"/>
                  </a:cubicBezTo>
                  <a:cubicBezTo>
                    <a:pt x="626" y="109"/>
                    <a:pt x="622" y="123"/>
                    <a:pt x="623" y="138"/>
                  </a:cubicBezTo>
                  <a:cubicBezTo>
                    <a:pt x="625" y="140"/>
                    <a:pt x="627" y="131"/>
                    <a:pt x="631" y="135"/>
                  </a:cubicBezTo>
                  <a:cubicBezTo>
                    <a:pt x="631" y="142"/>
                    <a:pt x="624" y="148"/>
                    <a:pt x="619" y="153"/>
                  </a:cubicBezTo>
                  <a:cubicBezTo>
                    <a:pt x="612" y="162"/>
                    <a:pt x="608" y="168"/>
                    <a:pt x="594" y="170"/>
                  </a:cubicBezTo>
                  <a:cubicBezTo>
                    <a:pt x="587" y="172"/>
                    <a:pt x="580" y="173"/>
                    <a:pt x="575" y="173"/>
                  </a:cubicBezTo>
                  <a:cubicBezTo>
                    <a:pt x="548" y="176"/>
                    <a:pt x="529" y="160"/>
                    <a:pt x="519" y="142"/>
                  </a:cubicBezTo>
                  <a:cubicBezTo>
                    <a:pt x="516" y="145"/>
                    <a:pt x="520" y="150"/>
                    <a:pt x="519" y="156"/>
                  </a:cubicBezTo>
                  <a:cubicBezTo>
                    <a:pt x="519" y="160"/>
                    <a:pt x="526" y="157"/>
                    <a:pt x="525" y="162"/>
                  </a:cubicBezTo>
                  <a:cubicBezTo>
                    <a:pt x="525" y="163"/>
                    <a:pt x="525" y="165"/>
                    <a:pt x="525" y="167"/>
                  </a:cubicBezTo>
                  <a:cubicBezTo>
                    <a:pt x="521" y="171"/>
                    <a:pt x="517" y="167"/>
                    <a:pt x="513" y="167"/>
                  </a:cubicBezTo>
                  <a:cubicBezTo>
                    <a:pt x="502" y="167"/>
                    <a:pt x="492" y="173"/>
                    <a:pt x="482" y="175"/>
                  </a:cubicBezTo>
                  <a:cubicBezTo>
                    <a:pt x="476" y="177"/>
                    <a:pt x="467" y="178"/>
                    <a:pt x="462" y="173"/>
                  </a:cubicBezTo>
                  <a:cubicBezTo>
                    <a:pt x="460" y="168"/>
                    <a:pt x="467" y="168"/>
                    <a:pt x="465" y="165"/>
                  </a:cubicBezTo>
                  <a:cubicBezTo>
                    <a:pt x="465" y="160"/>
                    <a:pt x="460" y="161"/>
                    <a:pt x="459" y="157"/>
                  </a:cubicBezTo>
                  <a:cubicBezTo>
                    <a:pt x="457" y="130"/>
                    <a:pt x="460" y="105"/>
                    <a:pt x="456" y="74"/>
                  </a:cubicBezTo>
                  <a:cubicBezTo>
                    <a:pt x="450" y="74"/>
                    <a:pt x="445" y="75"/>
                    <a:pt x="439" y="75"/>
                  </a:cubicBezTo>
                  <a:cubicBezTo>
                    <a:pt x="432" y="80"/>
                    <a:pt x="434" y="97"/>
                    <a:pt x="434" y="112"/>
                  </a:cubicBezTo>
                  <a:cubicBezTo>
                    <a:pt x="434" y="135"/>
                    <a:pt x="435" y="156"/>
                    <a:pt x="436" y="174"/>
                  </a:cubicBezTo>
                  <a:cubicBezTo>
                    <a:pt x="433" y="177"/>
                    <a:pt x="429" y="174"/>
                    <a:pt x="427" y="172"/>
                  </a:cubicBezTo>
                  <a:cubicBezTo>
                    <a:pt x="422" y="177"/>
                    <a:pt x="414" y="177"/>
                    <a:pt x="406" y="180"/>
                  </a:cubicBezTo>
                  <a:cubicBezTo>
                    <a:pt x="400" y="182"/>
                    <a:pt x="395" y="188"/>
                    <a:pt x="386" y="182"/>
                  </a:cubicBezTo>
                  <a:cubicBezTo>
                    <a:pt x="389" y="151"/>
                    <a:pt x="391" y="112"/>
                    <a:pt x="391" y="80"/>
                  </a:cubicBezTo>
                  <a:cubicBezTo>
                    <a:pt x="375" y="83"/>
                    <a:pt x="353" y="74"/>
                    <a:pt x="348" y="90"/>
                  </a:cubicBezTo>
                  <a:cubicBezTo>
                    <a:pt x="342" y="89"/>
                    <a:pt x="331" y="91"/>
                    <a:pt x="326" y="89"/>
                  </a:cubicBezTo>
                  <a:cubicBezTo>
                    <a:pt x="311" y="94"/>
                    <a:pt x="294" y="117"/>
                    <a:pt x="310" y="133"/>
                  </a:cubicBezTo>
                  <a:cubicBezTo>
                    <a:pt x="323" y="136"/>
                    <a:pt x="333" y="131"/>
                    <a:pt x="340" y="124"/>
                  </a:cubicBezTo>
                  <a:cubicBezTo>
                    <a:pt x="344" y="125"/>
                    <a:pt x="347" y="127"/>
                    <a:pt x="351" y="128"/>
                  </a:cubicBezTo>
                  <a:cubicBezTo>
                    <a:pt x="352" y="135"/>
                    <a:pt x="351" y="139"/>
                    <a:pt x="353" y="144"/>
                  </a:cubicBezTo>
                  <a:cubicBezTo>
                    <a:pt x="354" y="149"/>
                    <a:pt x="359" y="153"/>
                    <a:pt x="359" y="158"/>
                  </a:cubicBezTo>
                  <a:cubicBezTo>
                    <a:pt x="360" y="164"/>
                    <a:pt x="357" y="169"/>
                    <a:pt x="353" y="174"/>
                  </a:cubicBezTo>
                  <a:cubicBezTo>
                    <a:pt x="351" y="176"/>
                    <a:pt x="347" y="179"/>
                    <a:pt x="345" y="180"/>
                  </a:cubicBezTo>
                  <a:cubicBezTo>
                    <a:pt x="333" y="186"/>
                    <a:pt x="317" y="196"/>
                    <a:pt x="296" y="191"/>
                  </a:cubicBezTo>
                  <a:cubicBezTo>
                    <a:pt x="291" y="188"/>
                    <a:pt x="287" y="184"/>
                    <a:pt x="282" y="181"/>
                  </a:cubicBezTo>
                  <a:cubicBezTo>
                    <a:pt x="282" y="184"/>
                    <a:pt x="283" y="188"/>
                    <a:pt x="281" y="188"/>
                  </a:cubicBezTo>
                  <a:cubicBezTo>
                    <a:pt x="268" y="181"/>
                    <a:pt x="246" y="191"/>
                    <a:pt x="237" y="182"/>
                  </a:cubicBezTo>
                  <a:cubicBezTo>
                    <a:pt x="232" y="177"/>
                    <a:pt x="234" y="166"/>
                    <a:pt x="228" y="158"/>
                  </a:cubicBezTo>
                  <a:cubicBezTo>
                    <a:pt x="229" y="150"/>
                    <a:pt x="231" y="140"/>
                    <a:pt x="228" y="132"/>
                  </a:cubicBezTo>
                  <a:cubicBezTo>
                    <a:pt x="215" y="137"/>
                    <a:pt x="218" y="169"/>
                    <a:pt x="217" y="186"/>
                  </a:cubicBezTo>
                  <a:cubicBezTo>
                    <a:pt x="208" y="187"/>
                    <a:pt x="198" y="185"/>
                    <a:pt x="187" y="188"/>
                  </a:cubicBezTo>
                  <a:cubicBezTo>
                    <a:pt x="184" y="188"/>
                    <a:pt x="181" y="191"/>
                    <a:pt x="178" y="192"/>
                  </a:cubicBezTo>
                  <a:cubicBezTo>
                    <a:pt x="174" y="192"/>
                    <a:pt x="170" y="189"/>
                    <a:pt x="166" y="190"/>
                  </a:cubicBezTo>
                  <a:cubicBezTo>
                    <a:pt x="155" y="190"/>
                    <a:pt x="147" y="197"/>
                    <a:pt x="135" y="198"/>
                  </a:cubicBezTo>
                  <a:cubicBezTo>
                    <a:pt x="129" y="189"/>
                    <a:pt x="124" y="179"/>
                    <a:pt x="121" y="167"/>
                  </a:cubicBezTo>
                  <a:cubicBezTo>
                    <a:pt x="118" y="177"/>
                    <a:pt x="121" y="190"/>
                    <a:pt x="127" y="194"/>
                  </a:cubicBezTo>
                  <a:cubicBezTo>
                    <a:pt x="126" y="203"/>
                    <a:pt x="119" y="199"/>
                    <a:pt x="113" y="199"/>
                  </a:cubicBezTo>
                  <a:cubicBezTo>
                    <a:pt x="106" y="199"/>
                    <a:pt x="99" y="201"/>
                    <a:pt x="92" y="201"/>
                  </a:cubicBezTo>
                  <a:cubicBezTo>
                    <a:pt x="88" y="201"/>
                    <a:pt x="90" y="208"/>
                    <a:pt x="84" y="206"/>
                  </a:cubicBezTo>
                  <a:cubicBezTo>
                    <a:pt x="79" y="202"/>
                    <a:pt x="83" y="198"/>
                    <a:pt x="84" y="193"/>
                  </a:cubicBezTo>
                  <a:cubicBezTo>
                    <a:pt x="87" y="165"/>
                    <a:pt x="90" y="130"/>
                    <a:pt x="89" y="97"/>
                  </a:cubicBezTo>
                  <a:cubicBezTo>
                    <a:pt x="81" y="100"/>
                    <a:pt x="76" y="106"/>
                    <a:pt x="69" y="110"/>
                  </a:cubicBezTo>
                  <a:cubicBezTo>
                    <a:pt x="65" y="136"/>
                    <a:pt x="64" y="160"/>
                    <a:pt x="62" y="187"/>
                  </a:cubicBezTo>
                  <a:cubicBezTo>
                    <a:pt x="62" y="189"/>
                    <a:pt x="63" y="191"/>
                    <a:pt x="65" y="193"/>
                  </a:cubicBezTo>
                  <a:cubicBezTo>
                    <a:pt x="59" y="198"/>
                    <a:pt x="65" y="199"/>
                    <a:pt x="62" y="206"/>
                  </a:cubicBezTo>
                  <a:cubicBezTo>
                    <a:pt x="39" y="206"/>
                    <a:pt x="23" y="211"/>
                    <a:pt x="3" y="214"/>
                  </a:cubicBezTo>
                  <a:cubicBezTo>
                    <a:pt x="0" y="206"/>
                    <a:pt x="1" y="199"/>
                    <a:pt x="2" y="187"/>
                  </a:cubicBezTo>
                  <a:cubicBezTo>
                    <a:pt x="3" y="166"/>
                    <a:pt x="10" y="145"/>
                    <a:pt x="12" y="124"/>
                  </a:cubicBezTo>
                  <a:cubicBezTo>
                    <a:pt x="14" y="95"/>
                    <a:pt x="12" y="66"/>
                    <a:pt x="16" y="37"/>
                  </a:cubicBezTo>
                  <a:cubicBezTo>
                    <a:pt x="16" y="32"/>
                    <a:pt x="9" y="34"/>
                    <a:pt x="10" y="27"/>
                  </a:cubicBezTo>
                  <a:cubicBezTo>
                    <a:pt x="11" y="24"/>
                    <a:pt x="15" y="22"/>
                    <a:pt x="18" y="24"/>
                  </a:cubicBezTo>
                  <a:cubicBezTo>
                    <a:pt x="36" y="17"/>
                    <a:pt x="62" y="15"/>
                    <a:pt x="86" y="17"/>
                  </a:cubicBezTo>
                  <a:cubicBezTo>
                    <a:pt x="94" y="18"/>
                    <a:pt x="100" y="20"/>
                    <a:pt x="106" y="25"/>
                  </a:cubicBezTo>
                  <a:cubicBezTo>
                    <a:pt x="110" y="24"/>
                    <a:pt x="111" y="20"/>
                    <a:pt x="114" y="19"/>
                  </a:cubicBezTo>
                  <a:cubicBezTo>
                    <a:pt x="114" y="19"/>
                    <a:pt x="117" y="20"/>
                    <a:pt x="118" y="20"/>
                  </a:cubicBezTo>
                  <a:cubicBezTo>
                    <a:pt x="121" y="19"/>
                    <a:pt x="123" y="17"/>
                    <a:pt x="128" y="17"/>
                  </a:cubicBezTo>
                  <a:cubicBezTo>
                    <a:pt x="130" y="17"/>
                    <a:pt x="133" y="18"/>
                    <a:pt x="136" y="19"/>
                  </a:cubicBezTo>
                  <a:cubicBezTo>
                    <a:pt x="158" y="22"/>
                    <a:pt x="168" y="28"/>
                    <a:pt x="176" y="45"/>
                  </a:cubicBezTo>
                  <a:cubicBezTo>
                    <a:pt x="179" y="52"/>
                    <a:pt x="182" y="64"/>
                    <a:pt x="179" y="75"/>
                  </a:cubicBezTo>
                  <a:cubicBezTo>
                    <a:pt x="174" y="95"/>
                    <a:pt x="155" y="106"/>
                    <a:pt x="138" y="117"/>
                  </a:cubicBezTo>
                  <a:cubicBezTo>
                    <a:pt x="151" y="138"/>
                    <a:pt x="167" y="157"/>
                    <a:pt x="178" y="180"/>
                  </a:cubicBezTo>
                  <a:cubicBezTo>
                    <a:pt x="180" y="180"/>
                    <a:pt x="181" y="180"/>
                    <a:pt x="182" y="182"/>
                  </a:cubicBezTo>
                  <a:cubicBezTo>
                    <a:pt x="193" y="182"/>
                    <a:pt x="199" y="180"/>
                    <a:pt x="210" y="178"/>
                  </a:cubicBezTo>
                  <a:cubicBezTo>
                    <a:pt x="212" y="158"/>
                    <a:pt x="212" y="135"/>
                    <a:pt x="222" y="121"/>
                  </a:cubicBezTo>
                  <a:cubicBezTo>
                    <a:pt x="227" y="121"/>
                    <a:pt x="230" y="122"/>
                    <a:pt x="233" y="123"/>
                  </a:cubicBezTo>
                  <a:cubicBezTo>
                    <a:pt x="238" y="143"/>
                    <a:pt x="230" y="168"/>
                    <a:pt x="247" y="179"/>
                  </a:cubicBezTo>
                  <a:cubicBezTo>
                    <a:pt x="258" y="180"/>
                    <a:pt x="265" y="178"/>
                    <a:pt x="274" y="178"/>
                  </a:cubicBezTo>
                  <a:cubicBezTo>
                    <a:pt x="272" y="151"/>
                    <a:pt x="266" y="119"/>
                    <a:pt x="262" y="88"/>
                  </a:cubicBezTo>
                  <a:cubicBezTo>
                    <a:pt x="261" y="76"/>
                    <a:pt x="256" y="63"/>
                    <a:pt x="255" y="51"/>
                  </a:cubicBezTo>
                  <a:cubicBezTo>
                    <a:pt x="252" y="36"/>
                    <a:pt x="255" y="26"/>
                    <a:pt x="244" y="19"/>
                  </a:cubicBezTo>
                  <a:cubicBezTo>
                    <a:pt x="237" y="18"/>
                    <a:pt x="230" y="18"/>
                    <a:pt x="220" y="19"/>
                  </a:cubicBezTo>
                  <a:cubicBezTo>
                    <a:pt x="215" y="31"/>
                    <a:pt x="212" y="45"/>
                    <a:pt x="210" y="59"/>
                  </a:cubicBezTo>
                  <a:cubicBezTo>
                    <a:pt x="207" y="76"/>
                    <a:pt x="206" y="95"/>
                    <a:pt x="201" y="111"/>
                  </a:cubicBezTo>
                  <a:cubicBezTo>
                    <a:pt x="200" y="115"/>
                    <a:pt x="197" y="118"/>
                    <a:pt x="196" y="121"/>
                  </a:cubicBezTo>
                  <a:cubicBezTo>
                    <a:pt x="193" y="133"/>
                    <a:pt x="190" y="146"/>
                    <a:pt x="187" y="159"/>
                  </a:cubicBezTo>
                  <a:cubicBezTo>
                    <a:pt x="190" y="161"/>
                    <a:pt x="188" y="151"/>
                    <a:pt x="192" y="152"/>
                  </a:cubicBezTo>
                  <a:cubicBezTo>
                    <a:pt x="193" y="159"/>
                    <a:pt x="192" y="172"/>
                    <a:pt x="186" y="176"/>
                  </a:cubicBezTo>
                  <a:cubicBezTo>
                    <a:pt x="182" y="175"/>
                    <a:pt x="178" y="172"/>
                    <a:pt x="181" y="167"/>
                  </a:cubicBezTo>
                  <a:cubicBezTo>
                    <a:pt x="178" y="166"/>
                    <a:pt x="174" y="167"/>
                    <a:pt x="174" y="165"/>
                  </a:cubicBezTo>
                  <a:cubicBezTo>
                    <a:pt x="171" y="159"/>
                    <a:pt x="176" y="155"/>
                    <a:pt x="178" y="149"/>
                  </a:cubicBezTo>
                  <a:cubicBezTo>
                    <a:pt x="180" y="141"/>
                    <a:pt x="182" y="130"/>
                    <a:pt x="184" y="119"/>
                  </a:cubicBezTo>
                  <a:cubicBezTo>
                    <a:pt x="185" y="109"/>
                    <a:pt x="188" y="99"/>
                    <a:pt x="189" y="90"/>
                  </a:cubicBezTo>
                  <a:cubicBezTo>
                    <a:pt x="190" y="87"/>
                    <a:pt x="189" y="83"/>
                    <a:pt x="189" y="80"/>
                  </a:cubicBezTo>
                  <a:cubicBezTo>
                    <a:pt x="191" y="69"/>
                    <a:pt x="195" y="57"/>
                    <a:pt x="197" y="47"/>
                  </a:cubicBezTo>
                  <a:cubicBezTo>
                    <a:pt x="197" y="45"/>
                    <a:pt x="196" y="43"/>
                    <a:pt x="196" y="42"/>
                  </a:cubicBezTo>
                  <a:cubicBezTo>
                    <a:pt x="196" y="39"/>
                    <a:pt x="198" y="36"/>
                    <a:pt x="199" y="33"/>
                  </a:cubicBezTo>
                  <a:cubicBezTo>
                    <a:pt x="201" y="26"/>
                    <a:pt x="201" y="20"/>
                    <a:pt x="200" y="13"/>
                  </a:cubicBezTo>
                  <a:cubicBezTo>
                    <a:pt x="202" y="12"/>
                    <a:pt x="204" y="10"/>
                    <a:pt x="206" y="9"/>
                  </a:cubicBezTo>
                  <a:cubicBezTo>
                    <a:pt x="211" y="8"/>
                    <a:pt x="210" y="12"/>
                    <a:pt x="212" y="13"/>
                  </a:cubicBezTo>
                  <a:cubicBezTo>
                    <a:pt x="217" y="14"/>
                    <a:pt x="217" y="10"/>
                    <a:pt x="220" y="10"/>
                  </a:cubicBezTo>
                  <a:cubicBezTo>
                    <a:pt x="222" y="11"/>
                    <a:pt x="222" y="13"/>
                    <a:pt x="224" y="13"/>
                  </a:cubicBezTo>
                  <a:cubicBezTo>
                    <a:pt x="230" y="13"/>
                    <a:pt x="243" y="11"/>
                    <a:pt x="254" y="13"/>
                  </a:cubicBezTo>
                  <a:cubicBezTo>
                    <a:pt x="261" y="33"/>
                    <a:pt x="262" y="60"/>
                    <a:pt x="267" y="82"/>
                  </a:cubicBezTo>
                  <a:cubicBezTo>
                    <a:pt x="272" y="36"/>
                    <a:pt x="306" y="10"/>
                    <a:pt x="350" y="9"/>
                  </a:cubicBezTo>
                  <a:cubicBezTo>
                    <a:pt x="351" y="10"/>
                    <a:pt x="350" y="13"/>
                    <a:pt x="353" y="12"/>
                  </a:cubicBezTo>
                  <a:cubicBezTo>
                    <a:pt x="353" y="28"/>
                    <a:pt x="349" y="50"/>
                    <a:pt x="350" y="72"/>
                  </a:cubicBezTo>
                  <a:cubicBezTo>
                    <a:pt x="366" y="75"/>
                    <a:pt x="381" y="74"/>
                    <a:pt x="402" y="73"/>
                  </a:cubicBezTo>
                  <a:cubicBezTo>
                    <a:pt x="404" y="74"/>
                    <a:pt x="404" y="78"/>
                    <a:pt x="402" y="78"/>
                  </a:cubicBezTo>
                  <a:cubicBezTo>
                    <a:pt x="403" y="80"/>
                    <a:pt x="407" y="79"/>
                    <a:pt x="407" y="82"/>
                  </a:cubicBezTo>
                  <a:cubicBezTo>
                    <a:pt x="406" y="112"/>
                    <a:pt x="400" y="144"/>
                    <a:pt x="400" y="173"/>
                  </a:cubicBezTo>
                  <a:cubicBezTo>
                    <a:pt x="408" y="175"/>
                    <a:pt x="416" y="168"/>
                    <a:pt x="427" y="169"/>
                  </a:cubicBezTo>
                  <a:cubicBezTo>
                    <a:pt x="431" y="148"/>
                    <a:pt x="428" y="118"/>
                    <a:pt x="427" y="97"/>
                  </a:cubicBezTo>
                  <a:cubicBezTo>
                    <a:pt x="427" y="89"/>
                    <a:pt x="431" y="81"/>
                    <a:pt x="423" y="76"/>
                  </a:cubicBezTo>
                  <a:cubicBezTo>
                    <a:pt x="423" y="71"/>
                    <a:pt x="426" y="70"/>
                    <a:pt x="428" y="67"/>
                  </a:cubicBezTo>
                  <a:cubicBezTo>
                    <a:pt x="437" y="69"/>
                    <a:pt x="454" y="69"/>
                    <a:pt x="462" y="65"/>
                  </a:cubicBezTo>
                  <a:cubicBezTo>
                    <a:pt x="461" y="48"/>
                    <a:pt x="463" y="34"/>
                    <a:pt x="459" y="19"/>
                  </a:cubicBezTo>
                  <a:cubicBezTo>
                    <a:pt x="442" y="16"/>
                    <a:pt x="412" y="17"/>
                    <a:pt x="387" y="16"/>
                  </a:cubicBezTo>
                  <a:cubicBezTo>
                    <a:pt x="375" y="15"/>
                    <a:pt x="361" y="20"/>
                    <a:pt x="355" y="10"/>
                  </a:cubicBezTo>
                  <a:cubicBezTo>
                    <a:pt x="357" y="2"/>
                    <a:pt x="366" y="7"/>
                    <a:pt x="370" y="9"/>
                  </a:cubicBezTo>
                  <a:cubicBezTo>
                    <a:pt x="385" y="10"/>
                    <a:pt x="406" y="9"/>
                    <a:pt x="425" y="10"/>
                  </a:cubicBezTo>
                  <a:cubicBezTo>
                    <a:pt x="428" y="10"/>
                    <a:pt x="431" y="11"/>
                    <a:pt x="434" y="11"/>
                  </a:cubicBezTo>
                  <a:cubicBezTo>
                    <a:pt x="444" y="11"/>
                    <a:pt x="457" y="4"/>
                    <a:pt x="460" y="15"/>
                  </a:cubicBezTo>
                  <a:cubicBezTo>
                    <a:pt x="462" y="15"/>
                    <a:pt x="462" y="12"/>
                    <a:pt x="465" y="12"/>
                  </a:cubicBezTo>
                  <a:cubicBezTo>
                    <a:pt x="472" y="16"/>
                    <a:pt x="483" y="14"/>
                    <a:pt x="498" y="13"/>
                  </a:cubicBezTo>
                  <a:cubicBezTo>
                    <a:pt x="508" y="12"/>
                    <a:pt x="516" y="8"/>
                    <a:pt x="523" y="9"/>
                  </a:cubicBezTo>
                  <a:cubicBezTo>
                    <a:pt x="527" y="18"/>
                    <a:pt x="521" y="25"/>
                    <a:pt x="520" y="32"/>
                  </a:cubicBezTo>
                  <a:cubicBezTo>
                    <a:pt x="518" y="41"/>
                    <a:pt x="518" y="51"/>
                    <a:pt x="518" y="61"/>
                  </a:cubicBezTo>
                  <a:cubicBezTo>
                    <a:pt x="517" y="74"/>
                    <a:pt x="517" y="88"/>
                    <a:pt x="517" y="103"/>
                  </a:cubicBezTo>
                  <a:cubicBezTo>
                    <a:pt x="519" y="75"/>
                    <a:pt x="527" y="52"/>
                    <a:pt x="539" y="33"/>
                  </a:cubicBezTo>
                  <a:cubicBezTo>
                    <a:pt x="555" y="20"/>
                    <a:pt x="572" y="7"/>
                    <a:pt x="598" y="4"/>
                  </a:cubicBezTo>
                  <a:cubicBezTo>
                    <a:pt x="600" y="3"/>
                    <a:pt x="603" y="2"/>
                    <a:pt x="604" y="1"/>
                  </a:cubicBezTo>
                  <a:cubicBezTo>
                    <a:pt x="605" y="0"/>
                    <a:pt x="605" y="1"/>
                    <a:pt x="605" y="1"/>
                  </a:cubicBezTo>
                  <a:cubicBezTo>
                    <a:pt x="612" y="2"/>
                    <a:pt x="615" y="4"/>
                    <a:pt x="619" y="8"/>
                  </a:cubicBezTo>
                  <a:close/>
                  <a:moveTo>
                    <a:pt x="535" y="55"/>
                  </a:moveTo>
                  <a:cubicBezTo>
                    <a:pt x="527" y="73"/>
                    <a:pt x="521" y="98"/>
                    <a:pt x="522" y="121"/>
                  </a:cubicBezTo>
                  <a:cubicBezTo>
                    <a:pt x="525" y="167"/>
                    <a:pt x="579" y="175"/>
                    <a:pt x="610" y="152"/>
                  </a:cubicBezTo>
                  <a:cubicBezTo>
                    <a:pt x="605" y="142"/>
                    <a:pt x="607" y="125"/>
                    <a:pt x="602" y="113"/>
                  </a:cubicBezTo>
                  <a:cubicBezTo>
                    <a:pt x="595" y="117"/>
                    <a:pt x="584" y="120"/>
                    <a:pt x="574" y="119"/>
                  </a:cubicBezTo>
                  <a:cubicBezTo>
                    <a:pt x="560" y="117"/>
                    <a:pt x="556" y="105"/>
                    <a:pt x="556" y="93"/>
                  </a:cubicBezTo>
                  <a:cubicBezTo>
                    <a:pt x="566" y="75"/>
                    <a:pt x="580" y="57"/>
                    <a:pt x="603" y="56"/>
                  </a:cubicBezTo>
                  <a:cubicBezTo>
                    <a:pt x="602" y="46"/>
                    <a:pt x="603" y="33"/>
                    <a:pt x="602" y="22"/>
                  </a:cubicBezTo>
                  <a:cubicBezTo>
                    <a:pt x="602" y="18"/>
                    <a:pt x="604" y="13"/>
                    <a:pt x="600" y="11"/>
                  </a:cubicBezTo>
                  <a:cubicBezTo>
                    <a:pt x="567" y="16"/>
                    <a:pt x="547" y="29"/>
                    <a:pt x="535" y="55"/>
                  </a:cubicBezTo>
                  <a:close/>
                  <a:moveTo>
                    <a:pt x="610" y="18"/>
                  </a:moveTo>
                  <a:cubicBezTo>
                    <a:pt x="610" y="17"/>
                    <a:pt x="610" y="12"/>
                    <a:pt x="609" y="15"/>
                  </a:cubicBezTo>
                  <a:cubicBezTo>
                    <a:pt x="608" y="19"/>
                    <a:pt x="609" y="20"/>
                    <a:pt x="610" y="18"/>
                  </a:cubicBezTo>
                  <a:close/>
                  <a:moveTo>
                    <a:pt x="316" y="22"/>
                  </a:moveTo>
                  <a:cubicBezTo>
                    <a:pt x="297" y="33"/>
                    <a:pt x="282" y="47"/>
                    <a:pt x="278" y="73"/>
                  </a:cubicBezTo>
                  <a:cubicBezTo>
                    <a:pt x="275" y="79"/>
                    <a:pt x="269" y="87"/>
                    <a:pt x="268" y="96"/>
                  </a:cubicBezTo>
                  <a:cubicBezTo>
                    <a:pt x="267" y="106"/>
                    <a:pt x="272" y="115"/>
                    <a:pt x="274" y="124"/>
                  </a:cubicBezTo>
                  <a:cubicBezTo>
                    <a:pt x="276" y="137"/>
                    <a:pt x="276" y="154"/>
                    <a:pt x="281" y="165"/>
                  </a:cubicBezTo>
                  <a:cubicBezTo>
                    <a:pt x="283" y="171"/>
                    <a:pt x="293" y="182"/>
                    <a:pt x="299" y="184"/>
                  </a:cubicBezTo>
                  <a:cubicBezTo>
                    <a:pt x="313" y="189"/>
                    <a:pt x="329" y="180"/>
                    <a:pt x="343" y="173"/>
                  </a:cubicBezTo>
                  <a:cubicBezTo>
                    <a:pt x="339" y="165"/>
                    <a:pt x="338" y="152"/>
                    <a:pt x="335" y="138"/>
                  </a:cubicBezTo>
                  <a:cubicBezTo>
                    <a:pt x="327" y="144"/>
                    <a:pt x="318" y="139"/>
                    <a:pt x="307" y="141"/>
                  </a:cubicBezTo>
                  <a:cubicBezTo>
                    <a:pt x="302" y="135"/>
                    <a:pt x="296" y="127"/>
                    <a:pt x="296" y="119"/>
                  </a:cubicBezTo>
                  <a:cubicBezTo>
                    <a:pt x="295" y="101"/>
                    <a:pt x="313" y="89"/>
                    <a:pt x="324" y="82"/>
                  </a:cubicBezTo>
                  <a:cubicBezTo>
                    <a:pt x="329" y="79"/>
                    <a:pt x="339" y="85"/>
                    <a:pt x="343" y="80"/>
                  </a:cubicBezTo>
                  <a:cubicBezTo>
                    <a:pt x="344" y="74"/>
                    <a:pt x="340" y="79"/>
                    <a:pt x="338" y="75"/>
                  </a:cubicBezTo>
                  <a:cubicBezTo>
                    <a:pt x="338" y="62"/>
                    <a:pt x="338" y="43"/>
                    <a:pt x="338" y="28"/>
                  </a:cubicBezTo>
                  <a:cubicBezTo>
                    <a:pt x="338" y="24"/>
                    <a:pt x="341" y="19"/>
                    <a:pt x="336" y="17"/>
                  </a:cubicBezTo>
                  <a:cubicBezTo>
                    <a:pt x="329" y="18"/>
                    <a:pt x="324" y="21"/>
                    <a:pt x="316" y="22"/>
                  </a:cubicBezTo>
                  <a:close/>
                  <a:moveTo>
                    <a:pt x="477" y="21"/>
                  </a:moveTo>
                  <a:cubicBezTo>
                    <a:pt x="475" y="24"/>
                    <a:pt x="472" y="25"/>
                    <a:pt x="468" y="24"/>
                  </a:cubicBezTo>
                  <a:cubicBezTo>
                    <a:pt x="469" y="40"/>
                    <a:pt x="467" y="46"/>
                    <a:pt x="469" y="62"/>
                  </a:cubicBezTo>
                  <a:cubicBezTo>
                    <a:pt x="469" y="65"/>
                    <a:pt x="474" y="63"/>
                    <a:pt x="474" y="66"/>
                  </a:cubicBezTo>
                  <a:cubicBezTo>
                    <a:pt x="473" y="68"/>
                    <a:pt x="470" y="69"/>
                    <a:pt x="469" y="72"/>
                  </a:cubicBezTo>
                  <a:cubicBezTo>
                    <a:pt x="471" y="103"/>
                    <a:pt x="469" y="126"/>
                    <a:pt x="472" y="157"/>
                  </a:cubicBezTo>
                  <a:cubicBezTo>
                    <a:pt x="473" y="159"/>
                    <a:pt x="476" y="159"/>
                    <a:pt x="475" y="162"/>
                  </a:cubicBezTo>
                  <a:cubicBezTo>
                    <a:pt x="476" y="166"/>
                    <a:pt x="473" y="165"/>
                    <a:pt x="474" y="169"/>
                  </a:cubicBezTo>
                  <a:cubicBezTo>
                    <a:pt x="489" y="168"/>
                    <a:pt x="497" y="161"/>
                    <a:pt x="511" y="160"/>
                  </a:cubicBezTo>
                  <a:cubicBezTo>
                    <a:pt x="513" y="154"/>
                    <a:pt x="513" y="145"/>
                    <a:pt x="512" y="136"/>
                  </a:cubicBezTo>
                  <a:cubicBezTo>
                    <a:pt x="511" y="124"/>
                    <a:pt x="511" y="111"/>
                    <a:pt x="511" y="97"/>
                  </a:cubicBezTo>
                  <a:cubicBezTo>
                    <a:pt x="512" y="79"/>
                    <a:pt x="512" y="60"/>
                    <a:pt x="513" y="45"/>
                  </a:cubicBezTo>
                  <a:cubicBezTo>
                    <a:pt x="513" y="35"/>
                    <a:pt x="514" y="26"/>
                    <a:pt x="515" y="17"/>
                  </a:cubicBezTo>
                  <a:cubicBezTo>
                    <a:pt x="502" y="18"/>
                    <a:pt x="491" y="20"/>
                    <a:pt x="477" y="21"/>
                  </a:cubicBezTo>
                  <a:close/>
                  <a:moveTo>
                    <a:pt x="210" y="20"/>
                  </a:moveTo>
                  <a:cubicBezTo>
                    <a:pt x="210" y="21"/>
                    <a:pt x="208" y="21"/>
                    <a:pt x="208" y="22"/>
                  </a:cubicBezTo>
                  <a:cubicBezTo>
                    <a:pt x="203" y="42"/>
                    <a:pt x="199" y="64"/>
                    <a:pt x="195" y="87"/>
                  </a:cubicBezTo>
                  <a:cubicBezTo>
                    <a:pt x="192" y="109"/>
                    <a:pt x="186" y="131"/>
                    <a:pt x="184" y="151"/>
                  </a:cubicBezTo>
                  <a:cubicBezTo>
                    <a:pt x="197" y="111"/>
                    <a:pt x="204" y="64"/>
                    <a:pt x="213" y="20"/>
                  </a:cubicBezTo>
                  <a:cubicBezTo>
                    <a:pt x="212" y="20"/>
                    <a:pt x="211" y="20"/>
                    <a:pt x="210" y="20"/>
                  </a:cubicBezTo>
                  <a:close/>
                  <a:moveTo>
                    <a:pt x="345" y="60"/>
                  </a:moveTo>
                  <a:cubicBezTo>
                    <a:pt x="344" y="47"/>
                    <a:pt x="348" y="33"/>
                    <a:pt x="345" y="21"/>
                  </a:cubicBezTo>
                  <a:cubicBezTo>
                    <a:pt x="345" y="20"/>
                    <a:pt x="344" y="20"/>
                    <a:pt x="343" y="20"/>
                  </a:cubicBezTo>
                  <a:cubicBezTo>
                    <a:pt x="347" y="32"/>
                    <a:pt x="339" y="50"/>
                    <a:pt x="345" y="60"/>
                  </a:cubicBezTo>
                  <a:close/>
                  <a:moveTo>
                    <a:pt x="610" y="23"/>
                  </a:moveTo>
                  <a:cubicBezTo>
                    <a:pt x="610" y="21"/>
                    <a:pt x="609" y="19"/>
                    <a:pt x="609" y="21"/>
                  </a:cubicBezTo>
                  <a:cubicBezTo>
                    <a:pt x="609" y="22"/>
                    <a:pt x="609" y="24"/>
                    <a:pt x="610" y="23"/>
                  </a:cubicBezTo>
                  <a:close/>
                  <a:moveTo>
                    <a:pt x="60" y="107"/>
                  </a:moveTo>
                  <a:cubicBezTo>
                    <a:pt x="62" y="106"/>
                    <a:pt x="65" y="105"/>
                    <a:pt x="68" y="104"/>
                  </a:cubicBezTo>
                  <a:cubicBezTo>
                    <a:pt x="74" y="99"/>
                    <a:pt x="83" y="93"/>
                    <a:pt x="88" y="88"/>
                  </a:cubicBezTo>
                  <a:cubicBezTo>
                    <a:pt x="88" y="87"/>
                    <a:pt x="90" y="88"/>
                    <a:pt x="90" y="88"/>
                  </a:cubicBezTo>
                  <a:cubicBezTo>
                    <a:pt x="93" y="86"/>
                    <a:pt x="95" y="81"/>
                    <a:pt x="97" y="78"/>
                  </a:cubicBezTo>
                  <a:cubicBezTo>
                    <a:pt x="100" y="75"/>
                    <a:pt x="104" y="72"/>
                    <a:pt x="106" y="70"/>
                  </a:cubicBezTo>
                  <a:cubicBezTo>
                    <a:pt x="109" y="64"/>
                    <a:pt x="112" y="52"/>
                    <a:pt x="111" y="44"/>
                  </a:cubicBezTo>
                  <a:cubicBezTo>
                    <a:pt x="107" y="15"/>
                    <a:pt x="53" y="20"/>
                    <a:pt x="28" y="27"/>
                  </a:cubicBezTo>
                  <a:cubicBezTo>
                    <a:pt x="32" y="27"/>
                    <a:pt x="32" y="29"/>
                    <a:pt x="33" y="31"/>
                  </a:cubicBezTo>
                  <a:cubicBezTo>
                    <a:pt x="25" y="47"/>
                    <a:pt x="26" y="70"/>
                    <a:pt x="24" y="93"/>
                  </a:cubicBezTo>
                  <a:cubicBezTo>
                    <a:pt x="22" y="126"/>
                    <a:pt x="18" y="168"/>
                    <a:pt x="18" y="203"/>
                  </a:cubicBezTo>
                  <a:cubicBezTo>
                    <a:pt x="32" y="203"/>
                    <a:pt x="45" y="200"/>
                    <a:pt x="56" y="196"/>
                  </a:cubicBezTo>
                  <a:cubicBezTo>
                    <a:pt x="51" y="186"/>
                    <a:pt x="57" y="175"/>
                    <a:pt x="59" y="163"/>
                  </a:cubicBezTo>
                  <a:cubicBezTo>
                    <a:pt x="61" y="148"/>
                    <a:pt x="60" y="135"/>
                    <a:pt x="61" y="118"/>
                  </a:cubicBezTo>
                  <a:cubicBezTo>
                    <a:pt x="58" y="115"/>
                    <a:pt x="55" y="125"/>
                    <a:pt x="50" y="121"/>
                  </a:cubicBezTo>
                  <a:cubicBezTo>
                    <a:pt x="49" y="112"/>
                    <a:pt x="59" y="114"/>
                    <a:pt x="60" y="107"/>
                  </a:cubicBezTo>
                  <a:close/>
                  <a:moveTo>
                    <a:pt x="129" y="112"/>
                  </a:moveTo>
                  <a:cubicBezTo>
                    <a:pt x="156" y="106"/>
                    <a:pt x="176" y="87"/>
                    <a:pt x="173" y="54"/>
                  </a:cubicBezTo>
                  <a:cubicBezTo>
                    <a:pt x="166" y="40"/>
                    <a:pt x="159" y="28"/>
                    <a:pt x="142" y="25"/>
                  </a:cubicBezTo>
                  <a:cubicBezTo>
                    <a:pt x="133" y="24"/>
                    <a:pt x="121" y="25"/>
                    <a:pt x="112" y="29"/>
                  </a:cubicBezTo>
                  <a:cubicBezTo>
                    <a:pt x="123" y="43"/>
                    <a:pt x="114" y="74"/>
                    <a:pt x="102" y="81"/>
                  </a:cubicBezTo>
                  <a:cubicBezTo>
                    <a:pt x="102" y="85"/>
                    <a:pt x="106" y="85"/>
                    <a:pt x="105" y="89"/>
                  </a:cubicBezTo>
                  <a:cubicBezTo>
                    <a:pt x="101" y="107"/>
                    <a:pt x="102" y="134"/>
                    <a:pt x="101" y="157"/>
                  </a:cubicBezTo>
                  <a:cubicBezTo>
                    <a:pt x="101" y="167"/>
                    <a:pt x="97" y="178"/>
                    <a:pt x="101" y="185"/>
                  </a:cubicBezTo>
                  <a:cubicBezTo>
                    <a:pt x="100" y="188"/>
                    <a:pt x="99" y="191"/>
                    <a:pt x="98" y="193"/>
                  </a:cubicBezTo>
                  <a:cubicBezTo>
                    <a:pt x="104" y="196"/>
                    <a:pt x="110" y="189"/>
                    <a:pt x="115" y="191"/>
                  </a:cubicBezTo>
                  <a:cubicBezTo>
                    <a:pt x="114" y="177"/>
                    <a:pt x="107" y="141"/>
                    <a:pt x="126" y="150"/>
                  </a:cubicBezTo>
                  <a:cubicBezTo>
                    <a:pt x="125" y="166"/>
                    <a:pt x="131" y="180"/>
                    <a:pt x="138" y="190"/>
                  </a:cubicBezTo>
                  <a:cubicBezTo>
                    <a:pt x="148" y="188"/>
                    <a:pt x="161" y="185"/>
                    <a:pt x="169" y="180"/>
                  </a:cubicBezTo>
                  <a:cubicBezTo>
                    <a:pt x="156" y="158"/>
                    <a:pt x="142" y="137"/>
                    <a:pt x="127" y="117"/>
                  </a:cubicBezTo>
                  <a:cubicBezTo>
                    <a:pt x="128" y="116"/>
                    <a:pt x="128" y="114"/>
                    <a:pt x="129" y="112"/>
                  </a:cubicBezTo>
                  <a:close/>
                  <a:moveTo>
                    <a:pt x="610" y="49"/>
                  </a:moveTo>
                  <a:cubicBezTo>
                    <a:pt x="610" y="45"/>
                    <a:pt x="613" y="32"/>
                    <a:pt x="609" y="25"/>
                  </a:cubicBezTo>
                  <a:cubicBezTo>
                    <a:pt x="610" y="34"/>
                    <a:pt x="607" y="43"/>
                    <a:pt x="610" y="49"/>
                  </a:cubicBezTo>
                  <a:close/>
                  <a:moveTo>
                    <a:pt x="22" y="31"/>
                  </a:moveTo>
                  <a:cubicBezTo>
                    <a:pt x="23" y="31"/>
                    <a:pt x="23" y="32"/>
                    <a:pt x="24" y="32"/>
                  </a:cubicBezTo>
                  <a:cubicBezTo>
                    <a:pt x="24" y="31"/>
                    <a:pt x="24" y="29"/>
                    <a:pt x="22" y="29"/>
                  </a:cubicBezTo>
                  <a:cubicBezTo>
                    <a:pt x="22" y="30"/>
                    <a:pt x="22" y="31"/>
                    <a:pt x="22" y="31"/>
                  </a:cubicBezTo>
                  <a:close/>
                  <a:moveTo>
                    <a:pt x="18" y="130"/>
                  </a:moveTo>
                  <a:cubicBezTo>
                    <a:pt x="19" y="101"/>
                    <a:pt x="20" y="69"/>
                    <a:pt x="23" y="40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67"/>
                    <a:pt x="16" y="103"/>
                    <a:pt x="18" y="130"/>
                  </a:cubicBezTo>
                  <a:close/>
                  <a:moveTo>
                    <a:pt x="90" y="184"/>
                  </a:moveTo>
                  <a:cubicBezTo>
                    <a:pt x="89" y="186"/>
                    <a:pt x="86" y="192"/>
                    <a:pt x="90" y="193"/>
                  </a:cubicBezTo>
                  <a:cubicBezTo>
                    <a:pt x="97" y="168"/>
                    <a:pt x="97" y="140"/>
                    <a:pt x="97" y="118"/>
                  </a:cubicBezTo>
                  <a:cubicBezTo>
                    <a:pt x="97" y="108"/>
                    <a:pt x="98" y="98"/>
                    <a:pt x="96" y="88"/>
                  </a:cubicBezTo>
                  <a:cubicBezTo>
                    <a:pt x="95" y="120"/>
                    <a:pt x="92" y="152"/>
                    <a:pt x="90" y="184"/>
                  </a:cubicBezTo>
                  <a:close/>
                  <a:moveTo>
                    <a:pt x="392" y="171"/>
                  </a:moveTo>
                  <a:cubicBezTo>
                    <a:pt x="395" y="170"/>
                    <a:pt x="395" y="165"/>
                    <a:pt x="395" y="163"/>
                  </a:cubicBezTo>
                  <a:cubicBezTo>
                    <a:pt x="398" y="137"/>
                    <a:pt x="400" y="117"/>
                    <a:pt x="399" y="92"/>
                  </a:cubicBezTo>
                  <a:cubicBezTo>
                    <a:pt x="398" y="91"/>
                    <a:pt x="399" y="90"/>
                    <a:pt x="398" y="90"/>
                  </a:cubicBezTo>
                  <a:cubicBezTo>
                    <a:pt x="394" y="112"/>
                    <a:pt x="395" y="148"/>
                    <a:pt x="392" y="171"/>
                  </a:cubicBezTo>
                  <a:close/>
                  <a:moveTo>
                    <a:pt x="614" y="142"/>
                  </a:moveTo>
                  <a:cubicBezTo>
                    <a:pt x="616" y="141"/>
                    <a:pt x="616" y="136"/>
                    <a:pt x="617" y="133"/>
                  </a:cubicBezTo>
                  <a:cubicBezTo>
                    <a:pt x="617" y="124"/>
                    <a:pt x="616" y="115"/>
                    <a:pt x="614" y="110"/>
                  </a:cubicBezTo>
                  <a:cubicBezTo>
                    <a:pt x="613" y="110"/>
                    <a:pt x="612" y="110"/>
                    <a:pt x="611" y="110"/>
                  </a:cubicBezTo>
                  <a:cubicBezTo>
                    <a:pt x="611" y="120"/>
                    <a:pt x="613" y="130"/>
                    <a:pt x="614" y="142"/>
                  </a:cubicBezTo>
                  <a:close/>
                  <a:moveTo>
                    <a:pt x="465" y="118"/>
                  </a:moveTo>
                  <a:cubicBezTo>
                    <a:pt x="465" y="116"/>
                    <a:pt x="465" y="111"/>
                    <a:pt x="464" y="114"/>
                  </a:cubicBezTo>
                  <a:cubicBezTo>
                    <a:pt x="464" y="115"/>
                    <a:pt x="464" y="121"/>
                    <a:pt x="465" y="118"/>
                  </a:cubicBezTo>
                  <a:close/>
                  <a:moveTo>
                    <a:pt x="465" y="149"/>
                  </a:moveTo>
                  <a:cubicBezTo>
                    <a:pt x="464" y="142"/>
                    <a:pt x="467" y="131"/>
                    <a:pt x="464" y="127"/>
                  </a:cubicBezTo>
                  <a:cubicBezTo>
                    <a:pt x="465" y="134"/>
                    <a:pt x="463" y="144"/>
                    <a:pt x="465" y="149"/>
                  </a:cubicBezTo>
                  <a:close/>
                  <a:moveTo>
                    <a:pt x="17" y="142"/>
                  </a:moveTo>
                  <a:cubicBezTo>
                    <a:pt x="16" y="139"/>
                    <a:pt x="19" y="136"/>
                    <a:pt x="17" y="134"/>
                  </a:cubicBezTo>
                  <a:cubicBezTo>
                    <a:pt x="17" y="137"/>
                    <a:pt x="14" y="140"/>
                    <a:pt x="17" y="142"/>
                  </a:cubicBezTo>
                  <a:close/>
                  <a:moveTo>
                    <a:pt x="350" y="163"/>
                  </a:moveTo>
                  <a:cubicBezTo>
                    <a:pt x="354" y="157"/>
                    <a:pt x="345" y="149"/>
                    <a:pt x="345" y="141"/>
                  </a:cubicBezTo>
                  <a:cubicBezTo>
                    <a:pt x="345" y="140"/>
                    <a:pt x="344" y="140"/>
                    <a:pt x="343" y="140"/>
                  </a:cubicBezTo>
                  <a:cubicBezTo>
                    <a:pt x="345" y="150"/>
                    <a:pt x="344" y="157"/>
                    <a:pt x="350" y="163"/>
                  </a:cubicBezTo>
                  <a:close/>
                  <a:moveTo>
                    <a:pt x="16" y="156"/>
                  </a:moveTo>
                  <a:cubicBezTo>
                    <a:pt x="14" y="151"/>
                    <a:pt x="19" y="146"/>
                    <a:pt x="16" y="143"/>
                  </a:cubicBezTo>
                  <a:cubicBezTo>
                    <a:pt x="16" y="147"/>
                    <a:pt x="13" y="156"/>
                    <a:pt x="16" y="156"/>
                  </a:cubicBezTo>
                  <a:close/>
                  <a:moveTo>
                    <a:pt x="15" y="168"/>
                  </a:moveTo>
                  <a:cubicBezTo>
                    <a:pt x="14" y="164"/>
                    <a:pt x="18" y="159"/>
                    <a:pt x="14" y="158"/>
                  </a:cubicBezTo>
                  <a:cubicBezTo>
                    <a:pt x="14" y="161"/>
                    <a:pt x="12" y="166"/>
                    <a:pt x="15" y="168"/>
                  </a:cubicBezTo>
                  <a:close/>
                  <a:moveTo>
                    <a:pt x="12" y="194"/>
                  </a:moveTo>
                  <a:cubicBezTo>
                    <a:pt x="11" y="186"/>
                    <a:pt x="16" y="178"/>
                    <a:pt x="13" y="170"/>
                  </a:cubicBezTo>
                  <a:cubicBezTo>
                    <a:pt x="13" y="178"/>
                    <a:pt x="8" y="189"/>
                    <a:pt x="12" y="19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63938" y="4762291"/>
            <a:ext cx="4733231" cy="1394686"/>
            <a:chOff x="4560888" y="3154363"/>
            <a:chExt cx="3625850" cy="1068387"/>
          </a:xfrm>
          <a:solidFill>
            <a:schemeClr val="bg1"/>
          </a:solidFill>
        </p:grpSpPr>
        <p:sp>
          <p:nvSpPr>
            <p:cNvPr id="42" name="Freeform 21"/>
            <p:cNvSpPr>
              <a:spLocks noEditPoints="1"/>
            </p:cNvSpPr>
            <p:nvPr/>
          </p:nvSpPr>
          <p:spPr bwMode="auto">
            <a:xfrm>
              <a:off x="7802563" y="3154363"/>
              <a:ext cx="384175" cy="811212"/>
            </a:xfrm>
            <a:custGeom>
              <a:avLst/>
              <a:gdLst/>
              <a:ahLst/>
              <a:cxnLst>
                <a:cxn ang="0">
                  <a:pos x="38" y="43"/>
                </a:cxn>
                <a:cxn ang="0">
                  <a:pos x="52" y="44"/>
                </a:cxn>
                <a:cxn ang="0">
                  <a:pos x="54" y="68"/>
                </a:cxn>
                <a:cxn ang="0">
                  <a:pos x="31" y="82"/>
                </a:cxn>
                <a:cxn ang="0">
                  <a:pos x="55" y="108"/>
                </a:cxn>
                <a:cxn ang="0">
                  <a:pos x="19" y="127"/>
                </a:cxn>
                <a:cxn ang="0">
                  <a:pos x="6" y="123"/>
                </a:cxn>
                <a:cxn ang="0">
                  <a:pos x="1" y="96"/>
                </a:cxn>
                <a:cxn ang="0">
                  <a:pos x="10" y="26"/>
                </a:cxn>
                <a:cxn ang="0">
                  <a:pos x="7" y="21"/>
                </a:cxn>
                <a:cxn ang="0">
                  <a:pos x="16" y="11"/>
                </a:cxn>
                <a:cxn ang="0">
                  <a:pos x="20" y="18"/>
                </a:cxn>
                <a:cxn ang="0">
                  <a:pos x="32" y="19"/>
                </a:cxn>
                <a:cxn ang="0">
                  <a:pos x="18" y="26"/>
                </a:cxn>
                <a:cxn ang="0">
                  <a:pos x="32" y="26"/>
                </a:cxn>
                <a:cxn ang="0">
                  <a:pos x="33" y="34"/>
                </a:cxn>
                <a:cxn ang="0">
                  <a:pos x="50" y="23"/>
                </a:cxn>
                <a:cxn ang="0">
                  <a:pos x="41" y="7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46" y="0"/>
                </a:cxn>
                <a:cxn ang="0">
                  <a:pos x="55" y="5"/>
                </a:cxn>
                <a:cxn ang="0">
                  <a:pos x="60" y="15"/>
                </a:cxn>
                <a:cxn ang="0">
                  <a:pos x="38" y="43"/>
                </a:cxn>
                <a:cxn ang="0">
                  <a:pos x="24" y="33"/>
                </a:cxn>
                <a:cxn ang="0">
                  <a:pos x="17" y="35"/>
                </a:cxn>
                <a:cxn ang="0">
                  <a:pos x="24" y="33"/>
                </a:cxn>
                <a:cxn ang="0">
                  <a:pos x="16" y="41"/>
                </a:cxn>
                <a:cxn ang="0">
                  <a:pos x="12" y="63"/>
                </a:cxn>
                <a:cxn ang="0">
                  <a:pos x="42" y="61"/>
                </a:cxn>
                <a:cxn ang="0">
                  <a:pos x="42" y="65"/>
                </a:cxn>
                <a:cxn ang="0">
                  <a:pos x="46" y="50"/>
                </a:cxn>
                <a:cxn ang="0">
                  <a:pos x="18" y="54"/>
                </a:cxn>
                <a:cxn ang="0">
                  <a:pos x="17" y="50"/>
                </a:cxn>
                <a:cxn ang="0">
                  <a:pos x="27" y="46"/>
                </a:cxn>
                <a:cxn ang="0">
                  <a:pos x="27" y="40"/>
                </a:cxn>
                <a:cxn ang="0">
                  <a:pos x="16" y="41"/>
                </a:cxn>
                <a:cxn ang="0">
                  <a:pos x="19" y="86"/>
                </a:cxn>
                <a:cxn ang="0">
                  <a:pos x="9" y="87"/>
                </a:cxn>
                <a:cxn ang="0">
                  <a:pos x="8" y="96"/>
                </a:cxn>
                <a:cxn ang="0">
                  <a:pos x="29" y="98"/>
                </a:cxn>
                <a:cxn ang="0">
                  <a:pos x="9" y="103"/>
                </a:cxn>
                <a:cxn ang="0">
                  <a:pos x="9" y="107"/>
                </a:cxn>
                <a:cxn ang="0">
                  <a:pos x="31" y="107"/>
                </a:cxn>
                <a:cxn ang="0">
                  <a:pos x="11" y="114"/>
                </a:cxn>
                <a:cxn ang="0">
                  <a:pos x="46" y="106"/>
                </a:cxn>
                <a:cxn ang="0">
                  <a:pos x="28" y="94"/>
                </a:cxn>
                <a:cxn ang="0">
                  <a:pos x="19" y="80"/>
                </a:cxn>
                <a:cxn ang="0">
                  <a:pos x="37" y="67"/>
                </a:cxn>
                <a:cxn ang="0">
                  <a:pos x="10" y="70"/>
                </a:cxn>
                <a:cxn ang="0">
                  <a:pos x="10" y="79"/>
                </a:cxn>
                <a:cxn ang="0">
                  <a:pos x="19" y="86"/>
                </a:cxn>
              </a:cxnLst>
              <a:rect l="0" t="0" r="r" b="b"/>
              <a:pathLst>
                <a:path w="61" h="129">
                  <a:moveTo>
                    <a:pt x="38" y="43"/>
                  </a:moveTo>
                  <a:cubicBezTo>
                    <a:pt x="42" y="44"/>
                    <a:pt x="46" y="43"/>
                    <a:pt x="52" y="44"/>
                  </a:cubicBezTo>
                  <a:cubicBezTo>
                    <a:pt x="58" y="50"/>
                    <a:pt x="58" y="61"/>
                    <a:pt x="54" y="68"/>
                  </a:cubicBezTo>
                  <a:cubicBezTo>
                    <a:pt x="48" y="76"/>
                    <a:pt x="33" y="73"/>
                    <a:pt x="31" y="82"/>
                  </a:cubicBezTo>
                  <a:cubicBezTo>
                    <a:pt x="44" y="84"/>
                    <a:pt x="58" y="89"/>
                    <a:pt x="55" y="108"/>
                  </a:cubicBezTo>
                  <a:cubicBezTo>
                    <a:pt x="49" y="118"/>
                    <a:pt x="35" y="129"/>
                    <a:pt x="19" y="127"/>
                  </a:cubicBezTo>
                  <a:cubicBezTo>
                    <a:pt x="14" y="127"/>
                    <a:pt x="11" y="122"/>
                    <a:pt x="6" y="123"/>
                  </a:cubicBezTo>
                  <a:cubicBezTo>
                    <a:pt x="1" y="119"/>
                    <a:pt x="0" y="107"/>
                    <a:pt x="1" y="96"/>
                  </a:cubicBezTo>
                  <a:cubicBezTo>
                    <a:pt x="3" y="71"/>
                    <a:pt x="9" y="47"/>
                    <a:pt x="10" y="26"/>
                  </a:cubicBezTo>
                  <a:cubicBezTo>
                    <a:pt x="11" y="23"/>
                    <a:pt x="7" y="24"/>
                    <a:pt x="7" y="21"/>
                  </a:cubicBezTo>
                  <a:cubicBezTo>
                    <a:pt x="12" y="20"/>
                    <a:pt x="10" y="11"/>
                    <a:pt x="16" y="11"/>
                  </a:cubicBezTo>
                  <a:cubicBezTo>
                    <a:pt x="19" y="12"/>
                    <a:pt x="19" y="15"/>
                    <a:pt x="20" y="18"/>
                  </a:cubicBezTo>
                  <a:cubicBezTo>
                    <a:pt x="24" y="17"/>
                    <a:pt x="30" y="14"/>
                    <a:pt x="32" y="19"/>
                  </a:cubicBezTo>
                  <a:cubicBezTo>
                    <a:pt x="34" y="27"/>
                    <a:pt x="21" y="22"/>
                    <a:pt x="18" y="26"/>
                  </a:cubicBezTo>
                  <a:cubicBezTo>
                    <a:pt x="23" y="28"/>
                    <a:pt x="27" y="23"/>
                    <a:pt x="32" y="26"/>
                  </a:cubicBezTo>
                  <a:cubicBezTo>
                    <a:pt x="35" y="29"/>
                    <a:pt x="32" y="33"/>
                    <a:pt x="33" y="34"/>
                  </a:cubicBezTo>
                  <a:cubicBezTo>
                    <a:pt x="41" y="33"/>
                    <a:pt x="43" y="25"/>
                    <a:pt x="50" y="23"/>
                  </a:cubicBezTo>
                  <a:cubicBezTo>
                    <a:pt x="51" y="15"/>
                    <a:pt x="48" y="9"/>
                    <a:pt x="41" y="7"/>
                  </a:cubicBezTo>
                  <a:cubicBezTo>
                    <a:pt x="36" y="6"/>
                    <a:pt x="33" y="10"/>
                    <a:pt x="30" y="8"/>
                  </a:cubicBezTo>
                  <a:cubicBezTo>
                    <a:pt x="28" y="11"/>
                    <a:pt x="22" y="12"/>
                    <a:pt x="20" y="9"/>
                  </a:cubicBezTo>
                  <a:cubicBezTo>
                    <a:pt x="22" y="0"/>
                    <a:pt x="35" y="0"/>
                    <a:pt x="46" y="0"/>
                  </a:cubicBezTo>
                  <a:cubicBezTo>
                    <a:pt x="49" y="1"/>
                    <a:pt x="51" y="5"/>
                    <a:pt x="55" y="5"/>
                  </a:cubicBezTo>
                  <a:cubicBezTo>
                    <a:pt x="56" y="10"/>
                    <a:pt x="58" y="12"/>
                    <a:pt x="60" y="15"/>
                  </a:cubicBezTo>
                  <a:cubicBezTo>
                    <a:pt x="61" y="32"/>
                    <a:pt x="45" y="33"/>
                    <a:pt x="38" y="43"/>
                  </a:cubicBezTo>
                  <a:close/>
                  <a:moveTo>
                    <a:pt x="24" y="33"/>
                  </a:moveTo>
                  <a:cubicBezTo>
                    <a:pt x="29" y="32"/>
                    <a:pt x="17" y="32"/>
                    <a:pt x="17" y="35"/>
                  </a:cubicBezTo>
                  <a:cubicBezTo>
                    <a:pt x="21" y="36"/>
                    <a:pt x="21" y="33"/>
                    <a:pt x="24" y="33"/>
                  </a:cubicBezTo>
                  <a:close/>
                  <a:moveTo>
                    <a:pt x="16" y="41"/>
                  </a:moveTo>
                  <a:cubicBezTo>
                    <a:pt x="15" y="49"/>
                    <a:pt x="14" y="56"/>
                    <a:pt x="12" y="63"/>
                  </a:cubicBezTo>
                  <a:cubicBezTo>
                    <a:pt x="22" y="61"/>
                    <a:pt x="30" y="62"/>
                    <a:pt x="42" y="61"/>
                  </a:cubicBezTo>
                  <a:cubicBezTo>
                    <a:pt x="42" y="62"/>
                    <a:pt x="42" y="64"/>
                    <a:pt x="42" y="65"/>
                  </a:cubicBezTo>
                  <a:cubicBezTo>
                    <a:pt x="47" y="63"/>
                    <a:pt x="49" y="55"/>
                    <a:pt x="46" y="50"/>
                  </a:cubicBezTo>
                  <a:cubicBezTo>
                    <a:pt x="36" y="53"/>
                    <a:pt x="28" y="54"/>
                    <a:pt x="18" y="54"/>
                  </a:cubicBezTo>
                  <a:cubicBezTo>
                    <a:pt x="18" y="52"/>
                    <a:pt x="16" y="52"/>
                    <a:pt x="17" y="50"/>
                  </a:cubicBezTo>
                  <a:cubicBezTo>
                    <a:pt x="18" y="46"/>
                    <a:pt x="23" y="46"/>
                    <a:pt x="27" y="46"/>
                  </a:cubicBezTo>
                  <a:cubicBezTo>
                    <a:pt x="26" y="42"/>
                    <a:pt x="31" y="41"/>
                    <a:pt x="27" y="40"/>
                  </a:cubicBezTo>
                  <a:cubicBezTo>
                    <a:pt x="24" y="41"/>
                    <a:pt x="19" y="42"/>
                    <a:pt x="16" y="41"/>
                  </a:cubicBezTo>
                  <a:close/>
                  <a:moveTo>
                    <a:pt x="19" y="86"/>
                  </a:moveTo>
                  <a:cubicBezTo>
                    <a:pt x="17" y="88"/>
                    <a:pt x="13" y="87"/>
                    <a:pt x="9" y="87"/>
                  </a:cubicBezTo>
                  <a:cubicBezTo>
                    <a:pt x="9" y="89"/>
                    <a:pt x="8" y="92"/>
                    <a:pt x="8" y="96"/>
                  </a:cubicBezTo>
                  <a:cubicBezTo>
                    <a:pt x="14" y="94"/>
                    <a:pt x="27" y="91"/>
                    <a:pt x="29" y="98"/>
                  </a:cubicBezTo>
                  <a:cubicBezTo>
                    <a:pt x="25" y="103"/>
                    <a:pt x="11" y="99"/>
                    <a:pt x="9" y="103"/>
                  </a:cubicBezTo>
                  <a:cubicBezTo>
                    <a:pt x="9" y="105"/>
                    <a:pt x="9" y="106"/>
                    <a:pt x="9" y="107"/>
                  </a:cubicBezTo>
                  <a:cubicBezTo>
                    <a:pt x="14" y="106"/>
                    <a:pt x="27" y="101"/>
                    <a:pt x="31" y="107"/>
                  </a:cubicBezTo>
                  <a:cubicBezTo>
                    <a:pt x="28" y="113"/>
                    <a:pt x="16" y="110"/>
                    <a:pt x="11" y="114"/>
                  </a:cubicBezTo>
                  <a:cubicBezTo>
                    <a:pt x="22" y="125"/>
                    <a:pt x="40" y="116"/>
                    <a:pt x="46" y="106"/>
                  </a:cubicBezTo>
                  <a:cubicBezTo>
                    <a:pt x="47" y="94"/>
                    <a:pt x="37" y="89"/>
                    <a:pt x="28" y="94"/>
                  </a:cubicBezTo>
                  <a:cubicBezTo>
                    <a:pt x="23" y="91"/>
                    <a:pt x="20" y="87"/>
                    <a:pt x="19" y="80"/>
                  </a:cubicBezTo>
                  <a:cubicBezTo>
                    <a:pt x="24" y="74"/>
                    <a:pt x="30" y="70"/>
                    <a:pt x="37" y="67"/>
                  </a:cubicBezTo>
                  <a:cubicBezTo>
                    <a:pt x="28" y="67"/>
                    <a:pt x="20" y="70"/>
                    <a:pt x="10" y="70"/>
                  </a:cubicBezTo>
                  <a:cubicBezTo>
                    <a:pt x="10" y="73"/>
                    <a:pt x="10" y="76"/>
                    <a:pt x="10" y="79"/>
                  </a:cubicBezTo>
                  <a:cubicBezTo>
                    <a:pt x="16" y="79"/>
                    <a:pt x="20" y="80"/>
                    <a:pt x="19" y="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/>
            <p:cNvSpPr>
              <a:spLocks noEditPoints="1"/>
            </p:cNvSpPr>
            <p:nvPr/>
          </p:nvSpPr>
          <p:spPr bwMode="auto">
            <a:xfrm>
              <a:off x="6357938" y="3224213"/>
              <a:ext cx="603250" cy="898525"/>
            </a:xfrm>
            <a:custGeom>
              <a:avLst/>
              <a:gdLst/>
              <a:ahLst/>
              <a:cxnLst>
                <a:cxn ang="0">
                  <a:pos x="93" y="6"/>
                </a:cxn>
                <a:cxn ang="0">
                  <a:pos x="93" y="36"/>
                </a:cxn>
                <a:cxn ang="0">
                  <a:pos x="85" y="53"/>
                </a:cxn>
                <a:cxn ang="0">
                  <a:pos x="57" y="54"/>
                </a:cxn>
                <a:cxn ang="0">
                  <a:pos x="53" y="101"/>
                </a:cxn>
                <a:cxn ang="0">
                  <a:pos x="19" y="133"/>
                </a:cxn>
                <a:cxn ang="0">
                  <a:pos x="15" y="117"/>
                </a:cxn>
                <a:cxn ang="0">
                  <a:pos x="34" y="50"/>
                </a:cxn>
                <a:cxn ang="0">
                  <a:pos x="0" y="57"/>
                </a:cxn>
                <a:cxn ang="0">
                  <a:pos x="3" y="40"/>
                </a:cxn>
                <a:cxn ang="0">
                  <a:pos x="6" y="35"/>
                </a:cxn>
                <a:cxn ang="0">
                  <a:pos x="5" y="29"/>
                </a:cxn>
                <a:cxn ang="0">
                  <a:pos x="17" y="4"/>
                </a:cxn>
                <a:cxn ang="0">
                  <a:pos x="15" y="17"/>
                </a:cxn>
                <a:cxn ang="0">
                  <a:pos x="35" y="20"/>
                </a:cxn>
                <a:cxn ang="0">
                  <a:pos x="15" y="24"/>
                </a:cxn>
                <a:cxn ang="0">
                  <a:pos x="39" y="30"/>
                </a:cxn>
                <a:cxn ang="0">
                  <a:pos x="13" y="35"/>
                </a:cxn>
                <a:cxn ang="0">
                  <a:pos x="33" y="38"/>
                </a:cxn>
                <a:cxn ang="0">
                  <a:pos x="11" y="44"/>
                </a:cxn>
                <a:cxn ang="0">
                  <a:pos x="11" y="52"/>
                </a:cxn>
                <a:cxn ang="0">
                  <a:pos x="43" y="42"/>
                </a:cxn>
                <a:cxn ang="0">
                  <a:pos x="38" y="74"/>
                </a:cxn>
                <a:cxn ang="0">
                  <a:pos x="46" y="76"/>
                </a:cxn>
                <a:cxn ang="0">
                  <a:pos x="49" y="44"/>
                </a:cxn>
                <a:cxn ang="0">
                  <a:pos x="74" y="49"/>
                </a:cxn>
                <a:cxn ang="0">
                  <a:pos x="79" y="7"/>
                </a:cxn>
                <a:cxn ang="0">
                  <a:pos x="57" y="9"/>
                </a:cxn>
                <a:cxn ang="0">
                  <a:pos x="40" y="14"/>
                </a:cxn>
                <a:cxn ang="0">
                  <a:pos x="21" y="9"/>
                </a:cxn>
                <a:cxn ang="0">
                  <a:pos x="42" y="7"/>
                </a:cxn>
                <a:cxn ang="0">
                  <a:pos x="48" y="4"/>
                </a:cxn>
                <a:cxn ang="0">
                  <a:pos x="55" y="4"/>
                </a:cxn>
                <a:cxn ang="0">
                  <a:pos x="86" y="1"/>
                </a:cxn>
                <a:cxn ang="0">
                  <a:pos x="93" y="6"/>
                </a:cxn>
                <a:cxn ang="0">
                  <a:pos x="30" y="127"/>
                </a:cxn>
                <a:cxn ang="0">
                  <a:pos x="44" y="115"/>
                </a:cxn>
                <a:cxn ang="0">
                  <a:pos x="46" y="83"/>
                </a:cxn>
                <a:cxn ang="0">
                  <a:pos x="45" y="81"/>
                </a:cxn>
                <a:cxn ang="0">
                  <a:pos x="34" y="83"/>
                </a:cxn>
                <a:cxn ang="0">
                  <a:pos x="32" y="89"/>
                </a:cxn>
                <a:cxn ang="0">
                  <a:pos x="39" y="87"/>
                </a:cxn>
                <a:cxn ang="0">
                  <a:pos x="45" y="93"/>
                </a:cxn>
                <a:cxn ang="0">
                  <a:pos x="42" y="97"/>
                </a:cxn>
                <a:cxn ang="0">
                  <a:pos x="29" y="97"/>
                </a:cxn>
                <a:cxn ang="0">
                  <a:pos x="28" y="103"/>
                </a:cxn>
                <a:cxn ang="0">
                  <a:pos x="40" y="107"/>
                </a:cxn>
                <a:cxn ang="0">
                  <a:pos x="26" y="112"/>
                </a:cxn>
                <a:cxn ang="0">
                  <a:pos x="38" y="113"/>
                </a:cxn>
                <a:cxn ang="0">
                  <a:pos x="24" y="121"/>
                </a:cxn>
                <a:cxn ang="0">
                  <a:pos x="30" y="127"/>
                </a:cxn>
              </a:cxnLst>
              <a:rect l="0" t="0" r="r" b="b"/>
              <a:pathLst>
                <a:path w="96" h="143">
                  <a:moveTo>
                    <a:pt x="93" y="6"/>
                  </a:moveTo>
                  <a:cubicBezTo>
                    <a:pt x="96" y="15"/>
                    <a:pt x="95" y="26"/>
                    <a:pt x="93" y="36"/>
                  </a:cubicBezTo>
                  <a:cubicBezTo>
                    <a:pt x="91" y="42"/>
                    <a:pt x="85" y="47"/>
                    <a:pt x="85" y="53"/>
                  </a:cubicBezTo>
                  <a:cubicBezTo>
                    <a:pt x="78" y="59"/>
                    <a:pt x="67" y="55"/>
                    <a:pt x="57" y="54"/>
                  </a:cubicBezTo>
                  <a:cubicBezTo>
                    <a:pt x="51" y="62"/>
                    <a:pt x="54" y="85"/>
                    <a:pt x="53" y="101"/>
                  </a:cubicBezTo>
                  <a:cubicBezTo>
                    <a:pt x="52" y="120"/>
                    <a:pt x="39" y="143"/>
                    <a:pt x="19" y="133"/>
                  </a:cubicBezTo>
                  <a:cubicBezTo>
                    <a:pt x="15" y="130"/>
                    <a:pt x="17" y="122"/>
                    <a:pt x="15" y="117"/>
                  </a:cubicBezTo>
                  <a:cubicBezTo>
                    <a:pt x="22" y="97"/>
                    <a:pt x="34" y="72"/>
                    <a:pt x="34" y="50"/>
                  </a:cubicBezTo>
                  <a:cubicBezTo>
                    <a:pt x="22" y="51"/>
                    <a:pt x="11" y="69"/>
                    <a:pt x="0" y="57"/>
                  </a:cubicBezTo>
                  <a:cubicBezTo>
                    <a:pt x="2" y="52"/>
                    <a:pt x="4" y="48"/>
                    <a:pt x="3" y="40"/>
                  </a:cubicBezTo>
                  <a:cubicBezTo>
                    <a:pt x="4" y="39"/>
                    <a:pt x="5" y="37"/>
                    <a:pt x="6" y="35"/>
                  </a:cubicBezTo>
                  <a:cubicBezTo>
                    <a:pt x="7" y="32"/>
                    <a:pt x="5" y="31"/>
                    <a:pt x="5" y="29"/>
                  </a:cubicBezTo>
                  <a:cubicBezTo>
                    <a:pt x="11" y="23"/>
                    <a:pt x="2" y="3"/>
                    <a:pt x="17" y="4"/>
                  </a:cubicBezTo>
                  <a:cubicBezTo>
                    <a:pt x="20" y="9"/>
                    <a:pt x="16" y="13"/>
                    <a:pt x="15" y="17"/>
                  </a:cubicBezTo>
                  <a:cubicBezTo>
                    <a:pt x="21" y="21"/>
                    <a:pt x="31" y="12"/>
                    <a:pt x="35" y="20"/>
                  </a:cubicBezTo>
                  <a:cubicBezTo>
                    <a:pt x="31" y="25"/>
                    <a:pt x="21" y="23"/>
                    <a:pt x="15" y="24"/>
                  </a:cubicBezTo>
                  <a:cubicBezTo>
                    <a:pt x="20" y="29"/>
                    <a:pt x="35" y="24"/>
                    <a:pt x="39" y="30"/>
                  </a:cubicBezTo>
                  <a:cubicBezTo>
                    <a:pt x="36" y="37"/>
                    <a:pt x="17" y="29"/>
                    <a:pt x="13" y="35"/>
                  </a:cubicBezTo>
                  <a:cubicBezTo>
                    <a:pt x="17" y="41"/>
                    <a:pt x="30" y="29"/>
                    <a:pt x="33" y="38"/>
                  </a:cubicBezTo>
                  <a:cubicBezTo>
                    <a:pt x="28" y="42"/>
                    <a:pt x="18" y="42"/>
                    <a:pt x="11" y="44"/>
                  </a:cubicBezTo>
                  <a:cubicBezTo>
                    <a:pt x="11" y="47"/>
                    <a:pt x="11" y="49"/>
                    <a:pt x="11" y="52"/>
                  </a:cubicBezTo>
                  <a:cubicBezTo>
                    <a:pt x="23" y="50"/>
                    <a:pt x="29" y="36"/>
                    <a:pt x="43" y="42"/>
                  </a:cubicBezTo>
                  <a:cubicBezTo>
                    <a:pt x="46" y="54"/>
                    <a:pt x="41" y="65"/>
                    <a:pt x="38" y="74"/>
                  </a:cubicBezTo>
                  <a:cubicBezTo>
                    <a:pt x="39" y="74"/>
                    <a:pt x="44" y="74"/>
                    <a:pt x="46" y="76"/>
                  </a:cubicBezTo>
                  <a:cubicBezTo>
                    <a:pt x="45" y="66"/>
                    <a:pt x="45" y="54"/>
                    <a:pt x="49" y="44"/>
                  </a:cubicBezTo>
                  <a:cubicBezTo>
                    <a:pt x="61" y="36"/>
                    <a:pt x="64" y="51"/>
                    <a:pt x="74" y="49"/>
                  </a:cubicBezTo>
                  <a:cubicBezTo>
                    <a:pt x="83" y="47"/>
                    <a:pt x="95" y="11"/>
                    <a:pt x="79" y="7"/>
                  </a:cubicBezTo>
                  <a:cubicBezTo>
                    <a:pt x="73" y="5"/>
                    <a:pt x="63" y="8"/>
                    <a:pt x="57" y="9"/>
                  </a:cubicBezTo>
                  <a:cubicBezTo>
                    <a:pt x="52" y="10"/>
                    <a:pt x="45" y="12"/>
                    <a:pt x="40" y="14"/>
                  </a:cubicBezTo>
                  <a:cubicBezTo>
                    <a:pt x="32" y="15"/>
                    <a:pt x="20" y="18"/>
                    <a:pt x="21" y="9"/>
                  </a:cubicBezTo>
                  <a:cubicBezTo>
                    <a:pt x="27" y="5"/>
                    <a:pt x="33" y="9"/>
                    <a:pt x="42" y="7"/>
                  </a:cubicBezTo>
                  <a:cubicBezTo>
                    <a:pt x="44" y="6"/>
                    <a:pt x="46" y="4"/>
                    <a:pt x="48" y="4"/>
                  </a:cubicBezTo>
                  <a:cubicBezTo>
                    <a:pt x="50" y="4"/>
                    <a:pt x="53" y="4"/>
                    <a:pt x="55" y="4"/>
                  </a:cubicBezTo>
                  <a:cubicBezTo>
                    <a:pt x="62" y="3"/>
                    <a:pt x="74" y="0"/>
                    <a:pt x="86" y="1"/>
                  </a:cubicBezTo>
                  <a:cubicBezTo>
                    <a:pt x="88" y="3"/>
                    <a:pt x="91" y="4"/>
                    <a:pt x="93" y="6"/>
                  </a:cubicBezTo>
                  <a:close/>
                  <a:moveTo>
                    <a:pt x="30" y="127"/>
                  </a:moveTo>
                  <a:cubicBezTo>
                    <a:pt x="37" y="125"/>
                    <a:pt x="39" y="119"/>
                    <a:pt x="44" y="115"/>
                  </a:cubicBezTo>
                  <a:cubicBezTo>
                    <a:pt x="46" y="106"/>
                    <a:pt x="45" y="94"/>
                    <a:pt x="46" y="83"/>
                  </a:cubicBezTo>
                  <a:cubicBezTo>
                    <a:pt x="46" y="82"/>
                    <a:pt x="46" y="80"/>
                    <a:pt x="45" y="81"/>
                  </a:cubicBezTo>
                  <a:cubicBezTo>
                    <a:pt x="42" y="83"/>
                    <a:pt x="38" y="83"/>
                    <a:pt x="34" y="83"/>
                  </a:cubicBezTo>
                  <a:cubicBezTo>
                    <a:pt x="34" y="86"/>
                    <a:pt x="33" y="87"/>
                    <a:pt x="32" y="89"/>
                  </a:cubicBezTo>
                  <a:cubicBezTo>
                    <a:pt x="35" y="89"/>
                    <a:pt x="36" y="88"/>
                    <a:pt x="39" y="87"/>
                  </a:cubicBezTo>
                  <a:cubicBezTo>
                    <a:pt x="40" y="90"/>
                    <a:pt x="44" y="90"/>
                    <a:pt x="45" y="93"/>
                  </a:cubicBezTo>
                  <a:cubicBezTo>
                    <a:pt x="44" y="95"/>
                    <a:pt x="44" y="97"/>
                    <a:pt x="42" y="97"/>
                  </a:cubicBezTo>
                  <a:cubicBezTo>
                    <a:pt x="38" y="95"/>
                    <a:pt x="35" y="98"/>
                    <a:pt x="29" y="97"/>
                  </a:cubicBezTo>
                  <a:cubicBezTo>
                    <a:pt x="30" y="100"/>
                    <a:pt x="28" y="101"/>
                    <a:pt x="28" y="103"/>
                  </a:cubicBezTo>
                  <a:cubicBezTo>
                    <a:pt x="32" y="101"/>
                    <a:pt x="41" y="101"/>
                    <a:pt x="40" y="107"/>
                  </a:cubicBezTo>
                  <a:cubicBezTo>
                    <a:pt x="38" y="112"/>
                    <a:pt x="28" y="108"/>
                    <a:pt x="26" y="112"/>
                  </a:cubicBezTo>
                  <a:cubicBezTo>
                    <a:pt x="31" y="112"/>
                    <a:pt x="35" y="111"/>
                    <a:pt x="38" y="113"/>
                  </a:cubicBezTo>
                  <a:cubicBezTo>
                    <a:pt x="37" y="120"/>
                    <a:pt x="30" y="120"/>
                    <a:pt x="24" y="121"/>
                  </a:cubicBezTo>
                  <a:cubicBezTo>
                    <a:pt x="25" y="125"/>
                    <a:pt x="28" y="125"/>
                    <a:pt x="30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/>
            <p:cNvSpPr>
              <a:spLocks noEditPoints="1"/>
            </p:cNvSpPr>
            <p:nvPr/>
          </p:nvSpPr>
          <p:spPr bwMode="auto">
            <a:xfrm>
              <a:off x="6891338" y="3217863"/>
              <a:ext cx="384175" cy="803275"/>
            </a:xfrm>
            <a:custGeom>
              <a:avLst/>
              <a:gdLst/>
              <a:ahLst/>
              <a:cxnLst>
                <a:cxn ang="0">
                  <a:pos x="59" y="10"/>
                </a:cxn>
                <a:cxn ang="0">
                  <a:pos x="51" y="36"/>
                </a:cxn>
                <a:cxn ang="0">
                  <a:pos x="46" y="64"/>
                </a:cxn>
                <a:cxn ang="0">
                  <a:pos x="40" y="102"/>
                </a:cxn>
                <a:cxn ang="0">
                  <a:pos x="27" y="124"/>
                </a:cxn>
                <a:cxn ang="0">
                  <a:pos x="2" y="127"/>
                </a:cxn>
                <a:cxn ang="0">
                  <a:pos x="24" y="15"/>
                </a:cxn>
                <a:cxn ang="0">
                  <a:pos x="32" y="11"/>
                </a:cxn>
                <a:cxn ang="0">
                  <a:pos x="36" y="4"/>
                </a:cxn>
                <a:cxn ang="0">
                  <a:pos x="59" y="10"/>
                </a:cxn>
                <a:cxn ang="0">
                  <a:pos x="30" y="112"/>
                </a:cxn>
                <a:cxn ang="0">
                  <a:pos x="34" y="100"/>
                </a:cxn>
                <a:cxn ang="0">
                  <a:pos x="43" y="40"/>
                </a:cxn>
                <a:cxn ang="0">
                  <a:pos x="50" y="16"/>
                </a:cxn>
                <a:cxn ang="0">
                  <a:pos x="41" y="10"/>
                </a:cxn>
                <a:cxn ang="0">
                  <a:pos x="29" y="19"/>
                </a:cxn>
                <a:cxn ang="0">
                  <a:pos x="27" y="29"/>
                </a:cxn>
                <a:cxn ang="0">
                  <a:pos x="39" y="32"/>
                </a:cxn>
                <a:cxn ang="0">
                  <a:pos x="24" y="37"/>
                </a:cxn>
                <a:cxn ang="0">
                  <a:pos x="23" y="44"/>
                </a:cxn>
                <a:cxn ang="0">
                  <a:pos x="32" y="51"/>
                </a:cxn>
                <a:cxn ang="0">
                  <a:pos x="17" y="57"/>
                </a:cxn>
                <a:cxn ang="0">
                  <a:pos x="33" y="62"/>
                </a:cxn>
                <a:cxn ang="0">
                  <a:pos x="32" y="64"/>
                </a:cxn>
                <a:cxn ang="0">
                  <a:pos x="15" y="65"/>
                </a:cxn>
                <a:cxn ang="0">
                  <a:pos x="14" y="71"/>
                </a:cxn>
                <a:cxn ang="0">
                  <a:pos x="29" y="75"/>
                </a:cxn>
                <a:cxn ang="0">
                  <a:pos x="12" y="82"/>
                </a:cxn>
                <a:cxn ang="0">
                  <a:pos x="29" y="83"/>
                </a:cxn>
                <a:cxn ang="0">
                  <a:pos x="21" y="89"/>
                </a:cxn>
                <a:cxn ang="0">
                  <a:pos x="26" y="94"/>
                </a:cxn>
                <a:cxn ang="0">
                  <a:pos x="9" y="101"/>
                </a:cxn>
                <a:cxn ang="0">
                  <a:pos x="27" y="103"/>
                </a:cxn>
                <a:cxn ang="0">
                  <a:pos x="23" y="108"/>
                </a:cxn>
                <a:cxn ang="0">
                  <a:pos x="26" y="111"/>
                </a:cxn>
                <a:cxn ang="0">
                  <a:pos x="9" y="118"/>
                </a:cxn>
                <a:cxn ang="0">
                  <a:pos x="30" y="112"/>
                </a:cxn>
                <a:cxn ang="0">
                  <a:pos x="9" y="111"/>
                </a:cxn>
                <a:cxn ang="0">
                  <a:pos x="21" y="107"/>
                </a:cxn>
                <a:cxn ang="0">
                  <a:pos x="9" y="111"/>
                </a:cxn>
              </a:cxnLst>
              <a:rect l="0" t="0" r="r" b="b"/>
              <a:pathLst>
                <a:path w="61" h="128">
                  <a:moveTo>
                    <a:pt x="59" y="10"/>
                  </a:moveTo>
                  <a:cubicBezTo>
                    <a:pt x="61" y="19"/>
                    <a:pt x="54" y="26"/>
                    <a:pt x="51" y="36"/>
                  </a:cubicBezTo>
                  <a:cubicBezTo>
                    <a:pt x="48" y="44"/>
                    <a:pt x="47" y="55"/>
                    <a:pt x="46" y="64"/>
                  </a:cubicBezTo>
                  <a:cubicBezTo>
                    <a:pt x="44" y="78"/>
                    <a:pt x="43" y="91"/>
                    <a:pt x="40" y="102"/>
                  </a:cubicBezTo>
                  <a:cubicBezTo>
                    <a:pt x="37" y="111"/>
                    <a:pt x="34" y="118"/>
                    <a:pt x="27" y="124"/>
                  </a:cubicBezTo>
                  <a:cubicBezTo>
                    <a:pt x="18" y="124"/>
                    <a:pt x="12" y="128"/>
                    <a:pt x="2" y="127"/>
                  </a:cubicBezTo>
                  <a:cubicBezTo>
                    <a:pt x="0" y="87"/>
                    <a:pt x="14" y="49"/>
                    <a:pt x="24" y="15"/>
                  </a:cubicBezTo>
                  <a:cubicBezTo>
                    <a:pt x="26" y="12"/>
                    <a:pt x="28" y="13"/>
                    <a:pt x="32" y="11"/>
                  </a:cubicBezTo>
                  <a:cubicBezTo>
                    <a:pt x="34" y="9"/>
                    <a:pt x="33" y="5"/>
                    <a:pt x="36" y="4"/>
                  </a:cubicBezTo>
                  <a:cubicBezTo>
                    <a:pt x="44" y="0"/>
                    <a:pt x="54" y="3"/>
                    <a:pt x="59" y="10"/>
                  </a:cubicBezTo>
                  <a:close/>
                  <a:moveTo>
                    <a:pt x="30" y="112"/>
                  </a:moveTo>
                  <a:cubicBezTo>
                    <a:pt x="29" y="107"/>
                    <a:pt x="33" y="105"/>
                    <a:pt x="34" y="100"/>
                  </a:cubicBezTo>
                  <a:cubicBezTo>
                    <a:pt x="39" y="84"/>
                    <a:pt x="39" y="59"/>
                    <a:pt x="43" y="40"/>
                  </a:cubicBezTo>
                  <a:cubicBezTo>
                    <a:pt x="45" y="32"/>
                    <a:pt x="50" y="23"/>
                    <a:pt x="50" y="16"/>
                  </a:cubicBezTo>
                  <a:cubicBezTo>
                    <a:pt x="50" y="13"/>
                    <a:pt x="43" y="10"/>
                    <a:pt x="41" y="10"/>
                  </a:cubicBezTo>
                  <a:cubicBezTo>
                    <a:pt x="36" y="10"/>
                    <a:pt x="34" y="20"/>
                    <a:pt x="29" y="19"/>
                  </a:cubicBezTo>
                  <a:cubicBezTo>
                    <a:pt x="29" y="23"/>
                    <a:pt x="27" y="25"/>
                    <a:pt x="27" y="29"/>
                  </a:cubicBezTo>
                  <a:cubicBezTo>
                    <a:pt x="31" y="30"/>
                    <a:pt x="39" y="27"/>
                    <a:pt x="39" y="32"/>
                  </a:cubicBezTo>
                  <a:cubicBezTo>
                    <a:pt x="38" y="37"/>
                    <a:pt x="29" y="35"/>
                    <a:pt x="24" y="37"/>
                  </a:cubicBezTo>
                  <a:cubicBezTo>
                    <a:pt x="23" y="39"/>
                    <a:pt x="21" y="43"/>
                    <a:pt x="23" y="44"/>
                  </a:cubicBezTo>
                  <a:cubicBezTo>
                    <a:pt x="25" y="44"/>
                    <a:pt x="35" y="44"/>
                    <a:pt x="32" y="51"/>
                  </a:cubicBezTo>
                  <a:cubicBezTo>
                    <a:pt x="28" y="53"/>
                    <a:pt x="18" y="51"/>
                    <a:pt x="17" y="57"/>
                  </a:cubicBezTo>
                  <a:cubicBezTo>
                    <a:pt x="24" y="57"/>
                    <a:pt x="33" y="53"/>
                    <a:pt x="33" y="62"/>
                  </a:cubicBezTo>
                  <a:cubicBezTo>
                    <a:pt x="33" y="62"/>
                    <a:pt x="32" y="62"/>
                    <a:pt x="32" y="64"/>
                  </a:cubicBezTo>
                  <a:cubicBezTo>
                    <a:pt x="26" y="63"/>
                    <a:pt x="21" y="65"/>
                    <a:pt x="15" y="65"/>
                  </a:cubicBezTo>
                  <a:cubicBezTo>
                    <a:pt x="16" y="68"/>
                    <a:pt x="14" y="68"/>
                    <a:pt x="14" y="71"/>
                  </a:cubicBezTo>
                  <a:cubicBezTo>
                    <a:pt x="19" y="69"/>
                    <a:pt x="28" y="68"/>
                    <a:pt x="29" y="75"/>
                  </a:cubicBezTo>
                  <a:cubicBezTo>
                    <a:pt x="28" y="83"/>
                    <a:pt x="13" y="73"/>
                    <a:pt x="12" y="82"/>
                  </a:cubicBezTo>
                  <a:cubicBezTo>
                    <a:pt x="16" y="84"/>
                    <a:pt x="25" y="78"/>
                    <a:pt x="29" y="83"/>
                  </a:cubicBezTo>
                  <a:cubicBezTo>
                    <a:pt x="30" y="91"/>
                    <a:pt x="25" y="88"/>
                    <a:pt x="21" y="89"/>
                  </a:cubicBezTo>
                  <a:cubicBezTo>
                    <a:pt x="25" y="90"/>
                    <a:pt x="26" y="91"/>
                    <a:pt x="26" y="94"/>
                  </a:cubicBezTo>
                  <a:cubicBezTo>
                    <a:pt x="24" y="100"/>
                    <a:pt x="10" y="94"/>
                    <a:pt x="9" y="101"/>
                  </a:cubicBezTo>
                  <a:cubicBezTo>
                    <a:pt x="14" y="98"/>
                    <a:pt x="25" y="96"/>
                    <a:pt x="27" y="103"/>
                  </a:cubicBezTo>
                  <a:cubicBezTo>
                    <a:pt x="27" y="106"/>
                    <a:pt x="24" y="106"/>
                    <a:pt x="23" y="108"/>
                  </a:cubicBezTo>
                  <a:cubicBezTo>
                    <a:pt x="25" y="108"/>
                    <a:pt x="26" y="108"/>
                    <a:pt x="26" y="111"/>
                  </a:cubicBezTo>
                  <a:cubicBezTo>
                    <a:pt x="24" y="117"/>
                    <a:pt x="11" y="114"/>
                    <a:pt x="9" y="118"/>
                  </a:cubicBezTo>
                  <a:cubicBezTo>
                    <a:pt x="17" y="120"/>
                    <a:pt x="24" y="115"/>
                    <a:pt x="30" y="112"/>
                  </a:cubicBezTo>
                  <a:close/>
                  <a:moveTo>
                    <a:pt x="9" y="111"/>
                  </a:moveTo>
                  <a:cubicBezTo>
                    <a:pt x="12" y="108"/>
                    <a:pt x="19" y="110"/>
                    <a:pt x="21" y="107"/>
                  </a:cubicBezTo>
                  <a:cubicBezTo>
                    <a:pt x="18" y="104"/>
                    <a:pt x="8" y="108"/>
                    <a:pt x="9" y="1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4560888" y="3186113"/>
              <a:ext cx="1816100" cy="1036637"/>
            </a:xfrm>
            <a:custGeom>
              <a:avLst/>
              <a:gdLst/>
              <a:ahLst/>
              <a:cxnLst>
                <a:cxn ang="0">
                  <a:pos x="280" y="21"/>
                </a:cxn>
                <a:cxn ang="0">
                  <a:pos x="256" y="69"/>
                </a:cxn>
                <a:cxn ang="0">
                  <a:pos x="273" y="137"/>
                </a:cxn>
                <a:cxn ang="0">
                  <a:pos x="235" y="133"/>
                </a:cxn>
                <a:cxn ang="0">
                  <a:pos x="215" y="148"/>
                </a:cxn>
                <a:cxn ang="0">
                  <a:pos x="177" y="106"/>
                </a:cxn>
                <a:cxn ang="0">
                  <a:pos x="140" y="130"/>
                </a:cxn>
                <a:cxn ang="0">
                  <a:pos x="178" y="98"/>
                </a:cxn>
                <a:cxn ang="0">
                  <a:pos x="143" y="121"/>
                </a:cxn>
                <a:cxn ang="0">
                  <a:pos x="82" y="154"/>
                </a:cxn>
                <a:cxn ang="0">
                  <a:pos x="50" y="75"/>
                </a:cxn>
                <a:cxn ang="0">
                  <a:pos x="8" y="140"/>
                </a:cxn>
                <a:cxn ang="0">
                  <a:pos x="91" y="19"/>
                </a:cxn>
                <a:cxn ang="0">
                  <a:pos x="147" y="28"/>
                </a:cxn>
                <a:cxn ang="0">
                  <a:pos x="135" y="118"/>
                </a:cxn>
                <a:cxn ang="0">
                  <a:pos x="75" y="70"/>
                </a:cxn>
                <a:cxn ang="0">
                  <a:pos x="70" y="26"/>
                </a:cxn>
                <a:cxn ang="0">
                  <a:pos x="34" y="38"/>
                </a:cxn>
                <a:cxn ang="0">
                  <a:pos x="47" y="56"/>
                </a:cxn>
                <a:cxn ang="0">
                  <a:pos x="76" y="67"/>
                </a:cxn>
                <a:cxn ang="0">
                  <a:pos x="79" y="81"/>
                </a:cxn>
                <a:cxn ang="0">
                  <a:pos x="76" y="93"/>
                </a:cxn>
                <a:cxn ang="0">
                  <a:pos x="146" y="37"/>
                </a:cxn>
                <a:cxn ang="0">
                  <a:pos x="98" y="44"/>
                </a:cxn>
                <a:cxn ang="0">
                  <a:pos x="85" y="72"/>
                </a:cxn>
                <a:cxn ang="0">
                  <a:pos x="266" y="23"/>
                </a:cxn>
                <a:cxn ang="0">
                  <a:pos x="251" y="45"/>
                </a:cxn>
                <a:cxn ang="0">
                  <a:pos x="226" y="64"/>
                </a:cxn>
                <a:cxn ang="0">
                  <a:pos x="238" y="82"/>
                </a:cxn>
                <a:cxn ang="0">
                  <a:pos x="217" y="106"/>
                </a:cxn>
                <a:cxn ang="0">
                  <a:pos x="189" y="47"/>
                </a:cxn>
                <a:cxn ang="0">
                  <a:pos x="192" y="50"/>
                </a:cxn>
                <a:cxn ang="0">
                  <a:pos x="157" y="79"/>
                </a:cxn>
                <a:cxn ang="0">
                  <a:pos x="183" y="96"/>
                </a:cxn>
                <a:cxn ang="0">
                  <a:pos x="217" y="133"/>
                </a:cxn>
                <a:cxn ang="0">
                  <a:pos x="58" y="36"/>
                </a:cxn>
                <a:cxn ang="0">
                  <a:pos x="19" y="49"/>
                </a:cxn>
                <a:cxn ang="0">
                  <a:pos x="96" y="52"/>
                </a:cxn>
                <a:cxn ang="0">
                  <a:pos x="96" y="52"/>
                </a:cxn>
                <a:cxn ang="0">
                  <a:pos x="17" y="74"/>
                </a:cxn>
                <a:cxn ang="0">
                  <a:pos x="14" y="89"/>
                </a:cxn>
                <a:cxn ang="0">
                  <a:pos x="222" y="90"/>
                </a:cxn>
                <a:cxn ang="0">
                  <a:pos x="222" y="90"/>
                </a:cxn>
                <a:cxn ang="0">
                  <a:pos x="32" y="94"/>
                </a:cxn>
                <a:cxn ang="0">
                  <a:pos x="102" y="105"/>
                </a:cxn>
                <a:cxn ang="0">
                  <a:pos x="84" y="101"/>
                </a:cxn>
                <a:cxn ang="0">
                  <a:pos x="270" y="122"/>
                </a:cxn>
                <a:cxn ang="0">
                  <a:pos x="224" y="108"/>
                </a:cxn>
                <a:cxn ang="0">
                  <a:pos x="15" y="111"/>
                </a:cxn>
                <a:cxn ang="0">
                  <a:pos x="88" y="112"/>
                </a:cxn>
                <a:cxn ang="0">
                  <a:pos x="12" y="121"/>
                </a:cxn>
                <a:cxn ang="0">
                  <a:pos x="72" y="131"/>
                </a:cxn>
                <a:cxn ang="0">
                  <a:pos x="13" y="132"/>
                </a:cxn>
                <a:cxn ang="0">
                  <a:pos x="20" y="139"/>
                </a:cxn>
                <a:cxn ang="0">
                  <a:pos x="81" y="144"/>
                </a:cxn>
                <a:cxn ang="0">
                  <a:pos x="30" y="146"/>
                </a:cxn>
              </a:cxnLst>
              <a:rect l="0" t="0" r="r" b="b"/>
              <a:pathLst>
                <a:path w="289" h="165">
                  <a:moveTo>
                    <a:pt x="217" y="66"/>
                  </a:moveTo>
                  <a:cubicBezTo>
                    <a:pt x="220" y="63"/>
                    <a:pt x="222" y="64"/>
                    <a:pt x="225" y="64"/>
                  </a:cubicBezTo>
                  <a:cubicBezTo>
                    <a:pt x="224" y="61"/>
                    <a:pt x="218" y="64"/>
                    <a:pt x="217" y="62"/>
                  </a:cubicBezTo>
                  <a:cubicBezTo>
                    <a:pt x="219" y="43"/>
                    <a:pt x="259" y="0"/>
                    <a:pt x="280" y="21"/>
                  </a:cubicBezTo>
                  <a:cubicBezTo>
                    <a:pt x="283" y="25"/>
                    <a:pt x="283" y="29"/>
                    <a:pt x="286" y="34"/>
                  </a:cubicBezTo>
                  <a:cubicBezTo>
                    <a:pt x="286" y="40"/>
                    <a:pt x="286" y="45"/>
                    <a:pt x="286" y="51"/>
                  </a:cubicBezTo>
                  <a:cubicBezTo>
                    <a:pt x="286" y="52"/>
                    <a:pt x="282" y="60"/>
                    <a:pt x="279" y="62"/>
                  </a:cubicBezTo>
                  <a:cubicBezTo>
                    <a:pt x="272" y="66"/>
                    <a:pt x="264" y="64"/>
                    <a:pt x="256" y="69"/>
                  </a:cubicBezTo>
                  <a:cubicBezTo>
                    <a:pt x="248" y="73"/>
                    <a:pt x="243" y="89"/>
                    <a:pt x="252" y="96"/>
                  </a:cubicBezTo>
                  <a:cubicBezTo>
                    <a:pt x="255" y="99"/>
                    <a:pt x="263" y="100"/>
                    <a:pt x="268" y="101"/>
                  </a:cubicBezTo>
                  <a:cubicBezTo>
                    <a:pt x="277" y="104"/>
                    <a:pt x="283" y="105"/>
                    <a:pt x="287" y="111"/>
                  </a:cubicBezTo>
                  <a:cubicBezTo>
                    <a:pt x="289" y="121"/>
                    <a:pt x="280" y="135"/>
                    <a:pt x="273" y="137"/>
                  </a:cubicBezTo>
                  <a:cubicBezTo>
                    <a:pt x="271" y="137"/>
                    <a:pt x="266" y="136"/>
                    <a:pt x="263" y="136"/>
                  </a:cubicBezTo>
                  <a:cubicBezTo>
                    <a:pt x="260" y="136"/>
                    <a:pt x="256" y="137"/>
                    <a:pt x="253" y="137"/>
                  </a:cubicBezTo>
                  <a:cubicBezTo>
                    <a:pt x="252" y="136"/>
                    <a:pt x="249" y="135"/>
                    <a:pt x="248" y="135"/>
                  </a:cubicBezTo>
                  <a:cubicBezTo>
                    <a:pt x="242" y="134"/>
                    <a:pt x="241" y="135"/>
                    <a:pt x="235" y="133"/>
                  </a:cubicBezTo>
                  <a:cubicBezTo>
                    <a:pt x="232" y="132"/>
                    <a:pt x="230" y="129"/>
                    <a:pt x="228" y="130"/>
                  </a:cubicBezTo>
                  <a:cubicBezTo>
                    <a:pt x="227" y="125"/>
                    <a:pt x="230" y="124"/>
                    <a:pt x="230" y="119"/>
                  </a:cubicBezTo>
                  <a:cubicBezTo>
                    <a:pt x="222" y="119"/>
                    <a:pt x="225" y="129"/>
                    <a:pt x="224" y="133"/>
                  </a:cubicBezTo>
                  <a:cubicBezTo>
                    <a:pt x="222" y="140"/>
                    <a:pt x="218" y="144"/>
                    <a:pt x="215" y="148"/>
                  </a:cubicBezTo>
                  <a:cubicBezTo>
                    <a:pt x="211" y="149"/>
                    <a:pt x="206" y="151"/>
                    <a:pt x="202" y="150"/>
                  </a:cubicBezTo>
                  <a:cubicBezTo>
                    <a:pt x="197" y="149"/>
                    <a:pt x="188" y="141"/>
                    <a:pt x="187" y="138"/>
                  </a:cubicBezTo>
                  <a:cubicBezTo>
                    <a:pt x="182" y="126"/>
                    <a:pt x="193" y="113"/>
                    <a:pt x="189" y="101"/>
                  </a:cubicBezTo>
                  <a:cubicBezTo>
                    <a:pt x="183" y="101"/>
                    <a:pt x="181" y="104"/>
                    <a:pt x="177" y="106"/>
                  </a:cubicBezTo>
                  <a:cubicBezTo>
                    <a:pt x="170" y="117"/>
                    <a:pt x="183" y="145"/>
                    <a:pt x="169" y="153"/>
                  </a:cubicBezTo>
                  <a:cubicBezTo>
                    <a:pt x="165" y="155"/>
                    <a:pt x="160" y="154"/>
                    <a:pt x="153" y="155"/>
                  </a:cubicBezTo>
                  <a:cubicBezTo>
                    <a:pt x="150" y="151"/>
                    <a:pt x="148" y="145"/>
                    <a:pt x="144" y="142"/>
                  </a:cubicBezTo>
                  <a:cubicBezTo>
                    <a:pt x="144" y="137"/>
                    <a:pt x="142" y="133"/>
                    <a:pt x="140" y="130"/>
                  </a:cubicBezTo>
                  <a:cubicBezTo>
                    <a:pt x="142" y="124"/>
                    <a:pt x="157" y="123"/>
                    <a:pt x="162" y="128"/>
                  </a:cubicBezTo>
                  <a:cubicBezTo>
                    <a:pt x="161" y="132"/>
                    <a:pt x="153" y="134"/>
                    <a:pt x="151" y="133"/>
                  </a:cubicBezTo>
                  <a:cubicBezTo>
                    <a:pt x="153" y="139"/>
                    <a:pt x="154" y="147"/>
                    <a:pt x="161" y="147"/>
                  </a:cubicBezTo>
                  <a:cubicBezTo>
                    <a:pt x="179" y="148"/>
                    <a:pt x="156" y="96"/>
                    <a:pt x="178" y="98"/>
                  </a:cubicBezTo>
                  <a:cubicBezTo>
                    <a:pt x="168" y="95"/>
                    <a:pt x="157" y="99"/>
                    <a:pt x="150" y="101"/>
                  </a:cubicBezTo>
                  <a:cubicBezTo>
                    <a:pt x="148" y="104"/>
                    <a:pt x="148" y="109"/>
                    <a:pt x="146" y="112"/>
                  </a:cubicBezTo>
                  <a:cubicBezTo>
                    <a:pt x="149" y="114"/>
                    <a:pt x="160" y="110"/>
                    <a:pt x="163" y="116"/>
                  </a:cubicBezTo>
                  <a:cubicBezTo>
                    <a:pt x="161" y="122"/>
                    <a:pt x="149" y="118"/>
                    <a:pt x="143" y="121"/>
                  </a:cubicBezTo>
                  <a:cubicBezTo>
                    <a:pt x="141" y="120"/>
                    <a:pt x="138" y="121"/>
                    <a:pt x="136" y="119"/>
                  </a:cubicBezTo>
                  <a:cubicBezTo>
                    <a:pt x="147" y="139"/>
                    <a:pt x="121" y="165"/>
                    <a:pt x="102" y="148"/>
                  </a:cubicBezTo>
                  <a:cubicBezTo>
                    <a:pt x="99" y="134"/>
                    <a:pt x="101" y="124"/>
                    <a:pt x="97" y="114"/>
                  </a:cubicBezTo>
                  <a:cubicBezTo>
                    <a:pt x="90" y="125"/>
                    <a:pt x="97" y="150"/>
                    <a:pt x="82" y="154"/>
                  </a:cubicBezTo>
                  <a:cubicBezTo>
                    <a:pt x="78" y="154"/>
                    <a:pt x="76" y="151"/>
                    <a:pt x="71" y="151"/>
                  </a:cubicBezTo>
                  <a:cubicBezTo>
                    <a:pt x="58" y="132"/>
                    <a:pt x="68" y="101"/>
                    <a:pt x="70" y="79"/>
                  </a:cubicBezTo>
                  <a:cubicBezTo>
                    <a:pt x="67" y="78"/>
                    <a:pt x="66" y="79"/>
                    <a:pt x="64" y="79"/>
                  </a:cubicBezTo>
                  <a:cubicBezTo>
                    <a:pt x="59" y="79"/>
                    <a:pt x="54" y="75"/>
                    <a:pt x="50" y="75"/>
                  </a:cubicBezTo>
                  <a:cubicBezTo>
                    <a:pt x="38" y="77"/>
                    <a:pt x="33" y="112"/>
                    <a:pt x="43" y="122"/>
                  </a:cubicBezTo>
                  <a:cubicBezTo>
                    <a:pt x="41" y="126"/>
                    <a:pt x="42" y="130"/>
                    <a:pt x="41" y="135"/>
                  </a:cubicBezTo>
                  <a:cubicBezTo>
                    <a:pt x="39" y="143"/>
                    <a:pt x="35" y="156"/>
                    <a:pt x="27" y="158"/>
                  </a:cubicBezTo>
                  <a:cubicBezTo>
                    <a:pt x="18" y="159"/>
                    <a:pt x="11" y="148"/>
                    <a:pt x="8" y="140"/>
                  </a:cubicBezTo>
                  <a:cubicBezTo>
                    <a:pt x="0" y="117"/>
                    <a:pt x="10" y="87"/>
                    <a:pt x="8" y="68"/>
                  </a:cubicBezTo>
                  <a:cubicBezTo>
                    <a:pt x="13" y="56"/>
                    <a:pt x="14" y="40"/>
                    <a:pt x="16" y="25"/>
                  </a:cubicBezTo>
                  <a:cubicBezTo>
                    <a:pt x="27" y="16"/>
                    <a:pt x="42" y="6"/>
                    <a:pt x="59" y="7"/>
                  </a:cubicBezTo>
                  <a:cubicBezTo>
                    <a:pt x="71" y="8"/>
                    <a:pt x="81" y="15"/>
                    <a:pt x="91" y="19"/>
                  </a:cubicBezTo>
                  <a:cubicBezTo>
                    <a:pt x="90" y="22"/>
                    <a:pt x="94" y="21"/>
                    <a:pt x="93" y="24"/>
                  </a:cubicBezTo>
                  <a:cubicBezTo>
                    <a:pt x="104" y="19"/>
                    <a:pt x="112" y="12"/>
                    <a:pt x="124" y="15"/>
                  </a:cubicBezTo>
                  <a:cubicBezTo>
                    <a:pt x="126" y="15"/>
                    <a:pt x="127" y="17"/>
                    <a:pt x="130" y="18"/>
                  </a:cubicBezTo>
                  <a:cubicBezTo>
                    <a:pt x="137" y="20"/>
                    <a:pt x="142" y="23"/>
                    <a:pt x="147" y="28"/>
                  </a:cubicBezTo>
                  <a:cubicBezTo>
                    <a:pt x="154" y="35"/>
                    <a:pt x="161" y="52"/>
                    <a:pt x="153" y="64"/>
                  </a:cubicBezTo>
                  <a:cubicBezTo>
                    <a:pt x="147" y="73"/>
                    <a:pt x="135" y="72"/>
                    <a:pt x="127" y="75"/>
                  </a:cubicBezTo>
                  <a:cubicBezTo>
                    <a:pt x="121" y="77"/>
                    <a:pt x="116" y="85"/>
                    <a:pt x="116" y="93"/>
                  </a:cubicBezTo>
                  <a:cubicBezTo>
                    <a:pt x="117" y="106"/>
                    <a:pt x="132" y="110"/>
                    <a:pt x="135" y="118"/>
                  </a:cubicBezTo>
                  <a:cubicBezTo>
                    <a:pt x="134" y="115"/>
                    <a:pt x="138" y="111"/>
                    <a:pt x="140" y="109"/>
                  </a:cubicBezTo>
                  <a:cubicBezTo>
                    <a:pt x="150" y="73"/>
                    <a:pt x="165" y="43"/>
                    <a:pt x="188" y="21"/>
                  </a:cubicBezTo>
                  <a:cubicBezTo>
                    <a:pt x="212" y="22"/>
                    <a:pt x="213" y="45"/>
                    <a:pt x="217" y="66"/>
                  </a:cubicBezTo>
                  <a:close/>
                  <a:moveTo>
                    <a:pt x="75" y="70"/>
                  </a:moveTo>
                  <a:cubicBezTo>
                    <a:pt x="84" y="66"/>
                    <a:pt x="93" y="45"/>
                    <a:pt x="92" y="38"/>
                  </a:cubicBezTo>
                  <a:cubicBezTo>
                    <a:pt x="90" y="13"/>
                    <a:pt x="43" y="7"/>
                    <a:pt x="28" y="23"/>
                  </a:cubicBezTo>
                  <a:cubicBezTo>
                    <a:pt x="40" y="23"/>
                    <a:pt x="50" y="23"/>
                    <a:pt x="58" y="23"/>
                  </a:cubicBezTo>
                  <a:cubicBezTo>
                    <a:pt x="62" y="24"/>
                    <a:pt x="68" y="22"/>
                    <a:pt x="70" y="26"/>
                  </a:cubicBezTo>
                  <a:cubicBezTo>
                    <a:pt x="61" y="29"/>
                    <a:pt x="46" y="28"/>
                    <a:pt x="33" y="29"/>
                  </a:cubicBezTo>
                  <a:cubicBezTo>
                    <a:pt x="31" y="31"/>
                    <a:pt x="27" y="32"/>
                    <a:pt x="25" y="34"/>
                  </a:cubicBezTo>
                  <a:cubicBezTo>
                    <a:pt x="22" y="34"/>
                    <a:pt x="20" y="31"/>
                    <a:pt x="20" y="36"/>
                  </a:cubicBezTo>
                  <a:cubicBezTo>
                    <a:pt x="22" y="39"/>
                    <a:pt x="28" y="37"/>
                    <a:pt x="34" y="38"/>
                  </a:cubicBezTo>
                  <a:cubicBezTo>
                    <a:pt x="38" y="38"/>
                    <a:pt x="41" y="40"/>
                    <a:pt x="43" y="40"/>
                  </a:cubicBezTo>
                  <a:cubicBezTo>
                    <a:pt x="47" y="35"/>
                    <a:pt x="50" y="30"/>
                    <a:pt x="55" y="29"/>
                  </a:cubicBezTo>
                  <a:cubicBezTo>
                    <a:pt x="76" y="26"/>
                    <a:pt x="72" y="59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1" y="58"/>
                    <a:pt x="32" y="55"/>
                    <a:pt x="24" y="57"/>
                  </a:cubicBezTo>
                  <a:cubicBezTo>
                    <a:pt x="22" y="58"/>
                    <a:pt x="16" y="58"/>
                    <a:pt x="17" y="63"/>
                  </a:cubicBezTo>
                  <a:cubicBezTo>
                    <a:pt x="26" y="64"/>
                    <a:pt x="39" y="65"/>
                    <a:pt x="52" y="64"/>
                  </a:cubicBezTo>
                  <a:cubicBezTo>
                    <a:pt x="61" y="63"/>
                    <a:pt x="72" y="58"/>
                    <a:pt x="76" y="67"/>
                  </a:cubicBezTo>
                  <a:cubicBezTo>
                    <a:pt x="71" y="70"/>
                    <a:pt x="61" y="66"/>
                    <a:pt x="57" y="69"/>
                  </a:cubicBezTo>
                  <a:cubicBezTo>
                    <a:pt x="61" y="71"/>
                    <a:pt x="71" y="73"/>
                    <a:pt x="75" y="70"/>
                  </a:cubicBezTo>
                  <a:close/>
                  <a:moveTo>
                    <a:pt x="93" y="78"/>
                  </a:moveTo>
                  <a:cubicBezTo>
                    <a:pt x="88" y="79"/>
                    <a:pt x="83" y="84"/>
                    <a:pt x="79" y="81"/>
                  </a:cubicBezTo>
                  <a:cubicBezTo>
                    <a:pt x="80" y="85"/>
                    <a:pt x="86" y="83"/>
                    <a:pt x="90" y="83"/>
                  </a:cubicBezTo>
                  <a:cubicBezTo>
                    <a:pt x="96" y="84"/>
                    <a:pt x="106" y="83"/>
                    <a:pt x="104" y="89"/>
                  </a:cubicBezTo>
                  <a:cubicBezTo>
                    <a:pt x="101" y="91"/>
                    <a:pt x="95" y="89"/>
                    <a:pt x="91" y="90"/>
                  </a:cubicBezTo>
                  <a:cubicBezTo>
                    <a:pt x="85" y="90"/>
                    <a:pt x="79" y="90"/>
                    <a:pt x="76" y="93"/>
                  </a:cubicBezTo>
                  <a:cubicBezTo>
                    <a:pt x="88" y="93"/>
                    <a:pt x="100" y="94"/>
                    <a:pt x="110" y="93"/>
                  </a:cubicBezTo>
                  <a:cubicBezTo>
                    <a:pt x="109" y="79"/>
                    <a:pt x="114" y="73"/>
                    <a:pt x="122" y="69"/>
                  </a:cubicBezTo>
                  <a:cubicBezTo>
                    <a:pt x="129" y="66"/>
                    <a:pt x="139" y="67"/>
                    <a:pt x="143" y="64"/>
                  </a:cubicBezTo>
                  <a:cubicBezTo>
                    <a:pt x="151" y="58"/>
                    <a:pt x="150" y="48"/>
                    <a:pt x="146" y="37"/>
                  </a:cubicBezTo>
                  <a:cubicBezTo>
                    <a:pt x="137" y="27"/>
                    <a:pt x="118" y="17"/>
                    <a:pt x="101" y="26"/>
                  </a:cubicBezTo>
                  <a:cubicBezTo>
                    <a:pt x="106" y="33"/>
                    <a:pt x="121" y="25"/>
                    <a:pt x="124" y="34"/>
                  </a:cubicBezTo>
                  <a:cubicBezTo>
                    <a:pt x="116" y="35"/>
                    <a:pt x="104" y="34"/>
                    <a:pt x="98" y="39"/>
                  </a:cubicBezTo>
                  <a:cubicBezTo>
                    <a:pt x="101" y="40"/>
                    <a:pt x="98" y="42"/>
                    <a:pt x="98" y="44"/>
                  </a:cubicBezTo>
                  <a:cubicBezTo>
                    <a:pt x="101" y="43"/>
                    <a:pt x="102" y="45"/>
                    <a:pt x="106" y="45"/>
                  </a:cubicBezTo>
                  <a:cubicBezTo>
                    <a:pt x="109" y="38"/>
                    <a:pt x="125" y="35"/>
                    <a:pt x="130" y="42"/>
                  </a:cubicBezTo>
                  <a:cubicBezTo>
                    <a:pt x="134" y="54"/>
                    <a:pt x="123" y="71"/>
                    <a:pt x="109" y="64"/>
                  </a:cubicBezTo>
                  <a:cubicBezTo>
                    <a:pt x="102" y="68"/>
                    <a:pt x="89" y="66"/>
                    <a:pt x="85" y="72"/>
                  </a:cubicBezTo>
                  <a:cubicBezTo>
                    <a:pt x="95" y="70"/>
                    <a:pt x="100" y="74"/>
                    <a:pt x="111" y="71"/>
                  </a:cubicBezTo>
                  <a:cubicBezTo>
                    <a:pt x="112" y="73"/>
                    <a:pt x="113" y="74"/>
                    <a:pt x="114" y="76"/>
                  </a:cubicBezTo>
                  <a:cubicBezTo>
                    <a:pt x="109" y="79"/>
                    <a:pt x="101" y="77"/>
                    <a:pt x="93" y="78"/>
                  </a:cubicBezTo>
                  <a:close/>
                  <a:moveTo>
                    <a:pt x="266" y="23"/>
                  </a:moveTo>
                  <a:cubicBezTo>
                    <a:pt x="258" y="22"/>
                    <a:pt x="251" y="27"/>
                    <a:pt x="245" y="32"/>
                  </a:cubicBezTo>
                  <a:cubicBezTo>
                    <a:pt x="252" y="31"/>
                    <a:pt x="259" y="29"/>
                    <a:pt x="260" y="36"/>
                  </a:cubicBezTo>
                  <a:cubicBezTo>
                    <a:pt x="252" y="42"/>
                    <a:pt x="236" y="34"/>
                    <a:pt x="235" y="44"/>
                  </a:cubicBezTo>
                  <a:cubicBezTo>
                    <a:pt x="240" y="44"/>
                    <a:pt x="249" y="42"/>
                    <a:pt x="251" y="45"/>
                  </a:cubicBezTo>
                  <a:cubicBezTo>
                    <a:pt x="251" y="47"/>
                    <a:pt x="251" y="48"/>
                    <a:pt x="251" y="49"/>
                  </a:cubicBezTo>
                  <a:cubicBezTo>
                    <a:pt x="244" y="50"/>
                    <a:pt x="230" y="48"/>
                    <a:pt x="227" y="56"/>
                  </a:cubicBezTo>
                  <a:cubicBezTo>
                    <a:pt x="231" y="55"/>
                    <a:pt x="239" y="52"/>
                    <a:pt x="240" y="58"/>
                  </a:cubicBezTo>
                  <a:cubicBezTo>
                    <a:pt x="240" y="64"/>
                    <a:pt x="229" y="60"/>
                    <a:pt x="226" y="64"/>
                  </a:cubicBezTo>
                  <a:cubicBezTo>
                    <a:pt x="229" y="67"/>
                    <a:pt x="239" y="63"/>
                    <a:pt x="238" y="69"/>
                  </a:cubicBezTo>
                  <a:cubicBezTo>
                    <a:pt x="234" y="72"/>
                    <a:pt x="226" y="73"/>
                    <a:pt x="219" y="72"/>
                  </a:cubicBezTo>
                  <a:cubicBezTo>
                    <a:pt x="219" y="76"/>
                    <a:pt x="219" y="79"/>
                    <a:pt x="220" y="81"/>
                  </a:cubicBezTo>
                  <a:cubicBezTo>
                    <a:pt x="226" y="80"/>
                    <a:pt x="232" y="79"/>
                    <a:pt x="238" y="82"/>
                  </a:cubicBezTo>
                  <a:cubicBezTo>
                    <a:pt x="240" y="61"/>
                    <a:pt x="262" y="61"/>
                    <a:pt x="277" y="53"/>
                  </a:cubicBezTo>
                  <a:cubicBezTo>
                    <a:pt x="280" y="40"/>
                    <a:pt x="278" y="25"/>
                    <a:pt x="266" y="23"/>
                  </a:cubicBezTo>
                  <a:close/>
                  <a:moveTo>
                    <a:pt x="217" y="133"/>
                  </a:moveTo>
                  <a:cubicBezTo>
                    <a:pt x="217" y="125"/>
                    <a:pt x="218" y="117"/>
                    <a:pt x="217" y="106"/>
                  </a:cubicBezTo>
                  <a:cubicBezTo>
                    <a:pt x="216" y="95"/>
                    <a:pt x="214" y="81"/>
                    <a:pt x="211" y="69"/>
                  </a:cubicBezTo>
                  <a:cubicBezTo>
                    <a:pt x="208" y="52"/>
                    <a:pt x="203" y="35"/>
                    <a:pt x="192" y="29"/>
                  </a:cubicBezTo>
                  <a:cubicBezTo>
                    <a:pt x="186" y="33"/>
                    <a:pt x="180" y="38"/>
                    <a:pt x="176" y="45"/>
                  </a:cubicBezTo>
                  <a:cubicBezTo>
                    <a:pt x="179" y="46"/>
                    <a:pt x="188" y="42"/>
                    <a:pt x="189" y="47"/>
                  </a:cubicBezTo>
                  <a:cubicBezTo>
                    <a:pt x="184" y="51"/>
                    <a:pt x="178" y="53"/>
                    <a:pt x="169" y="53"/>
                  </a:cubicBezTo>
                  <a:cubicBezTo>
                    <a:pt x="168" y="57"/>
                    <a:pt x="166" y="59"/>
                    <a:pt x="164" y="63"/>
                  </a:cubicBezTo>
                  <a:cubicBezTo>
                    <a:pt x="169" y="62"/>
                    <a:pt x="172" y="64"/>
                    <a:pt x="175" y="65"/>
                  </a:cubicBezTo>
                  <a:cubicBezTo>
                    <a:pt x="178" y="57"/>
                    <a:pt x="183" y="51"/>
                    <a:pt x="192" y="50"/>
                  </a:cubicBezTo>
                  <a:cubicBezTo>
                    <a:pt x="195" y="54"/>
                    <a:pt x="196" y="54"/>
                    <a:pt x="197" y="57"/>
                  </a:cubicBezTo>
                  <a:cubicBezTo>
                    <a:pt x="203" y="78"/>
                    <a:pt x="178" y="92"/>
                    <a:pt x="173" y="69"/>
                  </a:cubicBezTo>
                  <a:cubicBezTo>
                    <a:pt x="168" y="70"/>
                    <a:pt x="165" y="73"/>
                    <a:pt x="160" y="71"/>
                  </a:cubicBezTo>
                  <a:cubicBezTo>
                    <a:pt x="159" y="74"/>
                    <a:pt x="158" y="76"/>
                    <a:pt x="157" y="79"/>
                  </a:cubicBezTo>
                  <a:cubicBezTo>
                    <a:pt x="163" y="79"/>
                    <a:pt x="171" y="77"/>
                    <a:pt x="173" y="83"/>
                  </a:cubicBezTo>
                  <a:cubicBezTo>
                    <a:pt x="169" y="89"/>
                    <a:pt x="152" y="82"/>
                    <a:pt x="152" y="93"/>
                  </a:cubicBezTo>
                  <a:cubicBezTo>
                    <a:pt x="160" y="92"/>
                    <a:pt x="174" y="88"/>
                    <a:pt x="184" y="93"/>
                  </a:cubicBezTo>
                  <a:cubicBezTo>
                    <a:pt x="184" y="94"/>
                    <a:pt x="183" y="95"/>
                    <a:pt x="183" y="96"/>
                  </a:cubicBezTo>
                  <a:cubicBezTo>
                    <a:pt x="189" y="93"/>
                    <a:pt x="196" y="93"/>
                    <a:pt x="198" y="99"/>
                  </a:cubicBezTo>
                  <a:cubicBezTo>
                    <a:pt x="201" y="108"/>
                    <a:pt x="188" y="126"/>
                    <a:pt x="194" y="136"/>
                  </a:cubicBezTo>
                  <a:cubicBezTo>
                    <a:pt x="197" y="141"/>
                    <a:pt x="203" y="142"/>
                    <a:pt x="211" y="142"/>
                  </a:cubicBezTo>
                  <a:cubicBezTo>
                    <a:pt x="213" y="139"/>
                    <a:pt x="215" y="136"/>
                    <a:pt x="217" y="133"/>
                  </a:cubicBezTo>
                  <a:close/>
                  <a:moveTo>
                    <a:pt x="58" y="36"/>
                  </a:moveTo>
                  <a:cubicBezTo>
                    <a:pt x="56" y="38"/>
                    <a:pt x="53" y="40"/>
                    <a:pt x="50" y="42"/>
                  </a:cubicBezTo>
                  <a:cubicBezTo>
                    <a:pt x="50" y="46"/>
                    <a:pt x="50" y="49"/>
                    <a:pt x="52" y="51"/>
                  </a:cubicBezTo>
                  <a:cubicBezTo>
                    <a:pt x="60" y="54"/>
                    <a:pt x="66" y="40"/>
                    <a:pt x="58" y="36"/>
                  </a:cubicBezTo>
                  <a:close/>
                  <a:moveTo>
                    <a:pt x="19" y="49"/>
                  </a:moveTo>
                  <a:cubicBezTo>
                    <a:pt x="28" y="49"/>
                    <a:pt x="36" y="51"/>
                    <a:pt x="43" y="50"/>
                  </a:cubicBezTo>
                  <a:cubicBezTo>
                    <a:pt x="41" y="50"/>
                    <a:pt x="41" y="45"/>
                    <a:pt x="43" y="44"/>
                  </a:cubicBezTo>
                  <a:cubicBezTo>
                    <a:pt x="37" y="46"/>
                    <a:pt x="23" y="43"/>
                    <a:pt x="19" y="49"/>
                  </a:cubicBezTo>
                  <a:close/>
                  <a:moveTo>
                    <a:pt x="112" y="57"/>
                  </a:moveTo>
                  <a:cubicBezTo>
                    <a:pt x="118" y="59"/>
                    <a:pt x="126" y="55"/>
                    <a:pt x="123" y="45"/>
                  </a:cubicBezTo>
                  <a:cubicBezTo>
                    <a:pt x="117" y="45"/>
                    <a:pt x="110" y="47"/>
                    <a:pt x="112" y="57"/>
                  </a:cubicBezTo>
                  <a:close/>
                  <a:moveTo>
                    <a:pt x="96" y="52"/>
                  </a:moveTo>
                  <a:cubicBezTo>
                    <a:pt x="96" y="56"/>
                    <a:pt x="93" y="57"/>
                    <a:pt x="92" y="60"/>
                  </a:cubicBezTo>
                  <a:cubicBezTo>
                    <a:pt x="97" y="59"/>
                    <a:pt x="103" y="61"/>
                    <a:pt x="105" y="60"/>
                  </a:cubicBezTo>
                  <a:cubicBezTo>
                    <a:pt x="99" y="58"/>
                    <a:pt x="105" y="51"/>
                    <a:pt x="102" y="51"/>
                  </a:cubicBezTo>
                  <a:cubicBezTo>
                    <a:pt x="102" y="53"/>
                    <a:pt x="98" y="52"/>
                    <a:pt x="96" y="52"/>
                  </a:cubicBezTo>
                  <a:close/>
                  <a:moveTo>
                    <a:pt x="184" y="74"/>
                  </a:moveTo>
                  <a:cubicBezTo>
                    <a:pt x="192" y="75"/>
                    <a:pt x="193" y="65"/>
                    <a:pt x="189" y="60"/>
                  </a:cubicBezTo>
                  <a:cubicBezTo>
                    <a:pt x="183" y="60"/>
                    <a:pt x="179" y="69"/>
                    <a:pt x="184" y="74"/>
                  </a:cubicBezTo>
                  <a:close/>
                  <a:moveTo>
                    <a:pt x="17" y="74"/>
                  </a:moveTo>
                  <a:cubicBezTo>
                    <a:pt x="22" y="73"/>
                    <a:pt x="41" y="80"/>
                    <a:pt x="43" y="69"/>
                  </a:cubicBezTo>
                  <a:cubicBezTo>
                    <a:pt x="35" y="71"/>
                    <a:pt x="16" y="69"/>
                    <a:pt x="17" y="74"/>
                  </a:cubicBezTo>
                  <a:close/>
                  <a:moveTo>
                    <a:pt x="14" y="83"/>
                  </a:moveTo>
                  <a:cubicBezTo>
                    <a:pt x="13" y="86"/>
                    <a:pt x="14" y="85"/>
                    <a:pt x="14" y="89"/>
                  </a:cubicBezTo>
                  <a:cubicBezTo>
                    <a:pt x="23" y="89"/>
                    <a:pt x="28" y="88"/>
                    <a:pt x="35" y="89"/>
                  </a:cubicBezTo>
                  <a:cubicBezTo>
                    <a:pt x="35" y="85"/>
                    <a:pt x="35" y="82"/>
                    <a:pt x="36" y="80"/>
                  </a:cubicBezTo>
                  <a:cubicBezTo>
                    <a:pt x="27" y="80"/>
                    <a:pt x="22" y="83"/>
                    <a:pt x="14" y="83"/>
                  </a:cubicBezTo>
                  <a:close/>
                  <a:moveTo>
                    <a:pt x="222" y="90"/>
                  </a:moveTo>
                  <a:cubicBezTo>
                    <a:pt x="221" y="94"/>
                    <a:pt x="224" y="95"/>
                    <a:pt x="223" y="99"/>
                  </a:cubicBezTo>
                  <a:cubicBezTo>
                    <a:pt x="230" y="99"/>
                    <a:pt x="234" y="95"/>
                    <a:pt x="240" y="98"/>
                  </a:cubicBezTo>
                  <a:cubicBezTo>
                    <a:pt x="238" y="94"/>
                    <a:pt x="240" y="89"/>
                    <a:pt x="238" y="86"/>
                  </a:cubicBezTo>
                  <a:cubicBezTo>
                    <a:pt x="236" y="90"/>
                    <a:pt x="224" y="85"/>
                    <a:pt x="222" y="90"/>
                  </a:cubicBezTo>
                  <a:close/>
                  <a:moveTo>
                    <a:pt x="18" y="98"/>
                  </a:moveTo>
                  <a:cubicBezTo>
                    <a:pt x="17" y="96"/>
                    <a:pt x="11" y="97"/>
                    <a:pt x="12" y="100"/>
                  </a:cubicBezTo>
                  <a:cubicBezTo>
                    <a:pt x="19" y="102"/>
                    <a:pt x="26" y="98"/>
                    <a:pt x="31" y="103"/>
                  </a:cubicBezTo>
                  <a:cubicBezTo>
                    <a:pt x="30" y="99"/>
                    <a:pt x="32" y="98"/>
                    <a:pt x="32" y="94"/>
                  </a:cubicBezTo>
                  <a:cubicBezTo>
                    <a:pt x="25" y="94"/>
                    <a:pt x="21" y="96"/>
                    <a:pt x="18" y="98"/>
                  </a:cubicBezTo>
                  <a:close/>
                  <a:moveTo>
                    <a:pt x="84" y="101"/>
                  </a:moveTo>
                  <a:cubicBezTo>
                    <a:pt x="79" y="101"/>
                    <a:pt x="73" y="100"/>
                    <a:pt x="73" y="105"/>
                  </a:cubicBezTo>
                  <a:cubicBezTo>
                    <a:pt x="81" y="105"/>
                    <a:pt x="90" y="105"/>
                    <a:pt x="102" y="105"/>
                  </a:cubicBezTo>
                  <a:cubicBezTo>
                    <a:pt x="112" y="111"/>
                    <a:pt x="103" y="140"/>
                    <a:pt x="113" y="145"/>
                  </a:cubicBezTo>
                  <a:cubicBezTo>
                    <a:pt x="120" y="149"/>
                    <a:pt x="126" y="142"/>
                    <a:pt x="130" y="137"/>
                  </a:cubicBezTo>
                  <a:cubicBezTo>
                    <a:pt x="133" y="114"/>
                    <a:pt x="112" y="116"/>
                    <a:pt x="110" y="99"/>
                  </a:cubicBezTo>
                  <a:cubicBezTo>
                    <a:pt x="102" y="101"/>
                    <a:pt x="91" y="97"/>
                    <a:pt x="84" y="101"/>
                  </a:cubicBezTo>
                  <a:close/>
                  <a:moveTo>
                    <a:pt x="224" y="108"/>
                  </a:moveTo>
                  <a:cubicBezTo>
                    <a:pt x="227" y="114"/>
                    <a:pt x="247" y="103"/>
                    <a:pt x="249" y="114"/>
                  </a:cubicBezTo>
                  <a:cubicBezTo>
                    <a:pt x="247" y="118"/>
                    <a:pt x="242" y="114"/>
                    <a:pt x="238" y="117"/>
                  </a:cubicBezTo>
                  <a:cubicBezTo>
                    <a:pt x="248" y="122"/>
                    <a:pt x="265" y="115"/>
                    <a:pt x="270" y="122"/>
                  </a:cubicBezTo>
                  <a:cubicBezTo>
                    <a:pt x="263" y="127"/>
                    <a:pt x="251" y="122"/>
                    <a:pt x="242" y="126"/>
                  </a:cubicBezTo>
                  <a:cubicBezTo>
                    <a:pt x="256" y="130"/>
                    <a:pt x="277" y="134"/>
                    <a:pt x="278" y="116"/>
                  </a:cubicBezTo>
                  <a:cubicBezTo>
                    <a:pt x="270" y="107"/>
                    <a:pt x="252" y="109"/>
                    <a:pt x="243" y="101"/>
                  </a:cubicBezTo>
                  <a:cubicBezTo>
                    <a:pt x="241" y="108"/>
                    <a:pt x="227" y="102"/>
                    <a:pt x="224" y="108"/>
                  </a:cubicBezTo>
                  <a:close/>
                  <a:moveTo>
                    <a:pt x="15" y="111"/>
                  </a:moveTo>
                  <a:cubicBezTo>
                    <a:pt x="21" y="112"/>
                    <a:pt x="27" y="111"/>
                    <a:pt x="32" y="111"/>
                  </a:cubicBezTo>
                  <a:cubicBezTo>
                    <a:pt x="32" y="109"/>
                    <a:pt x="32" y="107"/>
                    <a:pt x="30" y="107"/>
                  </a:cubicBezTo>
                  <a:cubicBezTo>
                    <a:pt x="28" y="111"/>
                    <a:pt x="16" y="104"/>
                    <a:pt x="15" y="111"/>
                  </a:cubicBezTo>
                  <a:close/>
                  <a:moveTo>
                    <a:pt x="72" y="115"/>
                  </a:moveTo>
                  <a:cubicBezTo>
                    <a:pt x="72" y="118"/>
                    <a:pt x="72" y="116"/>
                    <a:pt x="72" y="119"/>
                  </a:cubicBezTo>
                  <a:cubicBezTo>
                    <a:pt x="78" y="118"/>
                    <a:pt x="82" y="119"/>
                    <a:pt x="87" y="119"/>
                  </a:cubicBezTo>
                  <a:cubicBezTo>
                    <a:pt x="86" y="116"/>
                    <a:pt x="88" y="115"/>
                    <a:pt x="88" y="112"/>
                  </a:cubicBezTo>
                  <a:cubicBezTo>
                    <a:pt x="81" y="112"/>
                    <a:pt x="79" y="115"/>
                    <a:pt x="72" y="115"/>
                  </a:cubicBezTo>
                  <a:close/>
                  <a:moveTo>
                    <a:pt x="12" y="121"/>
                  </a:moveTo>
                  <a:cubicBezTo>
                    <a:pt x="18" y="122"/>
                    <a:pt x="32" y="122"/>
                    <a:pt x="34" y="118"/>
                  </a:cubicBezTo>
                  <a:cubicBezTo>
                    <a:pt x="24" y="116"/>
                    <a:pt x="19" y="120"/>
                    <a:pt x="12" y="121"/>
                  </a:cubicBezTo>
                  <a:close/>
                  <a:moveTo>
                    <a:pt x="72" y="131"/>
                  </a:moveTo>
                  <a:cubicBezTo>
                    <a:pt x="78" y="128"/>
                    <a:pt x="81" y="132"/>
                    <a:pt x="86" y="135"/>
                  </a:cubicBezTo>
                  <a:cubicBezTo>
                    <a:pt x="86" y="132"/>
                    <a:pt x="86" y="128"/>
                    <a:pt x="86" y="125"/>
                  </a:cubicBezTo>
                  <a:cubicBezTo>
                    <a:pt x="81" y="128"/>
                    <a:pt x="72" y="125"/>
                    <a:pt x="72" y="131"/>
                  </a:cubicBezTo>
                  <a:close/>
                  <a:moveTo>
                    <a:pt x="19" y="130"/>
                  </a:moveTo>
                  <a:cubicBezTo>
                    <a:pt x="23" y="130"/>
                    <a:pt x="28" y="131"/>
                    <a:pt x="28" y="128"/>
                  </a:cubicBezTo>
                  <a:cubicBezTo>
                    <a:pt x="25" y="128"/>
                    <a:pt x="22" y="129"/>
                    <a:pt x="19" y="130"/>
                  </a:cubicBezTo>
                  <a:close/>
                  <a:moveTo>
                    <a:pt x="13" y="132"/>
                  </a:moveTo>
                  <a:cubicBezTo>
                    <a:pt x="15" y="132"/>
                    <a:pt x="16" y="131"/>
                    <a:pt x="17" y="130"/>
                  </a:cubicBezTo>
                  <a:cubicBezTo>
                    <a:pt x="14" y="130"/>
                    <a:pt x="13" y="130"/>
                    <a:pt x="13" y="132"/>
                  </a:cubicBezTo>
                  <a:close/>
                  <a:moveTo>
                    <a:pt x="15" y="139"/>
                  </a:moveTo>
                  <a:cubicBezTo>
                    <a:pt x="15" y="143"/>
                    <a:pt x="18" y="139"/>
                    <a:pt x="20" y="139"/>
                  </a:cubicBezTo>
                  <a:cubicBezTo>
                    <a:pt x="25" y="138"/>
                    <a:pt x="34" y="142"/>
                    <a:pt x="34" y="136"/>
                  </a:cubicBezTo>
                  <a:cubicBezTo>
                    <a:pt x="28" y="137"/>
                    <a:pt x="18" y="135"/>
                    <a:pt x="15" y="139"/>
                  </a:cubicBezTo>
                  <a:close/>
                  <a:moveTo>
                    <a:pt x="74" y="140"/>
                  </a:moveTo>
                  <a:cubicBezTo>
                    <a:pt x="75" y="143"/>
                    <a:pt x="77" y="144"/>
                    <a:pt x="81" y="144"/>
                  </a:cubicBezTo>
                  <a:cubicBezTo>
                    <a:pt x="83" y="143"/>
                    <a:pt x="85" y="141"/>
                    <a:pt x="85" y="138"/>
                  </a:cubicBezTo>
                  <a:cubicBezTo>
                    <a:pt x="81" y="138"/>
                    <a:pt x="79" y="141"/>
                    <a:pt x="74" y="140"/>
                  </a:cubicBezTo>
                  <a:close/>
                  <a:moveTo>
                    <a:pt x="21" y="149"/>
                  </a:moveTo>
                  <a:cubicBezTo>
                    <a:pt x="25" y="151"/>
                    <a:pt x="28" y="149"/>
                    <a:pt x="30" y="146"/>
                  </a:cubicBezTo>
                  <a:cubicBezTo>
                    <a:pt x="26" y="146"/>
                    <a:pt x="24" y="148"/>
                    <a:pt x="21" y="1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/>
            <p:cNvSpPr>
              <a:spLocks noEditPoints="1"/>
            </p:cNvSpPr>
            <p:nvPr/>
          </p:nvSpPr>
          <p:spPr bwMode="auto">
            <a:xfrm>
              <a:off x="7156451" y="3243263"/>
              <a:ext cx="558800" cy="715962"/>
            </a:xfrm>
            <a:custGeom>
              <a:avLst/>
              <a:gdLst/>
              <a:ahLst/>
              <a:cxnLst>
                <a:cxn ang="0">
                  <a:pos x="61" y="72"/>
                </a:cxn>
                <a:cxn ang="0">
                  <a:pos x="86" y="77"/>
                </a:cxn>
                <a:cxn ang="0">
                  <a:pos x="76" y="106"/>
                </a:cxn>
                <a:cxn ang="0">
                  <a:pos x="14" y="98"/>
                </a:cxn>
                <a:cxn ang="0">
                  <a:pos x="53" y="3"/>
                </a:cxn>
                <a:cxn ang="0">
                  <a:pos x="65" y="0"/>
                </a:cxn>
                <a:cxn ang="0">
                  <a:pos x="72" y="33"/>
                </a:cxn>
                <a:cxn ang="0">
                  <a:pos x="62" y="36"/>
                </a:cxn>
                <a:cxn ang="0">
                  <a:pos x="61" y="72"/>
                </a:cxn>
                <a:cxn ang="0">
                  <a:pos x="55" y="80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69" y="26"/>
                </a:cxn>
                <a:cxn ang="0">
                  <a:pos x="73" y="12"/>
                </a:cxn>
                <a:cxn ang="0">
                  <a:pos x="41" y="22"/>
                </a:cxn>
                <a:cxn ang="0">
                  <a:pos x="54" y="25"/>
                </a:cxn>
                <a:cxn ang="0">
                  <a:pos x="37" y="30"/>
                </a:cxn>
                <a:cxn ang="0">
                  <a:pos x="40" y="36"/>
                </a:cxn>
                <a:cxn ang="0">
                  <a:pos x="28" y="37"/>
                </a:cxn>
                <a:cxn ang="0">
                  <a:pos x="22" y="49"/>
                </a:cxn>
                <a:cxn ang="0">
                  <a:pos x="36" y="52"/>
                </a:cxn>
                <a:cxn ang="0">
                  <a:pos x="35" y="55"/>
                </a:cxn>
                <a:cxn ang="0">
                  <a:pos x="20" y="56"/>
                </a:cxn>
                <a:cxn ang="0">
                  <a:pos x="18" y="64"/>
                </a:cxn>
                <a:cxn ang="0">
                  <a:pos x="37" y="61"/>
                </a:cxn>
                <a:cxn ang="0">
                  <a:pos x="37" y="67"/>
                </a:cxn>
                <a:cxn ang="0">
                  <a:pos x="16" y="69"/>
                </a:cxn>
                <a:cxn ang="0">
                  <a:pos x="17" y="78"/>
                </a:cxn>
                <a:cxn ang="0">
                  <a:pos x="39" y="80"/>
                </a:cxn>
                <a:cxn ang="0">
                  <a:pos x="18" y="84"/>
                </a:cxn>
                <a:cxn ang="0">
                  <a:pos x="22" y="91"/>
                </a:cxn>
                <a:cxn ang="0">
                  <a:pos x="52" y="87"/>
                </a:cxn>
                <a:cxn ang="0">
                  <a:pos x="59" y="88"/>
                </a:cxn>
                <a:cxn ang="0">
                  <a:pos x="55" y="94"/>
                </a:cxn>
                <a:cxn ang="0">
                  <a:pos x="59" y="99"/>
                </a:cxn>
                <a:cxn ang="0">
                  <a:pos x="41" y="101"/>
                </a:cxn>
                <a:cxn ang="0">
                  <a:pos x="49" y="104"/>
                </a:cxn>
                <a:cxn ang="0">
                  <a:pos x="79" y="83"/>
                </a:cxn>
                <a:cxn ang="0">
                  <a:pos x="55" y="80"/>
                </a:cxn>
                <a:cxn ang="0">
                  <a:pos x="41" y="93"/>
                </a:cxn>
                <a:cxn ang="0">
                  <a:pos x="39" y="92"/>
                </a:cxn>
                <a:cxn ang="0">
                  <a:pos x="41" y="93"/>
                </a:cxn>
                <a:cxn ang="0">
                  <a:pos x="27" y="97"/>
                </a:cxn>
                <a:cxn ang="0">
                  <a:pos x="37" y="96"/>
                </a:cxn>
                <a:cxn ang="0">
                  <a:pos x="36" y="93"/>
                </a:cxn>
                <a:cxn ang="0">
                  <a:pos x="27" y="97"/>
                </a:cxn>
              </a:cxnLst>
              <a:rect l="0" t="0" r="r" b="b"/>
              <a:pathLst>
                <a:path w="89" h="114">
                  <a:moveTo>
                    <a:pt x="61" y="72"/>
                  </a:moveTo>
                  <a:cubicBezTo>
                    <a:pt x="71" y="71"/>
                    <a:pt x="80" y="72"/>
                    <a:pt x="86" y="77"/>
                  </a:cubicBezTo>
                  <a:cubicBezTo>
                    <a:pt x="89" y="90"/>
                    <a:pt x="82" y="98"/>
                    <a:pt x="76" y="106"/>
                  </a:cubicBezTo>
                  <a:cubicBezTo>
                    <a:pt x="55" y="114"/>
                    <a:pt x="29" y="112"/>
                    <a:pt x="14" y="98"/>
                  </a:cubicBezTo>
                  <a:cubicBezTo>
                    <a:pt x="0" y="55"/>
                    <a:pt x="27" y="20"/>
                    <a:pt x="53" y="3"/>
                  </a:cubicBezTo>
                  <a:cubicBezTo>
                    <a:pt x="59" y="2"/>
                    <a:pt x="61" y="3"/>
                    <a:pt x="65" y="0"/>
                  </a:cubicBezTo>
                  <a:cubicBezTo>
                    <a:pt x="87" y="2"/>
                    <a:pt x="88" y="25"/>
                    <a:pt x="72" y="33"/>
                  </a:cubicBezTo>
                  <a:cubicBezTo>
                    <a:pt x="69" y="34"/>
                    <a:pt x="65" y="34"/>
                    <a:pt x="62" y="36"/>
                  </a:cubicBezTo>
                  <a:cubicBezTo>
                    <a:pt x="47" y="43"/>
                    <a:pt x="45" y="59"/>
                    <a:pt x="61" y="72"/>
                  </a:cubicBezTo>
                  <a:close/>
                  <a:moveTo>
                    <a:pt x="55" y="80"/>
                  </a:moveTo>
                  <a:cubicBezTo>
                    <a:pt x="50" y="78"/>
                    <a:pt x="46" y="70"/>
                    <a:pt x="44" y="66"/>
                  </a:cubicBezTo>
                  <a:cubicBezTo>
                    <a:pt x="42" y="61"/>
                    <a:pt x="40" y="51"/>
                    <a:pt x="40" y="48"/>
                  </a:cubicBezTo>
                  <a:cubicBezTo>
                    <a:pt x="42" y="37"/>
                    <a:pt x="59" y="28"/>
                    <a:pt x="69" y="26"/>
                  </a:cubicBezTo>
                  <a:cubicBezTo>
                    <a:pt x="73" y="21"/>
                    <a:pt x="75" y="18"/>
                    <a:pt x="73" y="12"/>
                  </a:cubicBezTo>
                  <a:cubicBezTo>
                    <a:pt x="62" y="3"/>
                    <a:pt x="46" y="13"/>
                    <a:pt x="41" y="22"/>
                  </a:cubicBezTo>
                  <a:cubicBezTo>
                    <a:pt x="47" y="21"/>
                    <a:pt x="55" y="21"/>
                    <a:pt x="54" y="25"/>
                  </a:cubicBezTo>
                  <a:cubicBezTo>
                    <a:pt x="53" y="30"/>
                    <a:pt x="42" y="26"/>
                    <a:pt x="37" y="30"/>
                  </a:cubicBezTo>
                  <a:cubicBezTo>
                    <a:pt x="39" y="30"/>
                    <a:pt x="41" y="32"/>
                    <a:pt x="40" y="36"/>
                  </a:cubicBezTo>
                  <a:cubicBezTo>
                    <a:pt x="38" y="38"/>
                    <a:pt x="32" y="37"/>
                    <a:pt x="28" y="37"/>
                  </a:cubicBezTo>
                  <a:cubicBezTo>
                    <a:pt x="27" y="42"/>
                    <a:pt x="24" y="45"/>
                    <a:pt x="22" y="49"/>
                  </a:cubicBezTo>
                  <a:cubicBezTo>
                    <a:pt x="26" y="48"/>
                    <a:pt x="35" y="46"/>
                    <a:pt x="36" y="52"/>
                  </a:cubicBezTo>
                  <a:cubicBezTo>
                    <a:pt x="36" y="53"/>
                    <a:pt x="34" y="53"/>
                    <a:pt x="35" y="55"/>
                  </a:cubicBezTo>
                  <a:cubicBezTo>
                    <a:pt x="29" y="54"/>
                    <a:pt x="25" y="55"/>
                    <a:pt x="20" y="56"/>
                  </a:cubicBezTo>
                  <a:cubicBezTo>
                    <a:pt x="20" y="59"/>
                    <a:pt x="16" y="62"/>
                    <a:pt x="18" y="64"/>
                  </a:cubicBezTo>
                  <a:cubicBezTo>
                    <a:pt x="23" y="61"/>
                    <a:pt x="31" y="62"/>
                    <a:pt x="37" y="61"/>
                  </a:cubicBezTo>
                  <a:cubicBezTo>
                    <a:pt x="37" y="63"/>
                    <a:pt x="37" y="65"/>
                    <a:pt x="37" y="67"/>
                  </a:cubicBezTo>
                  <a:cubicBezTo>
                    <a:pt x="29" y="68"/>
                    <a:pt x="23" y="72"/>
                    <a:pt x="16" y="69"/>
                  </a:cubicBezTo>
                  <a:cubicBezTo>
                    <a:pt x="17" y="72"/>
                    <a:pt x="16" y="76"/>
                    <a:pt x="17" y="78"/>
                  </a:cubicBezTo>
                  <a:cubicBezTo>
                    <a:pt x="23" y="77"/>
                    <a:pt x="36" y="75"/>
                    <a:pt x="39" y="80"/>
                  </a:cubicBezTo>
                  <a:cubicBezTo>
                    <a:pt x="37" y="86"/>
                    <a:pt x="25" y="83"/>
                    <a:pt x="18" y="84"/>
                  </a:cubicBezTo>
                  <a:cubicBezTo>
                    <a:pt x="19" y="87"/>
                    <a:pt x="19" y="90"/>
                    <a:pt x="22" y="91"/>
                  </a:cubicBezTo>
                  <a:cubicBezTo>
                    <a:pt x="30" y="84"/>
                    <a:pt x="42" y="87"/>
                    <a:pt x="52" y="87"/>
                  </a:cubicBezTo>
                  <a:cubicBezTo>
                    <a:pt x="54" y="87"/>
                    <a:pt x="57" y="84"/>
                    <a:pt x="59" y="88"/>
                  </a:cubicBezTo>
                  <a:cubicBezTo>
                    <a:pt x="60" y="93"/>
                    <a:pt x="56" y="92"/>
                    <a:pt x="55" y="94"/>
                  </a:cubicBezTo>
                  <a:cubicBezTo>
                    <a:pt x="57" y="95"/>
                    <a:pt x="59" y="95"/>
                    <a:pt x="59" y="99"/>
                  </a:cubicBezTo>
                  <a:cubicBezTo>
                    <a:pt x="53" y="100"/>
                    <a:pt x="48" y="101"/>
                    <a:pt x="41" y="101"/>
                  </a:cubicBezTo>
                  <a:cubicBezTo>
                    <a:pt x="42" y="104"/>
                    <a:pt x="46" y="103"/>
                    <a:pt x="49" y="104"/>
                  </a:cubicBezTo>
                  <a:cubicBezTo>
                    <a:pt x="69" y="106"/>
                    <a:pt x="79" y="95"/>
                    <a:pt x="79" y="83"/>
                  </a:cubicBezTo>
                  <a:cubicBezTo>
                    <a:pt x="73" y="77"/>
                    <a:pt x="64" y="79"/>
                    <a:pt x="55" y="80"/>
                  </a:cubicBezTo>
                  <a:close/>
                  <a:moveTo>
                    <a:pt x="41" y="93"/>
                  </a:moveTo>
                  <a:cubicBezTo>
                    <a:pt x="40" y="93"/>
                    <a:pt x="40" y="92"/>
                    <a:pt x="39" y="92"/>
                  </a:cubicBezTo>
                  <a:cubicBezTo>
                    <a:pt x="37" y="94"/>
                    <a:pt x="41" y="95"/>
                    <a:pt x="41" y="93"/>
                  </a:cubicBezTo>
                  <a:close/>
                  <a:moveTo>
                    <a:pt x="27" y="97"/>
                  </a:moveTo>
                  <a:cubicBezTo>
                    <a:pt x="30" y="99"/>
                    <a:pt x="34" y="97"/>
                    <a:pt x="37" y="96"/>
                  </a:cubicBezTo>
                  <a:cubicBezTo>
                    <a:pt x="36" y="95"/>
                    <a:pt x="37" y="93"/>
                    <a:pt x="36" y="93"/>
                  </a:cubicBezTo>
                  <a:cubicBezTo>
                    <a:pt x="34" y="96"/>
                    <a:pt x="29" y="94"/>
                    <a:pt x="27" y="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1162050"/>
            <a:ext cx="2958577" cy="584835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4444" r="37500" b="45555"/>
          <a:stretch>
            <a:fillRect/>
          </a:stretch>
        </p:blipFill>
        <p:spPr bwMode="auto">
          <a:xfrm>
            <a:off x="4756150" y="1742765"/>
            <a:ext cx="2507166" cy="2375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711" y="1148963"/>
            <a:ext cx="1385539" cy="1055649"/>
          </a:xfrm>
          <a:prstGeom prst="rect">
            <a:avLst/>
          </a:prstGeom>
        </p:spPr>
      </p:pic>
      <p:pic>
        <p:nvPicPr>
          <p:cNvPr id="12" name="84-85 Thinking of Your Sl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7137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accel="32000" fill="hold" nodeType="withEffect" p14:presetBounceEnd="3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9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0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32000" fill="hold" nodeType="withEffect" p14:presetBounceEnd="3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5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accel="32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32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15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1247775"/>
            <a:ext cx="2320925" cy="573405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5801" y="4035550"/>
            <a:ext cx="9804399" cy="5964343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433307">
            <a:off x="-681940" y="1825924"/>
            <a:ext cx="7572907" cy="270843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70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170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86-88 So Those Are the Ru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202231">
            <a:off x="4621885" y="3129455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TREAT YOUR AUDIENCE AS KING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202231">
            <a:off x="4252004" y="3647788"/>
            <a:ext cx="42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SPREAD IDEAS AND MOVE PEOPLE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202231">
            <a:off x="3882216" y="4285598"/>
            <a:ext cx="481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HELP THEM SEE WHAT YOU ARE SAYING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202231">
            <a:off x="3557372" y="4630620"/>
            <a:ext cx="452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PRACTICE DESIGN, NOT DECORATION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202231">
            <a:off x="3232800" y="506344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CULTIVATE HEALTHY RELATIONSHIPS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">
        <p:push/>
      </p:transition>
    </mc:Choice>
    <mc:Fallback xmlns="">
      <p:transition spd="slow" advClick="0" advTm="12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57083 -0.55371 " pathEditMode="relative" rAng="0" ptsTypes="AA">
                                      <p:cBhvr>
                                        <p:cTn id="11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0" y="-27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49861 0.49445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24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88889E-6 -2.89017E-7 L 0.5342 0.52832 " pathEditMode="relative" rAng="0" ptsTypes="AA">
                                      <p:cBhvr>
                                        <p:cTn id="21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2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1.7341E-6 L 0.55642 0.54104 " pathEditMode="relative" rAng="0" ptsTypes="AA">
                                      <p:cBhvr>
                                        <p:cTn id="26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0" y="271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94444E-6 -1.6763E-6 L 0.5309 0.52439 " pathEditMode="relative" rAng="0" ptsTypes="AA">
                                      <p:cBhvr>
                                        <p:cTn id="31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26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3.06358E-6 L 0.51996 0.52 " pathEditMode="relative" rAng="0" ptsTypes="AA">
                                      <p:cBhvr>
                                        <p:cTn id="36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432" y="823306"/>
            <a:ext cx="2918143" cy="5768422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11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12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6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21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">
        <p:push dir="r"/>
      </p:transition>
    </mc:Choice>
    <mc:Fallback xmlns="">
      <p:transition spd="slow" advClick="0" advTm="29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350" y="481089"/>
            <a:ext cx="2909300" cy="6089234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8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3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1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00" name="Group 199"/>
          <p:cNvGrpSpPr/>
          <p:nvPr/>
        </p:nvGrpSpPr>
        <p:grpSpPr>
          <a:xfrm>
            <a:off x="502040" y="656159"/>
            <a:ext cx="1707002" cy="1666665"/>
            <a:chOff x="429616" y="420769"/>
            <a:chExt cx="1707002" cy="1666665"/>
          </a:xfrm>
        </p:grpSpPr>
        <p:sp>
          <p:nvSpPr>
            <p:cNvPr id="4" name="Rectangle 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623566" y="656159"/>
            <a:ext cx="1707002" cy="1666665"/>
            <a:chOff x="429616" y="420769"/>
            <a:chExt cx="1707002" cy="1666665"/>
          </a:xfrm>
        </p:grpSpPr>
        <p:sp>
          <p:nvSpPr>
            <p:cNvPr id="202" name="Rectangle 20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4" name="Rectangle 20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8" name="Straight Connector 20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Connector 20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745092" y="656159"/>
            <a:ext cx="1707002" cy="1666665"/>
            <a:chOff x="429616" y="420769"/>
            <a:chExt cx="1707002" cy="1666665"/>
          </a:xfrm>
        </p:grpSpPr>
        <p:sp>
          <p:nvSpPr>
            <p:cNvPr id="219" name="Rectangle 218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Straight Connector 219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4" name="Oval 223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4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6866619" y="656159"/>
            <a:ext cx="1707002" cy="1666665"/>
            <a:chOff x="429616" y="420769"/>
            <a:chExt cx="1707002" cy="1666665"/>
          </a:xfrm>
        </p:grpSpPr>
        <p:sp>
          <p:nvSpPr>
            <p:cNvPr id="236" name="Rectangle 235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Connector 236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3" name="Oval 242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4" name="Straight Connector 243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1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502040" y="2742983"/>
            <a:ext cx="1707002" cy="1666665"/>
            <a:chOff x="429616" y="420769"/>
            <a:chExt cx="1707002" cy="1666665"/>
          </a:xfrm>
        </p:grpSpPr>
        <p:sp>
          <p:nvSpPr>
            <p:cNvPr id="253" name="Rectangle 252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4" name="Straight Connector 253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Oval 257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Connector 258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0" name="Oval 25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2623566" y="2742983"/>
            <a:ext cx="1707002" cy="1666665"/>
            <a:chOff x="429616" y="420769"/>
            <a:chExt cx="1707002" cy="1666665"/>
          </a:xfrm>
        </p:grpSpPr>
        <p:sp>
          <p:nvSpPr>
            <p:cNvPr id="270" name="Rectangle 269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1" name="Straight Connector 270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4" name="Straight Connector 273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5" name="Oval 274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7" name="Oval 276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8" name="Straight Connector 277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5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4745092" y="2742983"/>
            <a:ext cx="1707002" cy="1666665"/>
            <a:chOff x="429616" y="420769"/>
            <a:chExt cx="1707002" cy="1666665"/>
          </a:xfrm>
        </p:grpSpPr>
        <p:sp>
          <p:nvSpPr>
            <p:cNvPr id="287" name="Rectangle 286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8" name="Straight Connector 287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9" name="Rectangle 288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1" name="Straight Connector 29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2" name="Oval 291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3" name="Straight Connector 292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Connector 294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2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866619" y="2742983"/>
            <a:ext cx="1707002" cy="1666665"/>
            <a:chOff x="429616" y="420769"/>
            <a:chExt cx="1707002" cy="1666665"/>
          </a:xfrm>
        </p:grpSpPr>
        <p:sp>
          <p:nvSpPr>
            <p:cNvPr id="304" name="Rectangle 30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5" name="Straight Connector 304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6" name="Rectangle 305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9" name="Oval 308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Connector 309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1" name="Oval 310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Connector 311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9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02040" y="4829806"/>
            <a:ext cx="1707002" cy="1666665"/>
            <a:chOff x="429616" y="420769"/>
            <a:chExt cx="1707002" cy="1666665"/>
          </a:xfrm>
        </p:grpSpPr>
        <p:sp>
          <p:nvSpPr>
            <p:cNvPr id="321" name="Rectangle 320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2" name="Straight Connector 321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3" name="Rectangle 322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5" name="Straight Connector 324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6" name="Oval 325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7" name="Straight Connector 326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8" name="Oval 327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9" name="Straight Connector 328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6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2623566" y="4829806"/>
            <a:ext cx="1707002" cy="1666665"/>
            <a:chOff x="429616" y="420769"/>
            <a:chExt cx="1707002" cy="1666665"/>
          </a:xfrm>
        </p:grpSpPr>
        <p:sp>
          <p:nvSpPr>
            <p:cNvPr id="338" name="Rectangle 337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9" name="Straight Connector 338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0" name="Rectangle 33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Connector 341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4" name="Straight Connector 34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5" name="Oval 344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6" name="Straight Connector 345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3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4745092" y="4829806"/>
            <a:ext cx="1707002" cy="1666665"/>
            <a:chOff x="429616" y="420769"/>
            <a:chExt cx="1707002" cy="1666665"/>
          </a:xfrm>
        </p:grpSpPr>
        <p:sp>
          <p:nvSpPr>
            <p:cNvPr id="355" name="Rectangle 354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6" name="Straight Connector 355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7" name="Rectangle 356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0" name="Oval 359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Straight Connector 360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2" name="Oval 361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6866619" y="4829806"/>
            <a:ext cx="1707002" cy="1666665"/>
            <a:chOff x="429616" y="420769"/>
            <a:chExt cx="1707002" cy="1666665"/>
          </a:xfrm>
        </p:grpSpPr>
        <p:sp>
          <p:nvSpPr>
            <p:cNvPr id="372" name="Rectangle 37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3" name="Straight Connector 37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4" name="Rectangle 37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6" name="Straight Connector 37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7" name="Oval 37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8" name="Straight Connector 37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9" name="Oval 37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0" name="Straight Connector 37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pic>
        <p:nvPicPr>
          <p:cNvPr id="388" name="89-90 The Answer Is Simp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2800" y="7073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2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20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21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" fill="hold"/>
                                        <p:tgtEl>
                                          <p:spTgt spid="23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2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26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50"/>
                            </p:stCondLst>
                            <p:childTnLst>
                              <p:par>
                                <p:cTn id="61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" fill="hold"/>
                                        <p:tgtEl>
                                          <p:spTgt spid="28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5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0"/>
                            </p:stCondLst>
                            <p:childTnLst>
                              <p:par>
                                <p:cTn id="69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30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50"/>
                            </p:stCondLst>
                            <p:childTnLst>
                              <p:par>
                                <p:cTn id="77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3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5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00"/>
                            </p:stCondLst>
                            <p:childTnLst>
                              <p:par>
                                <p:cTn id="85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" fill="hold"/>
                                        <p:tgtEl>
                                          <p:spTgt spid="33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50"/>
                            </p:stCondLst>
                            <p:childTnLst>
                              <p:par>
                                <p:cTn id="93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35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85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100"/>
                            </p:stCondLst>
                            <p:childTnLst>
                              <p:par>
                                <p:cTn id="101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" fill="hold"/>
                                        <p:tgtEl>
                                          <p:spTgt spid="37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2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mp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8" dur="750" fill="hold"/>
                                        <p:tgtEl>
                                          <p:spTgt spid="26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3" presetClass="pat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66667E-6 2.22222E-6 L 0.08906 -0.00139 " pathEditMode="relative" rAng="0" ptsTypes="AA">
                                      <p:cBhvr>
                                        <p:cTn id="140" dur="7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1600" y="221374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2008256" y="2417331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6" name="91-95 When You Apply These Ru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600" y="6972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78852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25398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43450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373380"/>
            <a:ext cx="2938638" cy="2770716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688856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460256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079256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850656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p:transition spd="slow" advClick="0" advTm="2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561240">
            <a:off x="705302" y="3047936"/>
            <a:ext cx="272333" cy="4469317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14734979">
            <a:off x="2628422" y="8880864"/>
            <a:ext cx="272333" cy="4469317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16588231">
            <a:off x="7958649" y="9192395"/>
            <a:ext cx="272333" cy="6620803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3" name="Isosceles Triangle 22"/>
          <p:cNvSpPr/>
          <p:nvPr/>
        </p:nvSpPr>
        <p:spPr>
          <a:xfrm flipH="1">
            <a:off x="1902390" y="11346092"/>
            <a:ext cx="1119300" cy="1266821"/>
          </a:xfrm>
          <a:prstGeom prst="triangle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>
              <a:rot lat="1080000" lon="1560000" rev="0"/>
            </a:camera>
            <a:lightRig rig="twoPt" dir="t"/>
          </a:scene3d>
          <a:sp3d extrusionH="603250" contourW="2540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11552" y="10982657"/>
            <a:ext cx="1990288" cy="226363"/>
          </a:xfrm>
          <a:prstGeom prst="flowChartProcess">
            <a:avLst/>
          </a:prstGeom>
          <a:scene3d>
            <a:camera prst="isometricOffAxis2Left">
              <a:rot lat="763508" lon="947097" rev="180000"/>
            </a:camera>
            <a:lightRig rig="threePt" dir="t"/>
          </a:scene3d>
          <a:sp3d extrusionH="514350" contourW="25400" prstMaterial="legacyWireframe"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200" y="14248430"/>
            <a:ext cx="800100" cy="3752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774" y="7740162"/>
            <a:ext cx="2333625" cy="33850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grpSp>
        <p:nvGrpSpPr>
          <p:cNvPr id="14" name="Group 13"/>
          <p:cNvGrpSpPr/>
          <p:nvPr/>
        </p:nvGrpSpPr>
        <p:grpSpPr>
          <a:xfrm rot="15794151">
            <a:off x="267150" y="9949415"/>
            <a:ext cx="1872512" cy="207645"/>
            <a:chOff x="3309257" y="2240280"/>
            <a:chExt cx="2131640" cy="236380"/>
          </a:xfrm>
          <a:effectLst>
            <a:outerShdw blurRad="50800" dist="165100" dir="21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lowchart: Process 14"/>
            <p:cNvSpPr/>
            <p:nvPr/>
          </p:nvSpPr>
          <p:spPr>
            <a:xfrm>
              <a:off x="3309257" y="2240280"/>
              <a:ext cx="2131640" cy="68361"/>
            </a:xfrm>
            <a:prstGeom prst="flowChartProcess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93000" sy="34000" flip="none" algn="tl"/>
            </a:blipFill>
            <a:ln>
              <a:noFill/>
            </a:ln>
            <a:scene3d>
              <a:camera prst="perspectiveContrastingLeftFacing">
                <a:rot lat="259434" lon="2054387" rev="21340234"/>
              </a:camera>
              <a:lightRig rig="threePt" dir="t"/>
            </a:scene3d>
            <a:sp3d extrusionH="133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253967" y="2318056"/>
              <a:ext cx="175597" cy="158604"/>
            </a:xfrm>
            <a:prstGeom prst="ellipse">
              <a:avLst/>
            </a:prstGeom>
            <a:solidFill>
              <a:srgbClr val="DF5B4D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14300" h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952384">
            <a:off x="4921058" y="10254169"/>
            <a:ext cx="1215135" cy="599865"/>
            <a:chOff x="3744686" y="4606834"/>
            <a:chExt cx="2124891" cy="1079863"/>
          </a:xfrm>
          <a:scene3d>
            <a:camera prst="orthographicFront"/>
            <a:lightRig rig="balanced" dir="t"/>
          </a:scene3d>
        </p:grpSpPr>
        <p:sp>
          <p:nvSpPr>
            <p:cNvPr id="19" name="Freeform 18"/>
            <p:cNvSpPr/>
            <p:nvPr/>
          </p:nvSpPr>
          <p:spPr bwMode="auto">
            <a:xfrm>
              <a:off x="3753394" y="4606834"/>
              <a:ext cx="2081349" cy="1036320"/>
            </a:xfrm>
            <a:custGeom>
              <a:avLst/>
              <a:gdLst>
                <a:gd name="connsiteX0" fmla="*/ 0 w 2081349"/>
                <a:gd name="connsiteY0" fmla="*/ 1036320 h 1036320"/>
                <a:gd name="connsiteX1" fmla="*/ 43543 w 2081349"/>
                <a:gd name="connsiteY1" fmla="*/ 992777 h 1036320"/>
                <a:gd name="connsiteX2" fmla="*/ 69669 w 2081349"/>
                <a:gd name="connsiteY2" fmla="*/ 975360 h 1036320"/>
                <a:gd name="connsiteX3" fmla="*/ 87086 w 2081349"/>
                <a:gd name="connsiteY3" fmla="*/ 949235 h 1036320"/>
                <a:gd name="connsiteX4" fmla="*/ 130629 w 2081349"/>
                <a:gd name="connsiteY4" fmla="*/ 914400 h 1036320"/>
                <a:gd name="connsiteX5" fmla="*/ 165463 w 2081349"/>
                <a:gd name="connsiteY5" fmla="*/ 870857 h 1036320"/>
                <a:gd name="connsiteX6" fmla="*/ 217715 w 2081349"/>
                <a:gd name="connsiteY6" fmla="*/ 836023 h 1036320"/>
                <a:gd name="connsiteX7" fmla="*/ 261257 w 2081349"/>
                <a:gd name="connsiteY7" fmla="*/ 801189 h 1036320"/>
                <a:gd name="connsiteX8" fmla="*/ 304800 w 2081349"/>
                <a:gd name="connsiteY8" fmla="*/ 766355 h 1036320"/>
                <a:gd name="connsiteX9" fmla="*/ 383177 w 2081349"/>
                <a:gd name="connsiteY9" fmla="*/ 740229 h 1036320"/>
                <a:gd name="connsiteX10" fmla="*/ 435429 w 2081349"/>
                <a:gd name="connsiteY10" fmla="*/ 722812 h 1036320"/>
                <a:gd name="connsiteX11" fmla="*/ 461555 w 2081349"/>
                <a:gd name="connsiteY11" fmla="*/ 714103 h 1036320"/>
                <a:gd name="connsiteX12" fmla="*/ 496389 w 2081349"/>
                <a:gd name="connsiteY12" fmla="*/ 705395 h 1036320"/>
                <a:gd name="connsiteX13" fmla="*/ 574766 w 2081349"/>
                <a:gd name="connsiteY13" fmla="*/ 687977 h 1036320"/>
                <a:gd name="connsiteX14" fmla="*/ 635726 w 2081349"/>
                <a:gd name="connsiteY14" fmla="*/ 670560 h 1036320"/>
                <a:gd name="connsiteX15" fmla="*/ 801189 w 2081349"/>
                <a:gd name="connsiteY15" fmla="*/ 653143 h 1036320"/>
                <a:gd name="connsiteX16" fmla="*/ 862149 w 2081349"/>
                <a:gd name="connsiteY16" fmla="*/ 661852 h 1036320"/>
                <a:gd name="connsiteX17" fmla="*/ 966652 w 2081349"/>
                <a:gd name="connsiteY17" fmla="*/ 670560 h 1036320"/>
                <a:gd name="connsiteX18" fmla="*/ 1001486 w 2081349"/>
                <a:gd name="connsiteY18" fmla="*/ 679269 h 1036320"/>
                <a:gd name="connsiteX19" fmla="*/ 1114697 w 2081349"/>
                <a:gd name="connsiteY19" fmla="*/ 705395 h 1036320"/>
                <a:gd name="connsiteX20" fmla="*/ 1149532 w 2081349"/>
                <a:gd name="connsiteY20" fmla="*/ 714103 h 1036320"/>
                <a:gd name="connsiteX21" fmla="*/ 1245326 w 2081349"/>
                <a:gd name="connsiteY21" fmla="*/ 722812 h 1036320"/>
                <a:gd name="connsiteX22" fmla="*/ 1436915 w 2081349"/>
                <a:gd name="connsiteY22" fmla="*/ 705395 h 1036320"/>
                <a:gd name="connsiteX23" fmla="*/ 1489166 w 2081349"/>
                <a:gd name="connsiteY23" fmla="*/ 696686 h 1036320"/>
                <a:gd name="connsiteX24" fmla="*/ 1593669 w 2081349"/>
                <a:gd name="connsiteY24" fmla="*/ 679269 h 1036320"/>
                <a:gd name="connsiteX25" fmla="*/ 1645920 w 2081349"/>
                <a:gd name="connsiteY25" fmla="*/ 661852 h 1036320"/>
                <a:gd name="connsiteX26" fmla="*/ 1698172 w 2081349"/>
                <a:gd name="connsiteY26" fmla="*/ 644435 h 1036320"/>
                <a:gd name="connsiteX27" fmla="*/ 1724297 w 2081349"/>
                <a:gd name="connsiteY27" fmla="*/ 635726 h 1036320"/>
                <a:gd name="connsiteX28" fmla="*/ 1750423 w 2081349"/>
                <a:gd name="connsiteY28" fmla="*/ 618309 h 1036320"/>
                <a:gd name="connsiteX29" fmla="*/ 1802675 w 2081349"/>
                <a:gd name="connsiteY29" fmla="*/ 600892 h 1036320"/>
                <a:gd name="connsiteX30" fmla="*/ 1828800 w 2081349"/>
                <a:gd name="connsiteY30" fmla="*/ 583475 h 1036320"/>
                <a:gd name="connsiteX31" fmla="*/ 1863635 w 2081349"/>
                <a:gd name="connsiteY31" fmla="*/ 548640 h 1036320"/>
                <a:gd name="connsiteX32" fmla="*/ 1889760 w 2081349"/>
                <a:gd name="connsiteY32" fmla="*/ 539932 h 1036320"/>
                <a:gd name="connsiteX33" fmla="*/ 1933303 w 2081349"/>
                <a:gd name="connsiteY33" fmla="*/ 505097 h 1036320"/>
                <a:gd name="connsiteX34" fmla="*/ 1950720 w 2081349"/>
                <a:gd name="connsiteY34" fmla="*/ 478972 h 1036320"/>
                <a:gd name="connsiteX35" fmla="*/ 2011680 w 2081349"/>
                <a:gd name="connsiteY35" fmla="*/ 400595 h 1036320"/>
                <a:gd name="connsiteX36" fmla="*/ 2020389 w 2081349"/>
                <a:gd name="connsiteY36" fmla="*/ 374469 h 1036320"/>
                <a:gd name="connsiteX37" fmla="*/ 2037806 w 2081349"/>
                <a:gd name="connsiteY37" fmla="*/ 348343 h 1036320"/>
                <a:gd name="connsiteX38" fmla="*/ 2055223 w 2081349"/>
                <a:gd name="connsiteY38" fmla="*/ 296092 h 1036320"/>
                <a:gd name="connsiteX39" fmla="*/ 2063932 w 2081349"/>
                <a:gd name="connsiteY39" fmla="*/ 269966 h 1036320"/>
                <a:gd name="connsiteX40" fmla="*/ 2072640 w 2081349"/>
                <a:gd name="connsiteY40" fmla="*/ 243840 h 1036320"/>
                <a:gd name="connsiteX41" fmla="*/ 2081349 w 2081349"/>
                <a:gd name="connsiteY41" fmla="*/ 182880 h 1036320"/>
                <a:gd name="connsiteX42" fmla="*/ 2072640 w 2081349"/>
                <a:gd name="connsiteY42" fmla="*/ 148046 h 1036320"/>
                <a:gd name="connsiteX43" fmla="*/ 2055223 w 2081349"/>
                <a:gd name="connsiteY43" fmla="*/ 69669 h 1036320"/>
                <a:gd name="connsiteX44" fmla="*/ 2072640 w 2081349"/>
                <a:gd name="connsiteY44" fmla="*/ 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81349" h="1036320">
                  <a:moveTo>
                    <a:pt x="0" y="1036320"/>
                  </a:moveTo>
                  <a:cubicBezTo>
                    <a:pt x="14514" y="1021806"/>
                    <a:pt x="28095" y="1006294"/>
                    <a:pt x="43543" y="992777"/>
                  </a:cubicBezTo>
                  <a:cubicBezTo>
                    <a:pt x="51420" y="985885"/>
                    <a:pt x="62268" y="982761"/>
                    <a:pt x="69669" y="975360"/>
                  </a:cubicBezTo>
                  <a:cubicBezTo>
                    <a:pt x="77070" y="967959"/>
                    <a:pt x="80548" y="957408"/>
                    <a:pt x="87086" y="949235"/>
                  </a:cubicBezTo>
                  <a:cubicBezTo>
                    <a:pt x="101270" y="931505"/>
                    <a:pt x="111227" y="927335"/>
                    <a:pt x="130629" y="914400"/>
                  </a:cubicBezTo>
                  <a:cubicBezTo>
                    <a:pt x="142053" y="897265"/>
                    <a:pt x="148920" y="883264"/>
                    <a:pt x="165463" y="870857"/>
                  </a:cubicBezTo>
                  <a:cubicBezTo>
                    <a:pt x="182209" y="858297"/>
                    <a:pt x="217715" y="836023"/>
                    <a:pt x="217715" y="836023"/>
                  </a:cubicBezTo>
                  <a:cubicBezTo>
                    <a:pt x="252404" y="783989"/>
                    <a:pt x="214521" y="829230"/>
                    <a:pt x="261257" y="801189"/>
                  </a:cubicBezTo>
                  <a:cubicBezTo>
                    <a:pt x="312959" y="770169"/>
                    <a:pt x="237575" y="796233"/>
                    <a:pt x="304800" y="766355"/>
                  </a:cubicBezTo>
                  <a:cubicBezTo>
                    <a:pt x="304817" y="766347"/>
                    <a:pt x="370105" y="744586"/>
                    <a:pt x="383177" y="740229"/>
                  </a:cubicBezTo>
                  <a:lnTo>
                    <a:pt x="435429" y="722812"/>
                  </a:lnTo>
                  <a:cubicBezTo>
                    <a:pt x="444138" y="719909"/>
                    <a:pt x="452649" y="716329"/>
                    <a:pt x="461555" y="714103"/>
                  </a:cubicBezTo>
                  <a:cubicBezTo>
                    <a:pt x="473166" y="711200"/>
                    <a:pt x="484705" y="707991"/>
                    <a:pt x="496389" y="705395"/>
                  </a:cubicBezTo>
                  <a:cubicBezTo>
                    <a:pt x="536801" y="696415"/>
                    <a:pt x="537594" y="698598"/>
                    <a:pt x="574766" y="687977"/>
                  </a:cubicBezTo>
                  <a:cubicBezTo>
                    <a:pt x="603744" y="679698"/>
                    <a:pt x="603072" y="676002"/>
                    <a:pt x="635726" y="670560"/>
                  </a:cubicBezTo>
                  <a:cubicBezTo>
                    <a:pt x="681379" y="662951"/>
                    <a:pt x="758576" y="657017"/>
                    <a:pt x="801189" y="653143"/>
                  </a:cubicBezTo>
                  <a:cubicBezTo>
                    <a:pt x="821509" y="656046"/>
                    <a:pt x="841735" y="659703"/>
                    <a:pt x="862149" y="661852"/>
                  </a:cubicBezTo>
                  <a:cubicBezTo>
                    <a:pt x="896912" y="665511"/>
                    <a:pt x="931967" y="666224"/>
                    <a:pt x="966652" y="670560"/>
                  </a:cubicBezTo>
                  <a:cubicBezTo>
                    <a:pt x="978528" y="672045"/>
                    <a:pt x="989802" y="676673"/>
                    <a:pt x="1001486" y="679269"/>
                  </a:cubicBezTo>
                  <a:cubicBezTo>
                    <a:pt x="1122159" y="706085"/>
                    <a:pt x="943894" y="662694"/>
                    <a:pt x="1114697" y="705395"/>
                  </a:cubicBezTo>
                  <a:cubicBezTo>
                    <a:pt x="1126309" y="708298"/>
                    <a:pt x="1137612" y="713019"/>
                    <a:pt x="1149532" y="714103"/>
                  </a:cubicBezTo>
                  <a:lnTo>
                    <a:pt x="1245326" y="722812"/>
                  </a:lnTo>
                  <a:cubicBezTo>
                    <a:pt x="1291259" y="718984"/>
                    <a:pt x="1388194" y="711485"/>
                    <a:pt x="1436915" y="705395"/>
                  </a:cubicBezTo>
                  <a:cubicBezTo>
                    <a:pt x="1454436" y="703205"/>
                    <a:pt x="1471714" y="699371"/>
                    <a:pt x="1489166" y="696686"/>
                  </a:cubicBezTo>
                  <a:cubicBezTo>
                    <a:pt x="1517742" y="692289"/>
                    <a:pt x="1563917" y="687383"/>
                    <a:pt x="1593669" y="679269"/>
                  </a:cubicBezTo>
                  <a:cubicBezTo>
                    <a:pt x="1611381" y="674439"/>
                    <a:pt x="1628503" y="667658"/>
                    <a:pt x="1645920" y="661852"/>
                  </a:cubicBezTo>
                  <a:lnTo>
                    <a:pt x="1698172" y="644435"/>
                  </a:lnTo>
                  <a:cubicBezTo>
                    <a:pt x="1706880" y="641532"/>
                    <a:pt x="1716659" y="640818"/>
                    <a:pt x="1724297" y="635726"/>
                  </a:cubicBezTo>
                  <a:cubicBezTo>
                    <a:pt x="1733006" y="629920"/>
                    <a:pt x="1740859" y="622560"/>
                    <a:pt x="1750423" y="618309"/>
                  </a:cubicBezTo>
                  <a:cubicBezTo>
                    <a:pt x="1767200" y="610853"/>
                    <a:pt x="1802675" y="600892"/>
                    <a:pt x="1802675" y="600892"/>
                  </a:cubicBezTo>
                  <a:cubicBezTo>
                    <a:pt x="1811383" y="595086"/>
                    <a:pt x="1820854" y="590286"/>
                    <a:pt x="1828800" y="583475"/>
                  </a:cubicBezTo>
                  <a:cubicBezTo>
                    <a:pt x="1841268" y="572788"/>
                    <a:pt x="1848056" y="553833"/>
                    <a:pt x="1863635" y="548640"/>
                  </a:cubicBezTo>
                  <a:lnTo>
                    <a:pt x="1889760" y="539932"/>
                  </a:lnTo>
                  <a:cubicBezTo>
                    <a:pt x="1909162" y="526997"/>
                    <a:pt x="1919119" y="522827"/>
                    <a:pt x="1933303" y="505097"/>
                  </a:cubicBezTo>
                  <a:cubicBezTo>
                    <a:pt x="1939841" y="496924"/>
                    <a:pt x="1944020" y="487012"/>
                    <a:pt x="1950720" y="478972"/>
                  </a:cubicBezTo>
                  <a:cubicBezTo>
                    <a:pt x="1975767" y="448916"/>
                    <a:pt x="1997006" y="444615"/>
                    <a:pt x="2011680" y="400595"/>
                  </a:cubicBezTo>
                  <a:cubicBezTo>
                    <a:pt x="2014583" y="391886"/>
                    <a:pt x="2016284" y="382680"/>
                    <a:pt x="2020389" y="374469"/>
                  </a:cubicBezTo>
                  <a:cubicBezTo>
                    <a:pt x="2025070" y="365108"/>
                    <a:pt x="2033555" y="357907"/>
                    <a:pt x="2037806" y="348343"/>
                  </a:cubicBezTo>
                  <a:cubicBezTo>
                    <a:pt x="2045262" y="331566"/>
                    <a:pt x="2049417" y="313509"/>
                    <a:pt x="2055223" y="296092"/>
                  </a:cubicBezTo>
                  <a:lnTo>
                    <a:pt x="2063932" y="269966"/>
                  </a:lnTo>
                  <a:lnTo>
                    <a:pt x="2072640" y="243840"/>
                  </a:lnTo>
                  <a:cubicBezTo>
                    <a:pt x="2075543" y="223520"/>
                    <a:pt x="2081349" y="203406"/>
                    <a:pt x="2081349" y="182880"/>
                  </a:cubicBezTo>
                  <a:cubicBezTo>
                    <a:pt x="2081349" y="170911"/>
                    <a:pt x="2075236" y="159730"/>
                    <a:pt x="2072640" y="148046"/>
                  </a:cubicBezTo>
                  <a:cubicBezTo>
                    <a:pt x="2050529" y="48544"/>
                    <a:pt x="2076462" y="154622"/>
                    <a:pt x="2055223" y="69669"/>
                  </a:cubicBezTo>
                  <a:cubicBezTo>
                    <a:pt x="2064513" y="4645"/>
                    <a:pt x="2049419" y="23224"/>
                    <a:pt x="2072640" y="0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796937" y="4640053"/>
              <a:ext cx="2072640" cy="1046644"/>
            </a:xfrm>
            <a:custGeom>
              <a:avLst/>
              <a:gdLst>
                <a:gd name="connsiteX0" fmla="*/ 0 w 2072640"/>
                <a:gd name="connsiteY0" fmla="*/ 1046644 h 1046644"/>
                <a:gd name="connsiteX1" fmla="*/ 17417 w 2072640"/>
                <a:gd name="connsiteY1" fmla="*/ 933433 h 1046644"/>
                <a:gd name="connsiteX2" fmla="*/ 34834 w 2072640"/>
                <a:gd name="connsiteY2" fmla="*/ 907307 h 1046644"/>
                <a:gd name="connsiteX3" fmla="*/ 52252 w 2072640"/>
                <a:gd name="connsiteY3" fmla="*/ 889890 h 1046644"/>
                <a:gd name="connsiteX4" fmla="*/ 69669 w 2072640"/>
                <a:gd name="connsiteY4" fmla="*/ 863764 h 1046644"/>
                <a:gd name="connsiteX5" fmla="*/ 121920 w 2072640"/>
                <a:gd name="connsiteY5" fmla="*/ 846347 h 1046644"/>
                <a:gd name="connsiteX6" fmla="*/ 148046 w 2072640"/>
                <a:gd name="connsiteY6" fmla="*/ 828930 h 1046644"/>
                <a:gd name="connsiteX7" fmla="*/ 174172 w 2072640"/>
                <a:gd name="connsiteY7" fmla="*/ 837638 h 1046644"/>
                <a:gd name="connsiteX8" fmla="*/ 226423 w 2072640"/>
                <a:gd name="connsiteY8" fmla="*/ 820221 h 1046644"/>
                <a:gd name="connsiteX9" fmla="*/ 296092 w 2072640"/>
                <a:gd name="connsiteY9" fmla="*/ 759261 h 1046644"/>
                <a:gd name="connsiteX10" fmla="*/ 322217 w 2072640"/>
                <a:gd name="connsiteY10" fmla="*/ 741844 h 1046644"/>
                <a:gd name="connsiteX11" fmla="*/ 357052 w 2072640"/>
                <a:gd name="connsiteY11" fmla="*/ 698301 h 1046644"/>
                <a:gd name="connsiteX12" fmla="*/ 409303 w 2072640"/>
                <a:gd name="connsiteY12" fmla="*/ 680884 h 1046644"/>
                <a:gd name="connsiteX13" fmla="*/ 461554 w 2072640"/>
                <a:gd name="connsiteY13" fmla="*/ 654758 h 1046644"/>
                <a:gd name="connsiteX14" fmla="*/ 513806 w 2072640"/>
                <a:gd name="connsiteY14" fmla="*/ 663467 h 1046644"/>
                <a:gd name="connsiteX15" fmla="*/ 539932 w 2072640"/>
                <a:gd name="connsiteY15" fmla="*/ 672176 h 1046644"/>
                <a:gd name="connsiteX16" fmla="*/ 592183 w 2072640"/>
                <a:gd name="connsiteY16" fmla="*/ 680884 h 1046644"/>
                <a:gd name="connsiteX17" fmla="*/ 618309 w 2072640"/>
                <a:gd name="connsiteY17" fmla="*/ 672176 h 1046644"/>
                <a:gd name="connsiteX18" fmla="*/ 635726 w 2072640"/>
                <a:gd name="connsiteY18" fmla="*/ 654758 h 1046644"/>
                <a:gd name="connsiteX19" fmla="*/ 687977 w 2072640"/>
                <a:gd name="connsiteY19" fmla="*/ 637341 h 1046644"/>
                <a:gd name="connsiteX20" fmla="*/ 714103 w 2072640"/>
                <a:gd name="connsiteY20" fmla="*/ 619924 h 1046644"/>
                <a:gd name="connsiteX21" fmla="*/ 766354 w 2072640"/>
                <a:gd name="connsiteY21" fmla="*/ 602507 h 1046644"/>
                <a:gd name="connsiteX22" fmla="*/ 792480 w 2072640"/>
                <a:gd name="connsiteY22" fmla="*/ 593798 h 1046644"/>
                <a:gd name="connsiteX23" fmla="*/ 844732 w 2072640"/>
                <a:gd name="connsiteY23" fmla="*/ 602507 h 1046644"/>
                <a:gd name="connsiteX24" fmla="*/ 896983 w 2072640"/>
                <a:gd name="connsiteY24" fmla="*/ 619924 h 1046644"/>
                <a:gd name="connsiteX25" fmla="*/ 914400 w 2072640"/>
                <a:gd name="connsiteY25" fmla="*/ 646050 h 1046644"/>
                <a:gd name="connsiteX26" fmla="*/ 940526 w 2072640"/>
                <a:gd name="connsiteY26" fmla="*/ 654758 h 1046644"/>
                <a:gd name="connsiteX27" fmla="*/ 949234 w 2072640"/>
                <a:gd name="connsiteY27" fmla="*/ 680884 h 1046644"/>
                <a:gd name="connsiteX28" fmla="*/ 1001486 w 2072640"/>
                <a:gd name="connsiteY28" fmla="*/ 698301 h 1046644"/>
                <a:gd name="connsiteX29" fmla="*/ 1027612 w 2072640"/>
                <a:gd name="connsiteY29" fmla="*/ 707010 h 1046644"/>
                <a:gd name="connsiteX30" fmla="*/ 1105989 w 2072640"/>
                <a:gd name="connsiteY30" fmla="*/ 680884 h 1046644"/>
                <a:gd name="connsiteX31" fmla="*/ 1132114 w 2072640"/>
                <a:gd name="connsiteY31" fmla="*/ 672176 h 1046644"/>
                <a:gd name="connsiteX32" fmla="*/ 1254034 w 2072640"/>
                <a:gd name="connsiteY32" fmla="*/ 663467 h 1046644"/>
                <a:gd name="connsiteX33" fmla="*/ 1288869 w 2072640"/>
                <a:gd name="connsiteY33" fmla="*/ 672176 h 1046644"/>
                <a:gd name="connsiteX34" fmla="*/ 1332412 w 2072640"/>
                <a:gd name="connsiteY34" fmla="*/ 680884 h 1046644"/>
                <a:gd name="connsiteX35" fmla="*/ 1358537 w 2072640"/>
                <a:gd name="connsiteY35" fmla="*/ 689593 h 1046644"/>
                <a:gd name="connsiteX36" fmla="*/ 1393372 w 2072640"/>
                <a:gd name="connsiteY36" fmla="*/ 698301 h 1046644"/>
                <a:gd name="connsiteX37" fmla="*/ 1471749 w 2072640"/>
                <a:gd name="connsiteY37" fmla="*/ 680884 h 1046644"/>
                <a:gd name="connsiteX38" fmla="*/ 1497874 w 2072640"/>
                <a:gd name="connsiteY38" fmla="*/ 672176 h 1046644"/>
                <a:gd name="connsiteX39" fmla="*/ 1515292 w 2072640"/>
                <a:gd name="connsiteY39" fmla="*/ 654758 h 1046644"/>
                <a:gd name="connsiteX40" fmla="*/ 1567543 w 2072640"/>
                <a:gd name="connsiteY40" fmla="*/ 637341 h 1046644"/>
                <a:gd name="connsiteX41" fmla="*/ 1602377 w 2072640"/>
                <a:gd name="connsiteY41" fmla="*/ 628633 h 1046644"/>
                <a:gd name="connsiteX42" fmla="*/ 1698172 w 2072640"/>
                <a:gd name="connsiteY42" fmla="*/ 611216 h 1046644"/>
                <a:gd name="connsiteX43" fmla="*/ 1802674 w 2072640"/>
                <a:gd name="connsiteY43" fmla="*/ 585090 h 1046644"/>
                <a:gd name="connsiteX44" fmla="*/ 1846217 w 2072640"/>
                <a:gd name="connsiteY44" fmla="*/ 550256 h 1046644"/>
                <a:gd name="connsiteX45" fmla="*/ 1898469 w 2072640"/>
                <a:gd name="connsiteY45" fmla="*/ 489296 h 1046644"/>
                <a:gd name="connsiteX46" fmla="*/ 1924594 w 2072640"/>
                <a:gd name="connsiteY46" fmla="*/ 437044 h 1046644"/>
                <a:gd name="connsiteX47" fmla="*/ 1942012 w 2072640"/>
                <a:gd name="connsiteY47" fmla="*/ 367376 h 1046644"/>
                <a:gd name="connsiteX48" fmla="*/ 1950720 w 2072640"/>
                <a:gd name="connsiteY48" fmla="*/ 341250 h 1046644"/>
                <a:gd name="connsiteX49" fmla="*/ 2002972 w 2072640"/>
                <a:gd name="connsiteY49" fmla="*/ 315124 h 1046644"/>
                <a:gd name="connsiteX50" fmla="*/ 2037806 w 2072640"/>
                <a:gd name="connsiteY50" fmla="*/ 262873 h 1046644"/>
                <a:gd name="connsiteX51" fmla="*/ 2055223 w 2072640"/>
                <a:gd name="connsiteY51" fmla="*/ 236747 h 1046644"/>
                <a:gd name="connsiteX52" fmla="*/ 2072640 w 2072640"/>
                <a:gd name="connsiteY52" fmla="*/ 184496 h 1046644"/>
                <a:gd name="connsiteX53" fmla="*/ 2063932 w 2072640"/>
                <a:gd name="connsiteY53" fmla="*/ 149661 h 1046644"/>
                <a:gd name="connsiteX54" fmla="*/ 2046514 w 2072640"/>
                <a:gd name="connsiteY54" fmla="*/ 132244 h 1046644"/>
                <a:gd name="connsiteX55" fmla="*/ 2029097 w 2072640"/>
                <a:gd name="connsiteY55" fmla="*/ 106118 h 1046644"/>
                <a:gd name="connsiteX56" fmla="*/ 2011680 w 2072640"/>
                <a:gd name="connsiteY56" fmla="*/ 53867 h 1046644"/>
                <a:gd name="connsiteX57" fmla="*/ 2020389 w 2072640"/>
                <a:gd name="connsiteY57" fmla="*/ 27741 h 1046644"/>
                <a:gd name="connsiteX58" fmla="*/ 2037806 w 2072640"/>
                <a:gd name="connsiteY58" fmla="*/ 1616 h 1046644"/>
                <a:gd name="connsiteX59" fmla="*/ 2011680 w 2072640"/>
                <a:gd name="connsiteY59" fmla="*/ 19033 h 1046644"/>
                <a:gd name="connsiteX60" fmla="*/ 2002972 w 2072640"/>
                <a:gd name="connsiteY60" fmla="*/ 19033 h 104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072640" h="1046644">
                  <a:moveTo>
                    <a:pt x="0" y="1046644"/>
                  </a:moveTo>
                  <a:cubicBezTo>
                    <a:pt x="2497" y="1021674"/>
                    <a:pt x="1726" y="964816"/>
                    <a:pt x="17417" y="933433"/>
                  </a:cubicBezTo>
                  <a:cubicBezTo>
                    <a:pt x="22098" y="924071"/>
                    <a:pt x="28296" y="915480"/>
                    <a:pt x="34834" y="907307"/>
                  </a:cubicBezTo>
                  <a:cubicBezTo>
                    <a:pt x="39963" y="900896"/>
                    <a:pt x="47123" y="896301"/>
                    <a:pt x="52252" y="889890"/>
                  </a:cubicBezTo>
                  <a:cubicBezTo>
                    <a:pt x="58790" y="881717"/>
                    <a:pt x="60793" y="869311"/>
                    <a:pt x="69669" y="863764"/>
                  </a:cubicBezTo>
                  <a:cubicBezTo>
                    <a:pt x="85237" y="854034"/>
                    <a:pt x="106644" y="856531"/>
                    <a:pt x="121920" y="846347"/>
                  </a:cubicBezTo>
                  <a:lnTo>
                    <a:pt x="148046" y="828930"/>
                  </a:lnTo>
                  <a:cubicBezTo>
                    <a:pt x="156755" y="831833"/>
                    <a:pt x="165048" y="838652"/>
                    <a:pt x="174172" y="837638"/>
                  </a:cubicBezTo>
                  <a:cubicBezTo>
                    <a:pt x="192419" y="835610"/>
                    <a:pt x="226423" y="820221"/>
                    <a:pt x="226423" y="820221"/>
                  </a:cubicBezTo>
                  <a:cubicBezTo>
                    <a:pt x="255452" y="776679"/>
                    <a:pt x="235131" y="799902"/>
                    <a:pt x="296092" y="759261"/>
                  </a:cubicBezTo>
                  <a:lnTo>
                    <a:pt x="322217" y="741844"/>
                  </a:lnTo>
                  <a:cubicBezTo>
                    <a:pt x="328372" y="732612"/>
                    <a:pt x="344641" y="704507"/>
                    <a:pt x="357052" y="698301"/>
                  </a:cubicBezTo>
                  <a:cubicBezTo>
                    <a:pt x="373473" y="690091"/>
                    <a:pt x="394027" y="691068"/>
                    <a:pt x="409303" y="680884"/>
                  </a:cubicBezTo>
                  <a:cubicBezTo>
                    <a:pt x="443067" y="658375"/>
                    <a:pt x="425500" y="666777"/>
                    <a:pt x="461554" y="654758"/>
                  </a:cubicBezTo>
                  <a:cubicBezTo>
                    <a:pt x="478971" y="657661"/>
                    <a:pt x="496569" y="659636"/>
                    <a:pt x="513806" y="663467"/>
                  </a:cubicBezTo>
                  <a:cubicBezTo>
                    <a:pt x="522767" y="665458"/>
                    <a:pt x="530971" y="670185"/>
                    <a:pt x="539932" y="672176"/>
                  </a:cubicBezTo>
                  <a:cubicBezTo>
                    <a:pt x="557169" y="676006"/>
                    <a:pt x="574766" y="677981"/>
                    <a:pt x="592183" y="680884"/>
                  </a:cubicBezTo>
                  <a:cubicBezTo>
                    <a:pt x="600892" y="677981"/>
                    <a:pt x="610438" y="676899"/>
                    <a:pt x="618309" y="672176"/>
                  </a:cubicBezTo>
                  <a:cubicBezTo>
                    <a:pt x="625350" y="667952"/>
                    <a:pt x="628382" y="658430"/>
                    <a:pt x="635726" y="654758"/>
                  </a:cubicBezTo>
                  <a:cubicBezTo>
                    <a:pt x="652147" y="646547"/>
                    <a:pt x="672701" y="647525"/>
                    <a:pt x="687977" y="637341"/>
                  </a:cubicBezTo>
                  <a:cubicBezTo>
                    <a:pt x="696686" y="631535"/>
                    <a:pt x="704539" y="624175"/>
                    <a:pt x="714103" y="619924"/>
                  </a:cubicBezTo>
                  <a:cubicBezTo>
                    <a:pt x="730880" y="612468"/>
                    <a:pt x="748937" y="608313"/>
                    <a:pt x="766354" y="602507"/>
                  </a:cubicBezTo>
                  <a:lnTo>
                    <a:pt x="792480" y="593798"/>
                  </a:lnTo>
                  <a:cubicBezTo>
                    <a:pt x="809897" y="596701"/>
                    <a:pt x="827602" y="598224"/>
                    <a:pt x="844732" y="602507"/>
                  </a:cubicBezTo>
                  <a:cubicBezTo>
                    <a:pt x="862543" y="606960"/>
                    <a:pt x="896983" y="619924"/>
                    <a:pt x="896983" y="619924"/>
                  </a:cubicBezTo>
                  <a:cubicBezTo>
                    <a:pt x="902789" y="628633"/>
                    <a:pt x="906227" y="639512"/>
                    <a:pt x="914400" y="646050"/>
                  </a:cubicBezTo>
                  <a:cubicBezTo>
                    <a:pt x="921568" y="651784"/>
                    <a:pt x="934035" y="648267"/>
                    <a:pt x="940526" y="654758"/>
                  </a:cubicBezTo>
                  <a:cubicBezTo>
                    <a:pt x="947017" y="661249"/>
                    <a:pt x="941764" y="675548"/>
                    <a:pt x="949234" y="680884"/>
                  </a:cubicBezTo>
                  <a:cubicBezTo>
                    <a:pt x="964174" y="691555"/>
                    <a:pt x="984069" y="692495"/>
                    <a:pt x="1001486" y="698301"/>
                  </a:cubicBezTo>
                  <a:lnTo>
                    <a:pt x="1027612" y="707010"/>
                  </a:lnTo>
                  <a:lnTo>
                    <a:pt x="1105989" y="680884"/>
                  </a:lnTo>
                  <a:cubicBezTo>
                    <a:pt x="1114697" y="677981"/>
                    <a:pt x="1122958" y="672830"/>
                    <a:pt x="1132114" y="672176"/>
                  </a:cubicBezTo>
                  <a:lnTo>
                    <a:pt x="1254034" y="663467"/>
                  </a:lnTo>
                  <a:cubicBezTo>
                    <a:pt x="1265646" y="666370"/>
                    <a:pt x="1277185" y="669580"/>
                    <a:pt x="1288869" y="672176"/>
                  </a:cubicBezTo>
                  <a:cubicBezTo>
                    <a:pt x="1303318" y="675387"/>
                    <a:pt x="1318052" y="677294"/>
                    <a:pt x="1332412" y="680884"/>
                  </a:cubicBezTo>
                  <a:cubicBezTo>
                    <a:pt x="1341317" y="683110"/>
                    <a:pt x="1349711" y="687071"/>
                    <a:pt x="1358537" y="689593"/>
                  </a:cubicBezTo>
                  <a:cubicBezTo>
                    <a:pt x="1370045" y="692881"/>
                    <a:pt x="1381760" y="695398"/>
                    <a:pt x="1393372" y="698301"/>
                  </a:cubicBezTo>
                  <a:cubicBezTo>
                    <a:pt x="1423311" y="692313"/>
                    <a:pt x="1443045" y="689085"/>
                    <a:pt x="1471749" y="680884"/>
                  </a:cubicBezTo>
                  <a:cubicBezTo>
                    <a:pt x="1480575" y="678362"/>
                    <a:pt x="1489166" y="675079"/>
                    <a:pt x="1497874" y="672176"/>
                  </a:cubicBezTo>
                  <a:cubicBezTo>
                    <a:pt x="1503680" y="666370"/>
                    <a:pt x="1507948" y="658430"/>
                    <a:pt x="1515292" y="654758"/>
                  </a:cubicBezTo>
                  <a:cubicBezTo>
                    <a:pt x="1531713" y="646547"/>
                    <a:pt x="1549732" y="641794"/>
                    <a:pt x="1567543" y="637341"/>
                  </a:cubicBezTo>
                  <a:cubicBezTo>
                    <a:pt x="1579154" y="634438"/>
                    <a:pt x="1590693" y="631229"/>
                    <a:pt x="1602377" y="628633"/>
                  </a:cubicBezTo>
                  <a:cubicBezTo>
                    <a:pt x="1638908" y="620515"/>
                    <a:pt x="1660339" y="617521"/>
                    <a:pt x="1698172" y="611216"/>
                  </a:cubicBezTo>
                  <a:cubicBezTo>
                    <a:pt x="1767174" y="588214"/>
                    <a:pt x="1732314" y="596816"/>
                    <a:pt x="1802674" y="585090"/>
                  </a:cubicBezTo>
                  <a:cubicBezTo>
                    <a:pt x="1846626" y="570439"/>
                    <a:pt x="1814704" y="587020"/>
                    <a:pt x="1846217" y="550256"/>
                  </a:cubicBezTo>
                  <a:cubicBezTo>
                    <a:pt x="1909570" y="476345"/>
                    <a:pt x="1858484" y="549273"/>
                    <a:pt x="1898469" y="489296"/>
                  </a:cubicBezTo>
                  <a:cubicBezTo>
                    <a:pt x="1920355" y="423634"/>
                    <a:pt x="1890834" y="504564"/>
                    <a:pt x="1924594" y="437044"/>
                  </a:cubicBezTo>
                  <a:cubicBezTo>
                    <a:pt x="1934547" y="417137"/>
                    <a:pt x="1937043" y="387251"/>
                    <a:pt x="1942012" y="367376"/>
                  </a:cubicBezTo>
                  <a:cubicBezTo>
                    <a:pt x="1944238" y="358470"/>
                    <a:pt x="1944986" y="348418"/>
                    <a:pt x="1950720" y="341250"/>
                  </a:cubicBezTo>
                  <a:cubicBezTo>
                    <a:pt x="1962997" y="325904"/>
                    <a:pt x="1985762" y="320861"/>
                    <a:pt x="2002972" y="315124"/>
                  </a:cubicBezTo>
                  <a:lnTo>
                    <a:pt x="2037806" y="262873"/>
                  </a:lnTo>
                  <a:cubicBezTo>
                    <a:pt x="2043612" y="254164"/>
                    <a:pt x="2051913" y="246676"/>
                    <a:pt x="2055223" y="236747"/>
                  </a:cubicBezTo>
                  <a:lnTo>
                    <a:pt x="2072640" y="184496"/>
                  </a:lnTo>
                  <a:cubicBezTo>
                    <a:pt x="2069737" y="172884"/>
                    <a:pt x="2069285" y="160366"/>
                    <a:pt x="2063932" y="149661"/>
                  </a:cubicBezTo>
                  <a:cubicBezTo>
                    <a:pt x="2060260" y="142317"/>
                    <a:pt x="2051643" y="138655"/>
                    <a:pt x="2046514" y="132244"/>
                  </a:cubicBezTo>
                  <a:cubicBezTo>
                    <a:pt x="2039976" y="124071"/>
                    <a:pt x="2034903" y="114827"/>
                    <a:pt x="2029097" y="106118"/>
                  </a:cubicBezTo>
                  <a:cubicBezTo>
                    <a:pt x="2023291" y="88701"/>
                    <a:pt x="2005874" y="71284"/>
                    <a:pt x="2011680" y="53867"/>
                  </a:cubicBezTo>
                  <a:cubicBezTo>
                    <a:pt x="2014583" y="45158"/>
                    <a:pt x="2016284" y="35952"/>
                    <a:pt x="2020389" y="27741"/>
                  </a:cubicBezTo>
                  <a:cubicBezTo>
                    <a:pt x="2025070" y="18380"/>
                    <a:pt x="2045207" y="9016"/>
                    <a:pt x="2037806" y="1616"/>
                  </a:cubicBezTo>
                  <a:cubicBezTo>
                    <a:pt x="2030405" y="-5784"/>
                    <a:pt x="2021041" y="14352"/>
                    <a:pt x="2011680" y="19033"/>
                  </a:cubicBezTo>
                  <a:cubicBezTo>
                    <a:pt x="2009084" y="20331"/>
                    <a:pt x="2005875" y="19033"/>
                    <a:pt x="2002972" y="19033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3744686" y="4632960"/>
              <a:ext cx="2116183" cy="984069"/>
            </a:xfrm>
            <a:custGeom>
              <a:avLst/>
              <a:gdLst>
                <a:gd name="connsiteX0" fmla="*/ 0 w 2116183"/>
                <a:gd name="connsiteY0" fmla="*/ 984069 h 984069"/>
                <a:gd name="connsiteX1" fmla="*/ 104503 w 2116183"/>
                <a:gd name="connsiteY1" fmla="*/ 975360 h 984069"/>
                <a:gd name="connsiteX2" fmla="*/ 130628 w 2116183"/>
                <a:gd name="connsiteY2" fmla="*/ 966651 h 984069"/>
                <a:gd name="connsiteX3" fmla="*/ 148045 w 2116183"/>
                <a:gd name="connsiteY3" fmla="*/ 940526 h 984069"/>
                <a:gd name="connsiteX4" fmla="*/ 165463 w 2116183"/>
                <a:gd name="connsiteY4" fmla="*/ 923109 h 984069"/>
                <a:gd name="connsiteX5" fmla="*/ 191588 w 2116183"/>
                <a:gd name="connsiteY5" fmla="*/ 870857 h 984069"/>
                <a:gd name="connsiteX6" fmla="*/ 217714 w 2116183"/>
                <a:gd name="connsiteY6" fmla="*/ 853440 h 984069"/>
                <a:gd name="connsiteX7" fmla="*/ 226423 w 2116183"/>
                <a:gd name="connsiteY7" fmla="*/ 827314 h 984069"/>
                <a:gd name="connsiteX8" fmla="*/ 261257 w 2116183"/>
                <a:gd name="connsiteY8" fmla="*/ 783771 h 984069"/>
                <a:gd name="connsiteX9" fmla="*/ 269965 w 2116183"/>
                <a:gd name="connsiteY9" fmla="*/ 757646 h 984069"/>
                <a:gd name="connsiteX10" fmla="*/ 339634 w 2116183"/>
                <a:gd name="connsiteY10" fmla="*/ 722811 h 984069"/>
                <a:gd name="connsiteX11" fmla="*/ 365760 w 2116183"/>
                <a:gd name="connsiteY11" fmla="*/ 714103 h 984069"/>
                <a:gd name="connsiteX12" fmla="*/ 400594 w 2116183"/>
                <a:gd name="connsiteY12" fmla="*/ 722811 h 984069"/>
                <a:gd name="connsiteX13" fmla="*/ 452845 w 2116183"/>
                <a:gd name="connsiteY13" fmla="*/ 740229 h 984069"/>
                <a:gd name="connsiteX14" fmla="*/ 470263 w 2116183"/>
                <a:gd name="connsiteY14" fmla="*/ 722811 h 984069"/>
                <a:gd name="connsiteX15" fmla="*/ 496388 w 2116183"/>
                <a:gd name="connsiteY15" fmla="*/ 714103 h 984069"/>
                <a:gd name="connsiteX16" fmla="*/ 539931 w 2116183"/>
                <a:gd name="connsiteY16" fmla="*/ 679269 h 984069"/>
                <a:gd name="connsiteX17" fmla="*/ 557348 w 2116183"/>
                <a:gd name="connsiteY17" fmla="*/ 661851 h 984069"/>
                <a:gd name="connsiteX18" fmla="*/ 644434 w 2116183"/>
                <a:gd name="connsiteY18" fmla="*/ 635726 h 984069"/>
                <a:gd name="connsiteX19" fmla="*/ 696685 w 2116183"/>
                <a:gd name="connsiteY19" fmla="*/ 618309 h 984069"/>
                <a:gd name="connsiteX20" fmla="*/ 722811 w 2116183"/>
                <a:gd name="connsiteY20" fmla="*/ 609600 h 984069"/>
                <a:gd name="connsiteX21" fmla="*/ 748937 w 2116183"/>
                <a:gd name="connsiteY21" fmla="*/ 627017 h 984069"/>
                <a:gd name="connsiteX22" fmla="*/ 766354 w 2116183"/>
                <a:gd name="connsiteY22" fmla="*/ 653143 h 984069"/>
                <a:gd name="connsiteX23" fmla="*/ 818605 w 2116183"/>
                <a:gd name="connsiteY23" fmla="*/ 670560 h 984069"/>
                <a:gd name="connsiteX24" fmla="*/ 949234 w 2116183"/>
                <a:gd name="connsiteY24" fmla="*/ 627017 h 984069"/>
                <a:gd name="connsiteX25" fmla="*/ 975360 w 2116183"/>
                <a:gd name="connsiteY25" fmla="*/ 618309 h 984069"/>
                <a:gd name="connsiteX26" fmla="*/ 1001485 w 2116183"/>
                <a:gd name="connsiteY26" fmla="*/ 609600 h 984069"/>
                <a:gd name="connsiteX27" fmla="*/ 1071154 w 2116183"/>
                <a:gd name="connsiteY27" fmla="*/ 644434 h 984069"/>
                <a:gd name="connsiteX28" fmla="*/ 1097280 w 2116183"/>
                <a:gd name="connsiteY28" fmla="*/ 653143 h 984069"/>
                <a:gd name="connsiteX29" fmla="*/ 1123405 w 2116183"/>
                <a:gd name="connsiteY29" fmla="*/ 661851 h 984069"/>
                <a:gd name="connsiteX30" fmla="*/ 1166948 w 2116183"/>
                <a:gd name="connsiteY30" fmla="*/ 687977 h 984069"/>
                <a:gd name="connsiteX31" fmla="*/ 1219200 w 2116183"/>
                <a:gd name="connsiteY31" fmla="*/ 714103 h 984069"/>
                <a:gd name="connsiteX32" fmla="*/ 1306285 w 2116183"/>
                <a:gd name="connsiteY32" fmla="*/ 705394 h 984069"/>
                <a:gd name="connsiteX33" fmla="*/ 1358537 w 2116183"/>
                <a:gd name="connsiteY33" fmla="*/ 687977 h 984069"/>
                <a:gd name="connsiteX34" fmla="*/ 1410788 w 2116183"/>
                <a:gd name="connsiteY34" fmla="*/ 670560 h 984069"/>
                <a:gd name="connsiteX35" fmla="*/ 1489165 w 2116183"/>
                <a:gd name="connsiteY35" fmla="*/ 644434 h 984069"/>
                <a:gd name="connsiteX36" fmla="*/ 1515291 w 2116183"/>
                <a:gd name="connsiteY36" fmla="*/ 635726 h 984069"/>
                <a:gd name="connsiteX37" fmla="*/ 1541417 w 2116183"/>
                <a:gd name="connsiteY37" fmla="*/ 644434 h 984069"/>
                <a:gd name="connsiteX38" fmla="*/ 1759131 w 2116183"/>
                <a:gd name="connsiteY38" fmla="*/ 644434 h 984069"/>
                <a:gd name="connsiteX39" fmla="*/ 1820091 w 2116183"/>
                <a:gd name="connsiteY39" fmla="*/ 627017 h 984069"/>
                <a:gd name="connsiteX40" fmla="*/ 1837508 w 2116183"/>
                <a:gd name="connsiteY40" fmla="*/ 600891 h 984069"/>
                <a:gd name="connsiteX41" fmla="*/ 1863634 w 2116183"/>
                <a:gd name="connsiteY41" fmla="*/ 583474 h 984069"/>
                <a:gd name="connsiteX42" fmla="*/ 1881051 w 2116183"/>
                <a:gd name="connsiteY42" fmla="*/ 557349 h 984069"/>
                <a:gd name="connsiteX43" fmla="*/ 1898468 w 2116183"/>
                <a:gd name="connsiteY43" fmla="*/ 539931 h 984069"/>
                <a:gd name="connsiteX44" fmla="*/ 1924594 w 2116183"/>
                <a:gd name="connsiteY44" fmla="*/ 487680 h 984069"/>
                <a:gd name="connsiteX45" fmla="*/ 1933303 w 2116183"/>
                <a:gd name="connsiteY45" fmla="*/ 435429 h 984069"/>
                <a:gd name="connsiteX46" fmla="*/ 1942011 w 2116183"/>
                <a:gd name="connsiteY46" fmla="*/ 409303 h 984069"/>
                <a:gd name="connsiteX47" fmla="*/ 1985554 w 2116183"/>
                <a:gd name="connsiteY47" fmla="*/ 400594 h 984069"/>
                <a:gd name="connsiteX48" fmla="*/ 2011680 w 2116183"/>
                <a:gd name="connsiteY48" fmla="*/ 391886 h 984069"/>
                <a:gd name="connsiteX49" fmla="*/ 2055223 w 2116183"/>
                <a:gd name="connsiteY49" fmla="*/ 357051 h 984069"/>
                <a:gd name="connsiteX50" fmla="*/ 2072640 w 2116183"/>
                <a:gd name="connsiteY50" fmla="*/ 304800 h 984069"/>
                <a:gd name="connsiteX51" fmla="*/ 2055223 w 2116183"/>
                <a:gd name="connsiteY51" fmla="*/ 252549 h 984069"/>
                <a:gd name="connsiteX52" fmla="*/ 2081348 w 2116183"/>
                <a:gd name="connsiteY52" fmla="*/ 174171 h 984069"/>
                <a:gd name="connsiteX53" fmla="*/ 2090057 w 2116183"/>
                <a:gd name="connsiteY53" fmla="*/ 148046 h 984069"/>
                <a:gd name="connsiteX54" fmla="*/ 2107474 w 2116183"/>
                <a:gd name="connsiteY54" fmla="*/ 121920 h 984069"/>
                <a:gd name="connsiteX55" fmla="*/ 2107474 w 2116183"/>
                <a:gd name="connsiteY55" fmla="*/ 8709 h 984069"/>
                <a:gd name="connsiteX56" fmla="*/ 2116183 w 2116183"/>
                <a:gd name="connsiteY56" fmla="*/ 0 h 98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116183" h="984069">
                  <a:moveTo>
                    <a:pt x="0" y="984069"/>
                  </a:moveTo>
                  <a:cubicBezTo>
                    <a:pt x="34834" y="981166"/>
                    <a:pt x="69855" y="979980"/>
                    <a:pt x="104503" y="975360"/>
                  </a:cubicBezTo>
                  <a:cubicBezTo>
                    <a:pt x="113602" y="974147"/>
                    <a:pt x="123460" y="972385"/>
                    <a:pt x="130628" y="966651"/>
                  </a:cubicBezTo>
                  <a:cubicBezTo>
                    <a:pt x="138801" y="960113"/>
                    <a:pt x="141507" y="948699"/>
                    <a:pt x="148045" y="940526"/>
                  </a:cubicBezTo>
                  <a:cubicBezTo>
                    <a:pt x="153174" y="934115"/>
                    <a:pt x="159657" y="928915"/>
                    <a:pt x="165463" y="923109"/>
                  </a:cubicBezTo>
                  <a:cubicBezTo>
                    <a:pt x="172545" y="901860"/>
                    <a:pt x="174706" y="887739"/>
                    <a:pt x="191588" y="870857"/>
                  </a:cubicBezTo>
                  <a:cubicBezTo>
                    <a:pt x="198989" y="863456"/>
                    <a:pt x="209005" y="859246"/>
                    <a:pt x="217714" y="853440"/>
                  </a:cubicBezTo>
                  <a:cubicBezTo>
                    <a:pt x="220617" y="844731"/>
                    <a:pt x="222318" y="835525"/>
                    <a:pt x="226423" y="827314"/>
                  </a:cubicBezTo>
                  <a:cubicBezTo>
                    <a:pt x="237408" y="805345"/>
                    <a:pt x="245058" y="799970"/>
                    <a:pt x="261257" y="783771"/>
                  </a:cubicBezTo>
                  <a:cubicBezTo>
                    <a:pt x="264160" y="775063"/>
                    <a:pt x="265242" y="765517"/>
                    <a:pt x="269965" y="757646"/>
                  </a:cubicBezTo>
                  <a:cubicBezTo>
                    <a:pt x="285164" y="732315"/>
                    <a:pt x="313584" y="731494"/>
                    <a:pt x="339634" y="722811"/>
                  </a:cubicBezTo>
                  <a:lnTo>
                    <a:pt x="365760" y="714103"/>
                  </a:lnTo>
                  <a:cubicBezTo>
                    <a:pt x="377371" y="717006"/>
                    <a:pt x="389130" y="719372"/>
                    <a:pt x="400594" y="722811"/>
                  </a:cubicBezTo>
                  <a:cubicBezTo>
                    <a:pt x="418179" y="728087"/>
                    <a:pt x="452845" y="740229"/>
                    <a:pt x="452845" y="740229"/>
                  </a:cubicBezTo>
                  <a:cubicBezTo>
                    <a:pt x="458651" y="734423"/>
                    <a:pt x="463222" y="727036"/>
                    <a:pt x="470263" y="722811"/>
                  </a:cubicBezTo>
                  <a:cubicBezTo>
                    <a:pt x="478134" y="718088"/>
                    <a:pt x="489220" y="719837"/>
                    <a:pt x="496388" y="714103"/>
                  </a:cubicBezTo>
                  <a:cubicBezTo>
                    <a:pt x="552659" y="669086"/>
                    <a:pt x="474265" y="701156"/>
                    <a:pt x="539931" y="679269"/>
                  </a:cubicBezTo>
                  <a:cubicBezTo>
                    <a:pt x="545737" y="673463"/>
                    <a:pt x="550004" y="665523"/>
                    <a:pt x="557348" y="661851"/>
                  </a:cubicBezTo>
                  <a:cubicBezTo>
                    <a:pt x="588139" y="646455"/>
                    <a:pt x="613181" y="645102"/>
                    <a:pt x="644434" y="635726"/>
                  </a:cubicBezTo>
                  <a:cubicBezTo>
                    <a:pt x="662019" y="630451"/>
                    <a:pt x="679268" y="624115"/>
                    <a:pt x="696685" y="618309"/>
                  </a:cubicBezTo>
                  <a:lnTo>
                    <a:pt x="722811" y="609600"/>
                  </a:lnTo>
                  <a:cubicBezTo>
                    <a:pt x="731520" y="615406"/>
                    <a:pt x="741536" y="619616"/>
                    <a:pt x="748937" y="627017"/>
                  </a:cubicBezTo>
                  <a:cubicBezTo>
                    <a:pt x="756338" y="634418"/>
                    <a:pt x="757478" y="647596"/>
                    <a:pt x="766354" y="653143"/>
                  </a:cubicBezTo>
                  <a:cubicBezTo>
                    <a:pt x="781922" y="662873"/>
                    <a:pt x="818605" y="670560"/>
                    <a:pt x="818605" y="670560"/>
                  </a:cubicBezTo>
                  <a:lnTo>
                    <a:pt x="949234" y="627017"/>
                  </a:lnTo>
                  <a:lnTo>
                    <a:pt x="975360" y="618309"/>
                  </a:lnTo>
                  <a:lnTo>
                    <a:pt x="1001485" y="609600"/>
                  </a:lnTo>
                  <a:cubicBezTo>
                    <a:pt x="1031885" y="639999"/>
                    <a:pt x="1011113" y="624420"/>
                    <a:pt x="1071154" y="644434"/>
                  </a:cubicBezTo>
                  <a:lnTo>
                    <a:pt x="1097280" y="653143"/>
                  </a:lnTo>
                  <a:lnTo>
                    <a:pt x="1123405" y="661851"/>
                  </a:lnTo>
                  <a:cubicBezTo>
                    <a:pt x="1157426" y="695872"/>
                    <a:pt x="1121729" y="665368"/>
                    <a:pt x="1166948" y="687977"/>
                  </a:cubicBezTo>
                  <a:cubicBezTo>
                    <a:pt x="1234480" y="721742"/>
                    <a:pt x="1153528" y="692211"/>
                    <a:pt x="1219200" y="714103"/>
                  </a:cubicBezTo>
                  <a:cubicBezTo>
                    <a:pt x="1248228" y="711200"/>
                    <a:pt x="1277612" y="710770"/>
                    <a:pt x="1306285" y="705394"/>
                  </a:cubicBezTo>
                  <a:cubicBezTo>
                    <a:pt x="1324330" y="702011"/>
                    <a:pt x="1341120" y="693783"/>
                    <a:pt x="1358537" y="687977"/>
                  </a:cubicBezTo>
                  <a:lnTo>
                    <a:pt x="1410788" y="670560"/>
                  </a:lnTo>
                  <a:lnTo>
                    <a:pt x="1489165" y="644434"/>
                  </a:lnTo>
                  <a:lnTo>
                    <a:pt x="1515291" y="635726"/>
                  </a:lnTo>
                  <a:cubicBezTo>
                    <a:pt x="1524000" y="638629"/>
                    <a:pt x="1532385" y="642792"/>
                    <a:pt x="1541417" y="644434"/>
                  </a:cubicBezTo>
                  <a:cubicBezTo>
                    <a:pt x="1632110" y="660924"/>
                    <a:pt x="1646922" y="651035"/>
                    <a:pt x="1759131" y="644434"/>
                  </a:cubicBezTo>
                  <a:cubicBezTo>
                    <a:pt x="1761410" y="643864"/>
                    <a:pt x="1814411" y="631561"/>
                    <a:pt x="1820091" y="627017"/>
                  </a:cubicBezTo>
                  <a:cubicBezTo>
                    <a:pt x="1828264" y="620479"/>
                    <a:pt x="1830107" y="608292"/>
                    <a:pt x="1837508" y="600891"/>
                  </a:cubicBezTo>
                  <a:cubicBezTo>
                    <a:pt x="1844909" y="593490"/>
                    <a:pt x="1854925" y="589280"/>
                    <a:pt x="1863634" y="583474"/>
                  </a:cubicBezTo>
                  <a:cubicBezTo>
                    <a:pt x="1869440" y="574766"/>
                    <a:pt x="1874513" y="565522"/>
                    <a:pt x="1881051" y="557349"/>
                  </a:cubicBezTo>
                  <a:cubicBezTo>
                    <a:pt x="1886180" y="550938"/>
                    <a:pt x="1893339" y="546342"/>
                    <a:pt x="1898468" y="539931"/>
                  </a:cubicBezTo>
                  <a:cubicBezTo>
                    <a:pt x="1912921" y="521864"/>
                    <a:pt x="1919641" y="509968"/>
                    <a:pt x="1924594" y="487680"/>
                  </a:cubicBezTo>
                  <a:cubicBezTo>
                    <a:pt x="1928425" y="470443"/>
                    <a:pt x="1929473" y="452666"/>
                    <a:pt x="1933303" y="435429"/>
                  </a:cubicBezTo>
                  <a:cubicBezTo>
                    <a:pt x="1935294" y="426468"/>
                    <a:pt x="1934373" y="414395"/>
                    <a:pt x="1942011" y="409303"/>
                  </a:cubicBezTo>
                  <a:cubicBezTo>
                    <a:pt x="1954327" y="401092"/>
                    <a:pt x="1971194" y="404184"/>
                    <a:pt x="1985554" y="400594"/>
                  </a:cubicBezTo>
                  <a:cubicBezTo>
                    <a:pt x="1994460" y="398368"/>
                    <a:pt x="2002971" y="394789"/>
                    <a:pt x="2011680" y="391886"/>
                  </a:cubicBezTo>
                  <a:cubicBezTo>
                    <a:pt x="2020910" y="385732"/>
                    <a:pt x="2049018" y="369460"/>
                    <a:pt x="2055223" y="357051"/>
                  </a:cubicBezTo>
                  <a:cubicBezTo>
                    <a:pt x="2063434" y="340630"/>
                    <a:pt x="2072640" y="304800"/>
                    <a:pt x="2072640" y="304800"/>
                  </a:cubicBezTo>
                  <a:cubicBezTo>
                    <a:pt x="2066834" y="287383"/>
                    <a:pt x="2049417" y="269966"/>
                    <a:pt x="2055223" y="252549"/>
                  </a:cubicBezTo>
                  <a:lnTo>
                    <a:pt x="2081348" y="174171"/>
                  </a:lnTo>
                  <a:cubicBezTo>
                    <a:pt x="2084251" y="165463"/>
                    <a:pt x="2084965" y="155684"/>
                    <a:pt x="2090057" y="148046"/>
                  </a:cubicBezTo>
                  <a:lnTo>
                    <a:pt x="2107474" y="121920"/>
                  </a:lnTo>
                  <a:cubicBezTo>
                    <a:pt x="2098282" y="66773"/>
                    <a:pt x="2092906" y="66979"/>
                    <a:pt x="2107474" y="8709"/>
                  </a:cubicBezTo>
                  <a:cubicBezTo>
                    <a:pt x="2108470" y="4726"/>
                    <a:pt x="2113280" y="2903"/>
                    <a:pt x="2116183" y="0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 prstMaterial="matte">
              <a:bevelT w="12700" h="12700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25340" y="3797393"/>
            <a:ext cx="525780" cy="1346107"/>
            <a:chOff x="4625340" y="3797393"/>
            <a:chExt cx="525780" cy="1346107"/>
          </a:xfrm>
        </p:grpSpPr>
        <p:grpSp>
          <p:nvGrpSpPr>
            <p:cNvPr id="34" name="Group 33"/>
            <p:cNvGrpSpPr/>
            <p:nvPr/>
          </p:nvGrpSpPr>
          <p:grpSpPr>
            <a:xfrm>
              <a:off x="4665899" y="3797393"/>
              <a:ext cx="414101" cy="952252"/>
              <a:chOff x="5758099" y="3219009"/>
              <a:chExt cx="519266" cy="1194086"/>
            </a:xfrm>
          </p:grpSpPr>
          <p:sp>
            <p:nvSpPr>
              <p:cNvPr id="35" name="Freeform 34"/>
              <p:cNvSpPr/>
              <p:nvPr/>
            </p:nvSpPr>
            <p:spPr bwMode="auto">
              <a:xfrm>
                <a:off x="5782491" y="3509554"/>
                <a:ext cx="487680" cy="836313"/>
              </a:xfrm>
              <a:custGeom>
                <a:avLst/>
                <a:gdLst>
                  <a:gd name="connsiteX0" fmla="*/ 200297 w 487680"/>
                  <a:gd name="connsiteY0" fmla="*/ 104502 h 836313"/>
                  <a:gd name="connsiteX1" fmla="*/ 121920 w 487680"/>
                  <a:gd name="connsiteY1" fmla="*/ 182880 h 836313"/>
                  <a:gd name="connsiteX2" fmla="*/ 113211 w 487680"/>
                  <a:gd name="connsiteY2" fmla="*/ 209005 h 836313"/>
                  <a:gd name="connsiteX3" fmla="*/ 121920 w 487680"/>
                  <a:gd name="connsiteY3" fmla="*/ 235131 h 836313"/>
                  <a:gd name="connsiteX4" fmla="*/ 104503 w 487680"/>
                  <a:gd name="connsiteY4" fmla="*/ 287382 h 836313"/>
                  <a:gd name="connsiteX5" fmla="*/ 95794 w 487680"/>
                  <a:gd name="connsiteY5" fmla="*/ 313508 h 836313"/>
                  <a:gd name="connsiteX6" fmla="*/ 78377 w 487680"/>
                  <a:gd name="connsiteY6" fmla="*/ 339634 h 836313"/>
                  <a:gd name="connsiteX7" fmla="*/ 52251 w 487680"/>
                  <a:gd name="connsiteY7" fmla="*/ 391885 h 836313"/>
                  <a:gd name="connsiteX8" fmla="*/ 52251 w 487680"/>
                  <a:gd name="connsiteY8" fmla="*/ 444137 h 836313"/>
                  <a:gd name="connsiteX9" fmla="*/ 26126 w 487680"/>
                  <a:gd name="connsiteY9" fmla="*/ 505097 h 836313"/>
                  <a:gd name="connsiteX10" fmla="*/ 8708 w 487680"/>
                  <a:gd name="connsiteY10" fmla="*/ 522514 h 836313"/>
                  <a:gd name="connsiteX11" fmla="*/ 0 w 487680"/>
                  <a:gd name="connsiteY11" fmla="*/ 548640 h 836313"/>
                  <a:gd name="connsiteX12" fmla="*/ 26126 w 487680"/>
                  <a:gd name="connsiteY12" fmla="*/ 600891 h 836313"/>
                  <a:gd name="connsiteX13" fmla="*/ 60960 w 487680"/>
                  <a:gd name="connsiteY13" fmla="*/ 670560 h 836313"/>
                  <a:gd name="connsiteX14" fmla="*/ 87086 w 487680"/>
                  <a:gd name="connsiteY14" fmla="*/ 687977 h 836313"/>
                  <a:gd name="connsiteX15" fmla="*/ 121920 w 487680"/>
                  <a:gd name="connsiteY15" fmla="*/ 731520 h 836313"/>
                  <a:gd name="connsiteX16" fmla="*/ 165463 w 487680"/>
                  <a:gd name="connsiteY16" fmla="*/ 775062 h 836313"/>
                  <a:gd name="connsiteX17" fmla="*/ 217714 w 487680"/>
                  <a:gd name="connsiteY17" fmla="*/ 792480 h 836313"/>
                  <a:gd name="connsiteX18" fmla="*/ 243840 w 487680"/>
                  <a:gd name="connsiteY18" fmla="*/ 801188 h 836313"/>
                  <a:gd name="connsiteX19" fmla="*/ 322217 w 487680"/>
                  <a:gd name="connsiteY19" fmla="*/ 827314 h 836313"/>
                  <a:gd name="connsiteX20" fmla="*/ 348343 w 487680"/>
                  <a:gd name="connsiteY20" fmla="*/ 809897 h 836313"/>
                  <a:gd name="connsiteX21" fmla="*/ 374468 w 487680"/>
                  <a:gd name="connsiteY21" fmla="*/ 801188 h 836313"/>
                  <a:gd name="connsiteX22" fmla="*/ 409303 w 487680"/>
                  <a:gd name="connsiteY22" fmla="*/ 748937 h 836313"/>
                  <a:gd name="connsiteX23" fmla="*/ 426720 w 487680"/>
                  <a:gd name="connsiteY23" fmla="*/ 722811 h 836313"/>
                  <a:gd name="connsiteX24" fmla="*/ 452846 w 487680"/>
                  <a:gd name="connsiteY24" fmla="*/ 661851 h 836313"/>
                  <a:gd name="connsiteX25" fmla="*/ 487680 w 487680"/>
                  <a:gd name="connsiteY25" fmla="*/ 609600 h 836313"/>
                  <a:gd name="connsiteX26" fmla="*/ 478971 w 487680"/>
                  <a:gd name="connsiteY26" fmla="*/ 513805 h 836313"/>
                  <a:gd name="connsiteX27" fmla="*/ 470263 w 487680"/>
                  <a:gd name="connsiteY27" fmla="*/ 487680 h 836313"/>
                  <a:gd name="connsiteX28" fmla="*/ 452846 w 487680"/>
                  <a:gd name="connsiteY28" fmla="*/ 409302 h 836313"/>
                  <a:gd name="connsiteX29" fmla="*/ 426720 w 487680"/>
                  <a:gd name="connsiteY29" fmla="*/ 357051 h 836313"/>
                  <a:gd name="connsiteX30" fmla="*/ 418011 w 487680"/>
                  <a:gd name="connsiteY30" fmla="*/ 330925 h 836313"/>
                  <a:gd name="connsiteX31" fmla="*/ 426720 w 487680"/>
                  <a:gd name="connsiteY31" fmla="*/ 304800 h 836313"/>
                  <a:gd name="connsiteX32" fmla="*/ 391886 w 487680"/>
                  <a:gd name="connsiteY32" fmla="*/ 261257 h 836313"/>
                  <a:gd name="connsiteX33" fmla="*/ 383177 w 487680"/>
                  <a:gd name="connsiteY33" fmla="*/ 217714 h 836313"/>
                  <a:gd name="connsiteX34" fmla="*/ 348343 w 487680"/>
                  <a:gd name="connsiteY34" fmla="*/ 165462 h 836313"/>
                  <a:gd name="connsiteX35" fmla="*/ 322217 w 487680"/>
                  <a:gd name="connsiteY35" fmla="*/ 87085 h 836313"/>
                  <a:gd name="connsiteX36" fmla="*/ 313508 w 487680"/>
                  <a:gd name="connsiteY36" fmla="*/ 60960 h 836313"/>
                  <a:gd name="connsiteX37" fmla="*/ 304800 w 487680"/>
                  <a:gd name="connsiteY37" fmla="*/ 34834 h 836313"/>
                  <a:gd name="connsiteX38" fmla="*/ 278674 w 487680"/>
                  <a:gd name="connsiteY38" fmla="*/ 17417 h 836313"/>
                  <a:gd name="connsiteX39" fmla="*/ 226423 w 487680"/>
                  <a:gd name="connsiteY39" fmla="*/ 0 h 836313"/>
                  <a:gd name="connsiteX40" fmla="*/ 209006 w 487680"/>
                  <a:gd name="connsiteY40" fmla="*/ 26125 h 836313"/>
                  <a:gd name="connsiteX41" fmla="*/ 174171 w 487680"/>
                  <a:gd name="connsiteY41" fmla="*/ 60960 h 836313"/>
                  <a:gd name="connsiteX42" fmla="*/ 165463 w 487680"/>
                  <a:gd name="connsiteY42" fmla="*/ 104502 h 836313"/>
                  <a:gd name="connsiteX43" fmla="*/ 156754 w 487680"/>
                  <a:gd name="connsiteY43" fmla="*/ 130628 h 836313"/>
                  <a:gd name="connsiteX44" fmla="*/ 200297 w 487680"/>
                  <a:gd name="connsiteY44" fmla="*/ 104502 h 83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87680" h="836313">
                    <a:moveTo>
                      <a:pt x="200297" y="104502"/>
                    </a:moveTo>
                    <a:cubicBezTo>
                      <a:pt x="194491" y="113211"/>
                      <a:pt x="148047" y="141078"/>
                      <a:pt x="121920" y="182880"/>
                    </a:cubicBezTo>
                    <a:cubicBezTo>
                      <a:pt x="117055" y="190664"/>
                      <a:pt x="116114" y="200297"/>
                      <a:pt x="113211" y="209005"/>
                    </a:cubicBezTo>
                    <a:cubicBezTo>
                      <a:pt x="116114" y="217714"/>
                      <a:pt x="122934" y="226007"/>
                      <a:pt x="121920" y="235131"/>
                    </a:cubicBezTo>
                    <a:cubicBezTo>
                      <a:pt x="119893" y="253378"/>
                      <a:pt x="110309" y="269965"/>
                      <a:pt x="104503" y="287382"/>
                    </a:cubicBezTo>
                    <a:cubicBezTo>
                      <a:pt x="101600" y="296091"/>
                      <a:pt x="100886" y="305870"/>
                      <a:pt x="95794" y="313508"/>
                    </a:cubicBezTo>
                    <a:cubicBezTo>
                      <a:pt x="89988" y="322217"/>
                      <a:pt x="83058" y="330273"/>
                      <a:pt x="78377" y="339634"/>
                    </a:cubicBezTo>
                    <a:cubicBezTo>
                      <a:pt x="42325" y="411739"/>
                      <a:pt x="102161" y="317021"/>
                      <a:pt x="52251" y="391885"/>
                    </a:cubicBezTo>
                    <a:cubicBezTo>
                      <a:pt x="29030" y="461554"/>
                      <a:pt x="52251" y="374468"/>
                      <a:pt x="52251" y="444137"/>
                    </a:cubicBezTo>
                    <a:cubicBezTo>
                      <a:pt x="52251" y="468189"/>
                      <a:pt x="40347" y="487321"/>
                      <a:pt x="26126" y="505097"/>
                    </a:cubicBezTo>
                    <a:cubicBezTo>
                      <a:pt x="20997" y="511508"/>
                      <a:pt x="14514" y="516708"/>
                      <a:pt x="8708" y="522514"/>
                    </a:cubicBezTo>
                    <a:cubicBezTo>
                      <a:pt x="5805" y="531223"/>
                      <a:pt x="0" y="539460"/>
                      <a:pt x="0" y="548640"/>
                    </a:cubicBezTo>
                    <a:cubicBezTo>
                      <a:pt x="0" y="566669"/>
                      <a:pt x="17319" y="587681"/>
                      <a:pt x="26126" y="600891"/>
                    </a:cubicBezTo>
                    <a:cubicBezTo>
                      <a:pt x="39959" y="642390"/>
                      <a:pt x="33326" y="648452"/>
                      <a:pt x="60960" y="670560"/>
                    </a:cubicBezTo>
                    <a:cubicBezTo>
                      <a:pt x="69133" y="677098"/>
                      <a:pt x="78377" y="682171"/>
                      <a:pt x="87086" y="687977"/>
                    </a:cubicBezTo>
                    <a:cubicBezTo>
                      <a:pt x="140692" y="768385"/>
                      <a:pt x="72285" y="669476"/>
                      <a:pt x="121920" y="731520"/>
                    </a:cubicBezTo>
                    <a:cubicBezTo>
                      <a:pt x="142740" y="757546"/>
                      <a:pt x="133031" y="760647"/>
                      <a:pt x="165463" y="775062"/>
                    </a:cubicBezTo>
                    <a:cubicBezTo>
                      <a:pt x="182240" y="782519"/>
                      <a:pt x="200297" y="786674"/>
                      <a:pt x="217714" y="792480"/>
                    </a:cubicBezTo>
                    <a:lnTo>
                      <a:pt x="243840" y="801188"/>
                    </a:lnTo>
                    <a:cubicBezTo>
                      <a:pt x="303729" y="841114"/>
                      <a:pt x="276232" y="842641"/>
                      <a:pt x="322217" y="827314"/>
                    </a:cubicBezTo>
                    <a:cubicBezTo>
                      <a:pt x="330926" y="821508"/>
                      <a:pt x="338982" y="814578"/>
                      <a:pt x="348343" y="809897"/>
                    </a:cubicBezTo>
                    <a:cubicBezTo>
                      <a:pt x="356553" y="805792"/>
                      <a:pt x="367977" y="807679"/>
                      <a:pt x="374468" y="801188"/>
                    </a:cubicBezTo>
                    <a:cubicBezTo>
                      <a:pt x="389270" y="786386"/>
                      <a:pt x="397691" y="766354"/>
                      <a:pt x="409303" y="748937"/>
                    </a:cubicBezTo>
                    <a:lnTo>
                      <a:pt x="426720" y="722811"/>
                    </a:lnTo>
                    <a:cubicBezTo>
                      <a:pt x="441608" y="648366"/>
                      <a:pt x="422426" y="702410"/>
                      <a:pt x="452846" y="661851"/>
                    </a:cubicBezTo>
                    <a:cubicBezTo>
                      <a:pt x="465406" y="645105"/>
                      <a:pt x="487680" y="609600"/>
                      <a:pt x="487680" y="609600"/>
                    </a:cubicBezTo>
                    <a:cubicBezTo>
                      <a:pt x="484777" y="577668"/>
                      <a:pt x="483505" y="545546"/>
                      <a:pt x="478971" y="513805"/>
                    </a:cubicBezTo>
                    <a:cubicBezTo>
                      <a:pt x="477673" y="504718"/>
                      <a:pt x="472785" y="496506"/>
                      <a:pt x="470263" y="487680"/>
                    </a:cubicBezTo>
                    <a:cubicBezTo>
                      <a:pt x="452374" y="425068"/>
                      <a:pt x="470814" y="481174"/>
                      <a:pt x="452846" y="409302"/>
                    </a:cubicBezTo>
                    <a:cubicBezTo>
                      <a:pt x="441903" y="365530"/>
                      <a:pt x="448002" y="399615"/>
                      <a:pt x="426720" y="357051"/>
                    </a:cubicBezTo>
                    <a:cubicBezTo>
                      <a:pt x="422615" y="348840"/>
                      <a:pt x="420914" y="339634"/>
                      <a:pt x="418011" y="330925"/>
                    </a:cubicBezTo>
                    <a:cubicBezTo>
                      <a:pt x="420914" y="322217"/>
                      <a:pt x="426720" y="313979"/>
                      <a:pt x="426720" y="304800"/>
                    </a:cubicBezTo>
                    <a:cubicBezTo>
                      <a:pt x="426720" y="276758"/>
                      <a:pt x="411946" y="274631"/>
                      <a:pt x="391886" y="261257"/>
                    </a:cubicBezTo>
                    <a:cubicBezTo>
                      <a:pt x="388983" y="246743"/>
                      <a:pt x="389302" y="231189"/>
                      <a:pt x="383177" y="217714"/>
                    </a:cubicBezTo>
                    <a:cubicBezTo>
                      <a:pt x="374515" y="198657"/>
                      <a:pt x="354963" y="185321"/>
                      <a:pt x="348343" y="165462"/>
                    </a:cubicBezTo>
                    <a:lnTo>
                      <a:pt x="322217" y="87085"/>
                    </a:lnTo>
                    <a:lnTo>
                      <a:pt x="313508" y="60960"/>
                    </a:lnTo>
                    <a:cubicBezTo>
                      <a:pt x="310605" y="52251"/>
                      <a:pt x="312438" y="39926"/>
                      <a:pt x="304800" y="34834"/>
                    </a:cubicBezTo>
                    <a:cubicBezTo>
                      <a:pt x="296091" y="29028"/>
                      <a:pt x="288238" y="21668"/>
                      <a:pt x="278674" y="17417"/>
                    </a:cubicBezTo>
                    <a:cubicBezTo>
                      <a:pt x="261897" y="9961"/>
                      <a:pt x="226423" y="0"/>
                      <a:pt x="226423" y="0"/>
                    </a:cubicBezTo>
                    <a:cubicBezTo>
                      <a:pt x="220617" y="8708"/>
                      <a:pt x="215817" y="18179"/>
                      <a:pt x="209006" y="26125"/>
                    </a:cubicBezTo>
                    <a:cubicBezTo>
                      <a:pt x="198319" y="38593"/>
                      <a:pt x="174171" y="60960"/>
                      <a:pt x="174171" y="60960"/>
                    </a:cubicBezTo>
                    <a:cubicBezTo>
                      <a:pt x="171268" y="75474"/>
                      <a:pt x="169053" y="90143"/>
                      <a:pt x="165463" y="104502"/>
                    </a:cubicBezTo>
                    <a:cubicBezTo>
                      <a:pt x="163237" y="113408"/>
                      <a:pt x="152649" y="122417"/>
                      <a:pt x="156754" y="130628"/>
                    </a:cubicBezTo>
                    <a:cubicBezTo>
                      <a:pt x="159657" y="136434"/>
                      <a:pt x="206103" y="95793"/>
                      <a:pt x="200297" y="10450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 rot="20203221">
                <a:off x="5758099" y="3219009"/>
                <a:ext cx="519266" cy="1194086"/>
              </a:xfrm>
              <a:custGeom>
                <a:avLst/>
                <a:gdLst>
                  <a:gd name="connsiteX0" fmla="*/ 81286 w 232704"/>
                  <a:gd name="connsiteY0" fmla="*/ 412022 h 412022"/>
                  <a:gd name="connsiteX1" fmla="*/ 63869 w 232704"/>
                  <a:gd name="connsiteY1" fmla="*/ 368479 h 412022"/>
                  <a:gd name="connsiteX2" fmla="*/ 2909 w 232704"/>
                  <a:gd name="connsiteY2" fmla="*/ 290102 h 412022"/>
                  <a:gd name="connsiteX3" fmla="*/ 46452 w 232704"/>
                  <a:gd name="connsiteY3" fmla="*/ 220434 h 412022"/>
                  <a:gd name="connsiteX4" fmla="*/ 89995 w 232704"/>
                  <a:gd name="connsiteY4" fmla="*/ 185599 h 412022"/>
                  <a:gd name="connsiteX5" fmla="*/ 142246 w 232704"/>
                  <a:gd name="connsiteY5" fmla="*/ 150765 h 412022"/>
                  <a:gd name="connsiteX6" fmla="*/ 159663 w 232704"/>
                  <a:gd name="connsiteY6" fmla="*/ 124639 h 412022"/>
                  <a:gd name="connsiteX7" fmla="*/ 177081 w 232704"/>
                  <a:gd name="connsiteY7" fmla="*/ 107222 h 412022"/>
                  <a:gd name="connsiteX8" fmla="*/ 194498 w 232704"/>
                  <a:gd name="connsiteY8" fmla="*/ 54971 h 412022"/>
                  <a:gd name="connsiteX9" fmla="*/ 229332 w 232704"/>
                  <a:gd name="connsiteY9" fmla="*/ 2719 h 412022"/>
                  <a:gd name="connsiteX10" fmla="*/ 211915 w 232704"/>
                  <a:gd name="connsiteY10" fmla="*/ 20137 h 412022"/>
                  <a:gd name="connsiteX11" fmla="*/ 185789 w 232704"/>
                  <a:gd name="connsiteY11" fmla="*/ 98514 h 412022"/>
                  <a:gd name="connsiteX12" fmla="*/ 177081 w 232704"/>
                  <a:gd name="connsiteY12" fmla="*/ 124639 h 412022"/>
                  <a:gd name="connsiteX13" fmla="*/ 168372 w 232704"/>
                  <a:gd name="connsiteY13" fmla="*/ 255268 h 412022"/>
                  <a:gd name="connsiteX14" fmla="*/ 159663 w 232704"/>
                  <a:gd name="connsiteY14" fmla="*/ 290102 h 412022"/>
                  <a:gd name="connsiteX15" fmla="*/ 98703 w 232704"/>
                  <a:gd name="connsiteY15" fmla="*/ 359771 h 412022"/>
                  <a:gd name="connsiteX16" fmla="*/ 72578 w 232704"/>
                  <a:gd name="connsiteY16" fmla="*/ 368479 h 412022"/>
                  <a:gd name="connsiteX17" fmla="*/ 81286 w 232704"/>
                  <a:gd name="connsiteY17" fmla="*/ 412022 h 41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2704" h="412022">
                    <a:moveTo>
                      <a:pt x="81286" y="412022"/>
                    </a:moveTo>
                    <a:cubicBezTo>
                      <a:pt x="79835" y="412022"/>
                      <a:pt x="72322" y="381629"/>
                      <a:pt x="63869" y="368479"/>
                    </a:cubicBezTo>
                    <a:cubicBezTo>
                      <a:pt x="45971" y="340638"/>
                      <a:pt x="13375" y="321501"/>
                      <a:pt x="2909" y="290102"/>
                    </a:cubicBezTo>
                    <a:cubicBezTo>
                      <a:pt x="-10281" y="250532"/>
                      <a:pt x="24386" y="235144"/>
                      <a:pt x="46452" y="220434"/>
                    </a:cubicBezTo>
                    <a:cubicBezTo>
                      <a:pt x="78633" y="172162"/>
                      <a:pt x="45457" y="210343"/>
                      <a:pt x="89995" y="185599"/>
                    </a:cubicBezTo>
                    <a:cubicBezTo>
                      <a:pt x="108293" y="175433"/>
                      <a:pt x="142246" y="150765"/>
                      <a:pt x="142246" y="150765"/>
                    </a:cubicBezTo>
                    <a:cubicBezTo>
                      <a:pt x="148052" y="142056"/>
                      <a:pt x="153125" y="132812"/>
                      <a:pt x="159663" y="124639"/>
                    </a:cubicBezTo>
                    <a:cubicBezTo>
                      <a:pt x="164792" y="118228"/>
                      <a:pt x="173409" y="114566"/>
                      <a:pt x="177081" y="107222"/>
                    </a:cubicBezTo>
                    <a:cubicBezTo>
                      <a:pt x="185292" y="90801"/>
                      <a:pt x="184314" y="70247"/>
                      <a:pt x="194498" y="54971"/>
                    </a:cubicBezTo>
                    <a:cubicBezTo>
                      <a:pt x="206109" y="37554"/>
                      <a:pt x="244133" y="-12083"/>
                      <a:pt x="229332" y="2719"/>
                    </a:cubicBezTo>
                    <a:lnTo>
                      <a:pt x="211915" y="20137"/>
                    </a:lnTo>
                    <a:lnTo>
                      <a:pt x="185789" y="98514"/>
                    </a:lnTo>
                    <a:lnTo>
                      <a:pt x="177081" y="124639"/>
                    </a:lnTo>
                    <a:cubicBezTo>
                      <a:pt x="174178" y="168182"/>
                      <a:pt x="172941" y="211868"/>
                      <a:pt x="168372" y="255268"/>
                    </a:cubicBezTo>
                    <a:cubicBezTo>
                      <a:pt x="167119" y="267171"/>
                      <a:pt x="165016" y="279397"/>
                      <a:pt x="159663" y="290102"/>
                    </a:cubicBezTo>
                    <a:cubicBezTo>
                      <a:pt x="142245" y="324938"/>
                      <a:pt x="130635" y="343805"/>
                      <a:pt x="98703" y="359771"/>
                    </a:cubicBezTo>
                    <a:cubicBezTo>
                      <a:pt x="90493" y="363876"/>
                      <a:pt x="79069" y="361988"/>
                      <a:pt x="72578" y="368479"/>
                    </a:cubicBezTo>
                    <a:cubicBezTo>
                      <a:pt x="68473" y="372584"/>
                      <a:pt x="82737" y="412022"/>
                      <a:pt x="81286" y="41202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21594000" scaled="0"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38100">
                  <a:schemeClr val="accent6">
                    <a:satMod val="175000"/>
                    <a:alpha val="16000"/>
                  </a:schemeClr>
                </a:glow>
                <a:softEdge rad="254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625340" y="4427220"/>
              <a:ext cx="525780" cy="716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/>
          <p:cNvSpPr/>
          <p:nvPr/>
        </p:nvSpPr>
        <p:spPr>
          <a:xfrm rot="370564">
            <a:off x="3443152" y="5709558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187" y="4348162"/>
            <a:ext cx="1057275" cy="10763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2" name="Oval 11"/>
          <p:cNvSpPr/>
          <p:nvPr/>
        </p:nvSpPr>
        <p:spPr>
          <a:xfrm>
            <a:off x="-3160486" y="3142680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rot="370564">
            <a:off x="-3275148" y="4744358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3159579" y="3119093"/>
            <a:ext cx="1752600" cy="1752600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33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61111E-6 -4.37196E-6 C 0.06493 0.01065 0.2757 0.04604 0.38941 0.06315 C 0.60365 0.09716 0.62101 0.09438 0.68177 0.10248 " pathEditMode="relative" rAng="0" ptsTypes="asa">
                                      <p:cBhvr>
                                        <p:cTn id="6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6493 0.01065 0.2757 0.04604 0.38941 0.06315 C 0.60365 0.09716 0.62101 0.09438 0.68177 0.10248 " pathEditMode="relative" rAng="0" ptsTypes="asa">
                                      <p:cBhvr>
                                        <p:cTn id="8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44400000">
                                      <p:cBhvr>
                                        <p:cTn id="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6493 0.01065 0.2757 0.04604 0.38941 0.06315 C 0.60365 0.09716 0.62101 0.09438 0.68177 0.10248 " pathEditMode="relative" rAng="0" ptsTypes="asa">
                                      <p:cBhvr>
                                        <p:cTn id="12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25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816 0.10248 L 0.70156 0.1034 " pathEditMode="relative" rAng="0" ptsTypes="AA">
                                      <p:cBhvr>
                                        <p:cTn id="1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decel="25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816 0.10243 L 0.70156 0.10335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-0.00023 L -0.00208 -0.90255 " pathEditMode="relative" rAng="0" ptsTypes="AA">
                                      <p:cBhvr>
                                        <p:cTn id="23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5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25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0">
                                      <p:cBhvr>
                                        <p:cTn id="2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29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28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70157 0.1037 L 0.81511 0.16597 L 1.40296 0.24583 " pathEditMode="relative" rAng="0" ptsTypes="AAA">
                                      <p:cBhvr>
                                        <p:cTn id="3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28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70157 0.10347 L 0.81511 0.16574 L 1.40295 0.24583 " pathEditMode="relative" rAng="0" ptsTypes="AAA">
                                      <p:cBhvr>
                                        <p:cTn id="3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5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38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28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3924 -0.04004 L 0.07431 0.02223 L 0.66215 0.10209 " pathEditMode="relative" rAng="0" ptsTypes="AAA">
                                      <p:cBhvr>
                                        <p:cTn id="40" dur="1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42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" decel="12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1493 0.08681 C -0.01771 -0.06805 -0.02917 -0.67384 -0.0316 -0.83518 C -0.03229 -0.88194 -0.03507 -0.83426 -0.02952 -0.88241 C -0.02674 -0.90093 -0.04271 -0.89213 -0.02535 -0.9463 C -0.00972 -1.00046 0.02187 -1.16435 0.06423 -1.20741 C 0.13489 -1.27963 0.18107 -1.26204 0.22882 -1.20463 C 0.30573 -1.06852 0.28646 -0.89236 0.30173 -0.81018 " pathEditMode="relative" rAng="0" ptsTypes="assassa">
                                      <p:cBhvr>
                                        <p:cTn id="44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68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accel="17143" decel="21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49500000">
                                      <p:cBhvr>
                                        <p:cTn id="4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556" decel="2222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3" dur="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556" decel="2222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5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556" decel="2222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1.11111E-6 L 3.05556E-6 -0.89815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76000" decel="12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1.38889E-6 -0.89815 L -1.38889E-6 -1.6870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6" presetClass="path" presetSubtype="0" accel="76000" decel="12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66667E-6 2.59259E-6 L 1.66667E-6 -0.78889 " pathEditMode="relative" rAng="0" ptsTypes="AA">
                                      <p:cBhvr>
                                        <p:cTn id="67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1" grpId="1" animBg="1"/>
      <p:bldP spid="22" grpId="0" animBg="1" autoUpdateAnimBg="0"/>
      <p:bldP spid="23" grpId="0" animBg="1" autoUpdateAnimBg="0"/>
      <p:bldP spid="17" grpId="0" animBg="1" autoUpdateAnimBg="0"/>
      <p:bldP spid="50" grpId="0" animBg="1" autoUpdateAnimBg="0"/>
      <p:bldP spid="50" grpId="1" animBg="1"/>
      <p:bldP spid="12" grpId="0" animBg="1"/>
      <p:bldP spid="12" grpId="1" animBg="1"/>
      <p:bldP spid="12" grpId="2" animBg="1"/>
      <p:bldP spid="13" grpId="0" animBg="1" autoUpdateAnimBg="0"/>
      <p:bldP spid="13" grpId="1" animBg="1"/>
      <p:bldP spid="20" grpId="0" animBg="1" autoUpdateAnimBg="0"/>
      <p:bldP spid="20" grpId="1" animBg="1" autoUpdateAnimBg="0"/>
      <p:bldP spid="20" grpId="2" animBg="1" autoUpdateAnimBg="0"/>
      <p:bldP spid="20" grpId="3"/>
      <p:bldP spid="20" grpId="4"/>
      <p:bldP spid="20" grpId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967" y="1123950"/>
            <a:ext cx="2320925" cy="573405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187454" y="4146725"/>
            <a:ext cx="10807704" cy="6574688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Click="0" advTm="1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433">
            <a:off x="3386590" y="413359"/>
            <a:ext cx="2675620" cy="47676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7975" y="1285875"/>
            <a:ext cx="3409950" cy="3409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48764">
            <a:off x="5767387" y="2481262"/>
            <a:ext cx="619125" cy="657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0" y="1571625"/>
            <a:ext cx="495300" cy="4381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</p:spTree>
  </p:cSld>
  <p:clrMapOvr>
    <a:masterClrMapping/>
  </p:clrMapOvr>
  <p:transition spd="slow"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066072" y="1435692"/>
            <a:ext cx="3008629" cy="300863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12839" y="4163441"/>
            <a:ext cx="3226704" cy="53958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59235" y="1411293"/>
            <a:ext cx="2961804" cy="3047940"/>
            <a:chOff x="438942" y="2517775"/>
            <a:chExt cx="1774033" cy="1825625"/>
          </a:xfrm>
        </p:grpSpPr>
        <p:sp>
          <p:nvSpPr>
            <p:cNvPr id="15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1068388" y="3057525"/>
              <a:ext cx="660400" cy="750888"/>
            </a:xfrm>
            <a:custGeom>
              <a:avLst/>
              <a:gdLst/>
              <a:ahLst/>
              <a:cxnLst>
                <a:cxn ang="0">
                  <a:pos x="50" y="45"/>
                </a:cxn>
                <a:cxn ang="0">
                  <a:pos x="74" y="45"/>
                </a:cxn>
                <a:cxn ang="0">
                  <a:pos x="127" y="99"/>
                </a:cxn>
                <a:cxn ang="0">
                  <a:pos x="74" y="155"/>
                </a:cxn>
                <a:cxn ang="0">
                  <a:pos x="50" y="155"/>
                </a:cxn>
                <a:cxn ang="0">
                  <a:pos x="50" y="45"/>
                </a:cxn>
                <a:cxn ang="0">
                  <a:pos x="0" y="200"/>
                </a:cxn>
                <a:cxn ang="0">
                  <a:pos x="82" y="200"/>
                </a:cxn>
                <a:cxn ang="0">
                  <a:pos x="176" y="99"/>
                </a:cxn>
                <a:cxn ang="0">
                  <a:pos x="82" y="0"/>
                </a:cxn>
                <a:cxn ang="0">
                  <a:pos x="0" y="0"/>
                </a:cxn>
                <a:cxn ang="0">
                  <a:pos x="0" y="200"/>
                </a:cxn>
              </a:cxnLst>
              <a:rect l="0" t="0" r="r" b="b"/>
              <a:pathLst>
                <a:path w="176" h="200">
                  <a:moveTo>
                    <a:pt x="50" y="45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108" y="45"/>
                    <a:pt x="127" y="63"/>
                    <a:pt x="127" y="99"/>
                  </a:cubicBezTo>
                  <a:cubicBezTo>
                    <a:pt x="127" y="139"/>
                    <a:pt x="111" y="154"/>
                    <a:pt x="74" y="155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45"/>
                  </a:lnTo>
                  <a:close/>
                  <a:moveTo>
                    <a:pt x="0" y="200"/>
                  </a:moveTo>
                  <a:cubicBezTo>
                    <a:pt x="82" y="200"/>
                    <a:pt x="82" y="200"/>
                    <a:pt x="82" y="200"/>
                  </a:cubicBezTo>
                  <a:cubicBezTo>
                    <a:pt x="141" y="200"/>
                    <a:pt x="176" y="165"/>
                    <a:pt x="176" y="99"/>
                  </a:cubicBezTo>
                  <a:cubicBezTo>
                    <a:pt x="176" y="38"/>
                    <a:pt x="141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41215" y="5115833"/>
            <a:ext cx="246157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www.duarte.com</a:t>
            </a:r>
            <a:endParaRPr lang="en-US" sz="2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9256" y="5553075"/>
            <a:ext cx="318548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fiverules@duarte.com</a:t>
            </a:r>
            <a:endParaRPr lang="en-US" sz="2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hlinkClick r:id="rId4"/>
          </p:cNvPr>
          <p:cNvSpPr/>
          <p:nvPr/>
        </p:nvSpPr>
        <p:spPr>
          <a:xfrm>
            <a:off x="3346450" y="5105400"/>
            <a:ext cx="2451100" cy="342900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5"/>
          </p:cNvPr>
          <p:cNvSpPr/>
          <p:nvPr/>
        </p:nvSpPr>
        <p:spPr>
          <a:xfrm>
            <a:off x="3009900" y="5549900"/>
            <a:ext cx="3098800" cy="342900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36366" y="6124575"/>
            <a:ext cx="627126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 details about the features used to make this presentation, see next slides 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PowerPoint 2010 Features </a:t>
            </a:r>
            <a:br>
              <a:rPr lang="en-US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Used in This Presentation</a:t>
            </a:r>
            <a:endParaRPr lang="en-US" dirty="0"/>
          </a:p>
        </p:txBody>
      </p:sp>
      <p:sp>
        <p:nvSpPr>
          <p:cNvPr id="51205" name="Rectangle 210"/>
          <p:cNvSpPr txBox="1">
            <a:spLocks noChangeArrowheads="1"/>
          </p:cNvSpPr>
          <p:nvPr/>
        </p:nvSpPr>
        <p:spPr bwMode="auto">
          <a:xfrm>
            <a:off x="551395" y="4681538"/>
            <a:ext cx="341471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Variable smooth start/smooth end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Variable end bounce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Animation painter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Change picture</a:t>
            </a:r>
          </a:p>
        </p:txBody>
      </p:sp>
      <p:sp>
        <p:nvSpPr>
          <p:cNvPr id="51206" name="Rectangle 210"/>
          <p:cNvSpPr txBox="1">
            <a:spLocks noChangeArrowheads="1"/>
          </p:cNvSpPr>
          <p:nvPr/>
        </p:nvSpPr>
        <p:spPr bwMode="auto">
          <a:xfrm>
            <a:off x="551395" y="4346575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>
                <a:solidFill>
                  <a:schemeClr val="accent1"/>
                </a:solidFill>
                <a:ea typeface="Arial" charset="0"/>
                <a:cs typeface="Arial" charset="0"/>
              </a:rPr>
              <a:t>Animation</a:t>
            </a:r>
          </a:p>
        </p:txBody>
      </p:sp>
      <p:sp>
        <p:nvSpPr>
          <p:cNvPr id="51207" name="Rectangle 210"/>
          <p:cNvSpPr txBox="1">
            <a:spLocks noChangeArrowheads="1"/>
          </p:cNvSpPr>
          <p:nvPr/>
        </p:nvSpPr>
        <p:spPr bwMode="auto">
          <a:xfrm>
            <a:off x="5293782" y="3114675"/>
            <a:ext cx="341471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Embed video (default)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Animate (fade) video asset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Place graphics over video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Trim video 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Fade in/out</a:t>
            </a:r>
          </a:p>
        </p:txBody>
      </p:sp>
      <p:sp>
        <p:nvSpPr>
          <p:cNvPr id="51208" name="Rectangle 210"/>
          <p:cNvSpPr txBox="1">
            <a:spLocks noChangeArrowheads="1"/>
          </p:cNvSpPr>
          <p:nvPr/>
        </p:nvSpPr>
        <p:spPr bwMode="auto">
          <a:xfrm>
            <a:off x="5293782" y="1817688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>
                <a:solidFill>
                  <a:schemeClr val="accent1"/>
                </a:solidFill>
                <a:ea typeface="Arial" charset="0"/>
                <a:cs typeface="Arial" charset="0"/>
              </a:rPr>
              <a:t>Transitions</a:t>
            </a:r>
          </a:p>
        </p:txBody>
      </p:sp>
      <p:sp>
        <p:nvSpPr>
          <p:cNvPr id="51209" name="Rectangle 210"/>
          <p:cNvSpPr txBox="1">
            <a:spLocks noChangeArrowheads="1"/>
          </p:cNvSpPr>
          <p:nvPr/>
        </p:nvSpPr>
        <p:spPr bwMode="auto">
          <a:xfrm>
            <a:off x="5293782" y="4672013"/>
            <a:ext cx="341471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Embed audio mp3s (default)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Play across slides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Fade in/out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Trim audio</a:t>
            </a:r>
          </a:p>
        </p:txBody>
      </p:sp>
      <p:sp>
        <p:nvSpPr>
          <p:cNvPr id="51210" name="Rectangle 210"/>
          <p:cNvSpPr txBox="1">
            <a:spLocks noChangeArrowheads="1"/>
          </p:cNvSpPr>
          <p:nvPr/>
        </p:nvSpPr>
        <p:spPr bwMode="auto">
          <a:xfrm>
            <a:off x="5293782" y="4346575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>
                <a:solidFill>
                  <a:schemeClr val="accent1"/>
                </a:solidFill>
                <a:ea typeface="Arial" charset="0"/>
                <a:cs typeface="Arial" charset="0"/>
              </a:rPr>
              <a:t>Audio</a:t>
            </a:r>
          </a:p>
        </p:txBody>
      </p:sp>
      <p:sp>
        <p:nvSpPr>
          <p:cNvPr id="51211" name="Rectangle 210"/>
          <p:cNvSpPr txBox="1">
            <a:spLocks noChangeArrowheads="1"/>
          </p:cNvSpPr>
          <p:nvPr/>
        </p:nvSpPr>
        <p:spPr bwMode="auto">
          <a:xfrm>
            <a:off x="5293782" y="2143125"/>
            <a:ext cx="34147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Smooth transitions</a:t>
            </a:r>
          </a:p>
          <a:p>
            <a:pPr>
              <a:buFont typeface="Arial" charset="0"/>
              <a:buNone/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Custom transition lengths</a:t>
            </a:r>
          </a:p>
        </p:txBody>
      </p:sp>
      <p:sp>
        <p:nvSpPr>
          <p:cNvPr id="51212" name="Rectangle 210"/>
          <p:cNvSpPr txBox="1">
            <a:spLocks noChangeArrowheads="1"/>
          </p:cNvSpPr>
          <p:nvPr/>
        </p:nvSpPr>
        <p:spPr bwMode="auto">
          <a:xfrm>
            <a:off x="5293782" y="2797175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>
                <a:solidFill>
                  <a:schemeClr val="accent1"/>
                </a:solidFill>
                <a:ea typeface="Arial" charset="0"/>
                <a:cs typeface="Arial" charset="0"/>
              </a:rPr>
              <a:t>Video</a:t>
            </a:r>
          </a:p>
        </p:txBody>
      </p:sp>
      <p:sp>
        <p:nvSpPr>
          <p:cNvPr id="51213" name="Rectangle 210"/>
          <p:cNvSpPr txBox="1">
            <a:spLocks noChangeArrowheads="1"/>
          </p:cNvSpPr>
          <p:nvPr/>
        </p:nvSpPr>
        <p:spPr bwMode="auto">
          <a:xfrm>
            <a:off x="551395" y="2143125"/>
            <a:ext cx="3414713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Background removal</a:t>
            </a:r>
          </a:p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Soft edges</a:t>
            </a:r>
          </a:p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Color temperature, saturation</a:t>
            </a:r>
          </a:p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Artistic effects—film grain</a:t>
            </a:r>
          </a:p>
          <a:p>
            <a:pP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1214" name="Rectangle 210"/>
          <p:cNvSpPr txBox="1">
            <a:spLocks noChangeArrowheads="1"/>
          </p:cNvSpPr>
          <p:nvPr/>
        </p:nvSpPr>
        <p:spPr bwMode="auto">
          <a:xfrm>
            <a:off x="551395" y="1817688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 dirty="0">
                <a:solidFill>
                  <a:schemeClr val="accent1"/>
                </a:solidFill>
                <a:ea typeface="Arial" charset="0"/>
                <a:cs typeface="Arial" charset="0"/>
              </a:rPr>
              <a:t>Image Enhancement</a:t>
            </a:r>
          </a:p>
        </p:txBody>
      </p:sp>
      <p:sp>
        <p:nvSpPr>
          <p:cNvPr id="51215" name="Rectangle 210"/>
          <p:cNvSpPr txBox="1">
            <a:spLocks noChangeArrowheads="1"/>
          </p:cNvSpPr>
          <p:nvPr/>
        </p:nvSpPr>
        <p:spPr bwMode="auto">
          <a:xfrm>
            <a:off x="551395" y="3494088"/>
            <a:ext cx="341471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Boolean operations (</a:t>
            </a:r>
            <a:r>
              <a:rPr lang="en-US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union/intersection)</a:t>
            </a:r>
            <a:endParaRPr lang="en-US" sz="14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3D format—bevel</a:t>
            </a:r>
          </a:p>
          <a:p>
            <a:pPr>
              <a:buFont typeface="Arial" charset="0"/>
              <a:buNone/>
            </a:pPr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Wireframe material</a:t>
            </a:r>
          </a:p>
        </p:txBody>
      </p:sp>
      <p:sp>
        <p:nvSpPr>
          <p:cNvPr id="51216" name="Rectangle 210"/>
          <p:cNvSpPr txBox="1">
            <a:spLocks noChangeArrowheads="1"/>
          </p:cNvSpPr>
          <p:nvPr/>
        </p:nvSpPr>
        <p:spPr bwMode="auto">
          <a:xfrm>
            <a:off x="551395" y="3168650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000">
                <a:solidFill>
                  <a:schemeClr val="accent1"/>
                </a:solidFill>
                <a:ea typeface="Arial" charset="0"/>
                <a:cs typeface="Arial" charset="0"/>
              </a:rPr>
              <a:t>Graphic Creation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74" y="6341508"/>
            <a:ext cx="8251452" cy="283447"/>
          </a:xfrm>
          <a:prstGeom prst="rect">
            <a:avLst/>
          </a:prstGeom>
          <a:noFill/>
        </p:spPr>
      </p:pic>
      <p:sp>
        <p:nvSpPr>
          <p:cNvPr id="16" name="Rectangle 15">
            <a:hlinkClick r:id="rId4"/>
          </p:cNvPr>
          <p:cNvSpPr/>
          <p:nvPr/>
        </p:nvSpPr>
        <p:spPr>
          <a:xfrm>
            <a:off x="6834187" y="6341507"/>
            <a:ext cx="1771650" cy="283447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8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1893888"/>
            <a:ext cx="3925887" cy="29464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62476" name="Rectangle 210"/>
          <p:cNvSpPr txBox="1">
            <a:spLocks noChangeArrowheads="1"/>
          </p:cNvSpPr>
          <p:nvPr/>
        </p:nvSpPr>
        <p:spPr bwMode="auto">
          <a:xfrm>
            <a:off x="542928" y="1736138"/>
            <a:ext cx="37909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prstTxWarp prst="textNoShape">
              <a:avLst/>
            </a:prstTxWarp>
          </a:bodyPr>
          <a:lstStyle/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Click on an animation in the animation pane.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the pull-down menu, select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Effect Options.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the Effect Options menu, increase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the value for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Bounce End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A higher value will make the animation end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a longer, bigger bounce while a lower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value will result in a shorter, quicker bounce.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apply this animation to other items in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your scene, use the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Animation Painter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 to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paint your newly created animation on to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other items.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Put this slide in Slide Show mode to </a:t>
            </a:r>
            <a:b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view an example.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63933" cy="1143000"/>
          </a:xfrm>
        </p:spPr>
        <p:txBody>
          <a:bodyPr/>
          <a:lstStyle/>
          <a:p>
            <a:r>
              <a:rPr lang="en-US" dirty="0" smtClean="0"/>
              <a:t>How to Add Natural Animation</a:t>
            </a:r>
            <a:br>
              <a:rPr lang="en-US" dirty="0" smtClean="0"/>
            </a:br>
            <a:r>
              <a:rPr lang="en-US" sz="2400" dirty="0" smtClean="0"/>
              <a:t>With the Animation Bounce End Feature</a:t>
            </a:r>
            <a:endParaRPr lang="en-US" sz="24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936" y="3001969"/>
            <a:ext cx="1559036" cy="1991436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3276" y="2726262"/>
            <a:ext cx="1548895" cy="2551042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588" y="2504991"/>
            <a:ext cx="1725911" cy="2832265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037" y="2372229"/>
            <a:ext cx="2079944" cy="3009282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2" name="Group 1"/>
          <p:cNvGrpSpPr/>
          <p:nvPr/>
        </p:nvGrpSpPr>
        <p:grpSpPr>
          <a:xfrm>
            <a:off x="4267200" y="1704974"/>
            <a:ext cx="4873634" cy="5210176"/>
            <a:chOff x="4267200" y="1704974"/>
            <a:chExt cx="4873634" cy="521017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42"/>
            <a:stretch/>
          </p:blipFill>
          <p:spPr bwMode="auto">
            <a:xfrm>
              <a:off x="4267200" y="1847850"/>
              <a:ext cx="457200" cy="5067300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24350" y="4819650"/>
              <a:ext cx="4816484" cy="2038349"/>
            </a:xfrm>
            <a:prstGeom prst="rect">
              <a:avLst/>
            </a:prstGeom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10600" y="1704974"/>
              <a:ext cx="530234" cy="5153025"/>
            </a:xfrm>
            <a:prstGeom prst="rect">
              <a:avLst/>
            </a:prstGeom>
          </p:spPr>
        </p:pic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00588" y="1893888"/>
            <a:ext cx="3925887" cy="29464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t" rotWithShape="0">
              <a:srgbClr val="000000">
                <a:alpha val="39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6274" y="6341508"/>
            <a:ext cx="8251452" cy="283447"/>
          </a:xfrm>
          <a:prstGeom prst="rect">
            <a:avLst/>
          </a:prstGeom>
          <a:noFill/>
        </p:spPr>
      </p:pic>
      <p:sp>
        <p:nvSpPr>
          <p:cNvPr id="16" name="Rectangle 15">
            <a:hlinkClick r:id="rId12"/>
          </p:cNvPr>
          <p:cNvSpPr/>
          <p:nvPr/>
        </p:nvSpPr>
        <p:spPr>
          <a:xfrm>
            <a:off x="6834187" y="6341507"/>
            <a:ext cx="1771650" cy="283447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62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7" dur="1000" fill="hold"/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8" dur="1000" fill="hold"/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2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1" dur="1000" fill="hold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2" dur="1000" fill="hold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62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5" dur="1000" fill="hold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6" dur="1000" fill="hold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6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9" dur="1000" fill="hold"/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20" dur="1000" fill="hold"/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Rectangle 210"/>
          <p:cNvSpPr txBox="1">
            <a:spLocks noChangeArrowheads="1"/>
          </p:cNvSpPr>
          <p:nvPr/>
        </p:nvSpPr>
        <p:spPr bwMode="auto">
          <a:xfrm>
            <a:off x="542928" y="1736138"/>
            <a:ext cx="3562347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Right-click on your image and select Format Picture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Artistic Effects, choose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Film Grain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Adjust the values of transparency and grain size to achieve your desired look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the Picture Color menu, increase the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Color Tone Temperature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give the image a warmer feel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Use the Picture Corrections menu to increase the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contrast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Finally, add a shadow by going to the Shadow menu, choosing a preset and then modifying until a nice effect is achieved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Try it yourself!  See the After version of the image for the values we used to create the film grain look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63933" cy="1143000"/>
          </a:xfrm>
        </p:spPr>
        <p:txBody>
          <a:bodyPr/>
          <a:lstStyle/>
          <a:p>
            <a:r>
              <a:rPr lang="en-US" dirty="0" smtClean="0"/>
              <a:t>How to Create a Stylized Look</a:t>
            </a:r>
            <a:br>
              <a:rPr lang="en-US" dirty="0" smtClean="0"/>
            </a:br>
            <a:r>
              <a:rPr lang="en-US" sz="2400" dirty="0" smtClean="0"/>
              <a:t>Using the Film Grain Artistic Effect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74" y="6341508"/>
            <a:ext cx="8251452" cy="283447"/>
          </a:xfrm>
          <a:prstGeom prst="rect">
            <a:avLst/>
          </a:prstGeom>
          <a:noFill/>
        </p:spPr>
      </p:pic>
      <p:sp>
        <p:nvSpPr>
          <p:cNvPr id="16" name="Rectangle 15">
            <a:hlinkClick r:id="rId4"/>
          </p:cNvPr>
          <p:cNvSpPr/>
          <p:nvPr/>
        </p:nvSpPr>
        <p:spPr>
          <a:xfrm>
            <a:off x="6834187" y="6341507"/>
            <a:ext cx="1771650" cy="283447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40" y="1419224"/>
            <a:ext cx="2634348" cy="3019425"/>
          </a:xfrm>
          <a:prstGeom prst="rect">
            <a:avLst/>
          </a:prstGeom>
        </p:spPr>
      </p:pic>
      <p:sp>
        <p:nvSpPr>
          <p:cNvPr id="29" name="Rectangle 210"/>
          <p:cNvSpPr txBox="1">
            <a:spLocks noChangeArrowheads="1"/>
          </p:cNvSpPr>
          <p:nvPr/>
        </p:nvSpPr>
        <p:spPr bwMode="auto">
          <a:xfrm>
            <a:off x="4810129" y="4441239"/>
            <a:ext cx="752472" cy="3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algn="ctr">
              <a:spcAft>
                <a:spcPct val="35000"/>
              </a:spcAft>
              <a:buClr>
                <a:schemeClr val="accent1"/>
              </a:buClr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Before</a:t>
            </a: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30" name="Rectangle 210"/>
          <p:cNvSpPr txBox="1">
            <a:spLocks noChangeArrowheads="1"/>
          </p:cNvSpPr>
          <p:nvPr/>
        </p:nvSpPr>
        <p:spPr bwMode="auto">
          <a:xfrm>
            <a:off x="7181854" y="5841414"/>
            <a:ext cx="752472" cy="3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algn="ctr">
              <a:spcAft>
                <a:spcPct val="35000"/>
              </a:spcAft>
              <a:buClr>
                <a:schemeClr val="accent1"/>
              </a:buClr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After</a:t>
            </a: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38" y="2734380"/>
            <a:ext cx="2634348" cy="3019425"/>
          </a:xfrm>
          <a:prstGeom prst="rect">
            <a:avLst/>
          </a:prstGeom>
          <a:effectLst>
            <a:outerShdw blurRad="241300" dist="152400" dir="11400000" algn="ctr" rotWithShape="0">
              <a:schemeClr val="tx1">
                <a:alpha val="64000"/>
              </a:scheme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Rectangle 210"/>
          <p:cNvSpPr txBox="1">
            <a:spLocks noChangeArrowheads="1"/>
          </p:cNvSpPr>
          <p:nvPr/>
        </p:nvSpPr>
        <p:spPr bwMode="auto">
          <a:xfrm>
            <a:off x="542928" y="1736138"/>
            <a:ext cx="376237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</a:bodyPr>
          <a:lstStyle/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the Insert Tab, click Video/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Video from File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Navigate to the location of your video and click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Insert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With the video selected, click on the Video Tools\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Edit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 tab at the top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Click on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Trim Video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change the start or ending point for your video, consider adding a fade to the beginning or end, and adjust other video options 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In the Video Tools\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Format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 tab, choose a poster frame, adjust the color of your video, or add a frame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Consider using the </a:t>
            </a:r>
            <a:r>
              <a:rPr lang="en-US" sz="14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Video Effects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menu to put your video into perspective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Examine the properties of this video to see how we used the tools to achieve this look</a:t>
            </a: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 smtClean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AutoNum type="arabicPeriod"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228600" indent="-228600">
              <a:spcAft>
                <a:spcPct val="35000"/>
              </a:spcAft>
              <a:buClr>
                <a:schemeClr val="accent1"/>
              </a:buClr>
              <a:buFont typeface="Arial" charset="0"/>
              <a:buNone/>
            </a:pPr>
            <a:endParaRPr lang="en-US" sz="14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63933" cy="1143000"/>
          </a:xfrm>
        </p:spPr>
        <p:txBody>
          <a:bodyPr/>
          <a:lstStyle/>
          <a:p>
            <a:r>
              <a:rPr lang="en-US" dirty="0" smtClean="0"/>
              <a:t>How to Incorporate Video</a:t>
            </a:r>
            <a:br>
              <a:rPr lang="en-US" dirty="0" smtClean="0"/>
            </a:br>
            <a:r>
              <a:rPr lang="en-US" sz="2400" dirty="0" smtClean="0"/>
              <a:t>With Stylized Effects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274" y="6341508"/>
            <a:ext cx="8251452" cy="283447"/>
          </a:xfrm>
          <a:prstGeom prst="rect">
            <a:avLst/>
          </a:prstGeom>
          <a:noFill/>
        </p:spPr>
      </p:pic>
      <p:sp>
        <p:nvSpPr>
          <p:cNvPr id="16" name="Rectangle 15">
            <a:hlinkClick r:id="rId6"/>
          </p:cNvPr>
          <p:cNvSpPr/>
          <p:nvPr/>
        </p:nvSpPr>
        <p:spPr>
          <a:xfrm>
            <a:off x="6834187" y="6341507"/>
            <a:ext cx="1771650" cy="283447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Video_U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9625" y="2405063"/>
            <a:ext cx="3962400" cy="2228850"/>
          </a:xfrm>
          <a:prstGeom prst="rect">
            <a:avLst/>
          </a:prstGeom>
          <a:ln w="31750">
            <a:solidFill>
              <a:schemeClr val="bg1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  <a:reflection blurRad="6350" stA="21000" endPos="23000" dist="50800" dir="5400000" sy="-100000" algn="bl" rotWithShape="0"/>
          </a:effectLst>
          <a:scene3d>
            <a:camera prst="perspectiveLeft">
              <a:rot lat="0" lon="1800000" rev="0"/>
            </a:camera>
            <a:lightRig rig="threePt" dir="t"/>
          </a:scene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1" y="2409825"/>
            <a:ext cx="3962400" cy="2219325"/>
          </a:xfrm>
          <a:prstGeom prst="rect">
            <a:avLst/>
          </a:prstGeom>
          <a:effectLst>
            <a:reflection blurRad="6350" stA="76000" endPos="23000" dist="50800" dir="5400000" sy="-100000" algn="bl" rotWithShape="0"/>
          </a:effectLst>
          <a:scene3d>
            <a:camera prst="perspectiveFront">
              <a:rot lat="0" lon="180000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 rot="5400000">
            <a:off x="6682307" y="4995189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5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5400000">
            <a:off x="4157938" y="4738809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5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5400000">
            <a:off x="1652862" y="4462187"/>
            <a:ext cx="1104105" cy="104531"/>
          </a:xfrm>
          <a:custGeom>
            <a:avLst/>
            <a:gdLst/>
            <a:ahLst/>
            <a:cxnLst/>
            <a:rect l="l" t="t" r="r" b="b"/>
            <a:pathLst>
              <a:path w="1609725" h="152400">
                <a:moveTo>
                  <a:pt x="0" y="0"/>
                </a:moveTo>
                <a:lnTo>
                  <a:pt x="1566863" y="0"/>
                </a:lnTo>
                <a:cubicBezTo>
                  <a:pt x="1590535" y="0"/>
                  <a:pt x="1609725" y="34116"/>
                  <a:pt x="1609725" y="76200"/>
                </a:cubicBezTo>
                <a:cubicBezTo>
                  <a:pt x="1609725" y="118284"/>
                  <a:pt x="1590535" y="152400"/>
                  <a:pt x="1566863" y="152400"/>
                </a:cubicBezTo>
                <a:lnTo>
                  <a:pt x="0" y="152400"/>
                </a:lnTo>
                <a:close/>
              </a:path>
            </a:pathLst>
          </a:custGeom>
          <a:blipFill dpi="0" rotWithShape="1">
            <a:blip r:embed="rId5"/>
            <a:srcRect/>
            <a:tile tx="0" ty="0" sx="92000" sy="50000" flip="none" algn="tl"/>
          </a:blipFill>
          <a:ln>
            <a:noFill/>
          </a:ln>
          <a:effectLst>
            <a:outerShdw blurRad="101600" dir="3180000" sx="37000" sy="37000" kx="-1200000" algn="bl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>
              <a:rot lat="0" lon="0" rev="13800000"/>
            </a:lightRig>
          </a:scene3d>
          <a:sp3d>
            <a:bevelT w="5080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561240">
            <a:off x="5018088" y="-139452"/>
            <a:ext cx="280453" cy="11541045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 flipH="1">
            <a:off x="3178537" y="1093103"/>
            <a:ext cx="3086100" cy="3448050"/>
            <a:chOff x="4644390" y="438150"/>
            <a:chExt cx="3086100" cy="3448050"/>
          </a:xfrm>
        </p:grpSpPr>
        <p:sp>
          <p:nvSpPr>
            <p:cNvPr id="38" name="Freeform 37"/>
            <p:cNvSpPr/>
            <p:nvPr/>
          </p:nvSpPr>
          <p:spPr bwMode="auto">
            <a:xfrm>
              <a:off x="4714875" y="452438"/>
              <a:ext cx="1943100" cy="3314700"/>
            </a:xfrm>
            <a:custGeom>
              <a:avLst/>
              <a:gdLst>
                <a:gd name="connsiteX0" fmla="*/ 1519237 w 1981200"/>
                <a:gd name="connsiteY0" fmla="*/ 23812 h 3314700"/>
                <a:gd name="connsiteX1" fmla="*/ 1590675 w 1981200"/>
                <a:gd name="connsiteY1" fmla="*/ 14287 h 3314700"/>
                <a:gd name="connsiteX2" fmla="*/ 1619250 w 1981200"/>
                <a:gd name="connsiteY2" fmla="*/ 28575 h 3314700"/>
                <a:gd name="connsiteX3" fmla="*/ 1624012 w 1981200"/>
                <a:gd name="connsiteY3" fmla="*/ 42862 h 3314700"/>
                <a:gd name="connsiteX4" fmla="*/ 1633537 w 1981200"/>
                <a:gd name="connsiteY4" fmla="*/ 57150 h 3314700"/>
                <a:gd name="connsiteX5" fmla="*/ 1643062 w 1981200"/>
                <a:gd name="connsiteY5" fmla="*/ 85725 h 3314700"/>
                <a:gd name="connsiteX6" fmla="*/ 1657350 w 1981200"/>
                <a:gd name="connsiteY6" fmla="*/ 133350 h 3314700"/>
                <a:gd name="connsiteX7" fmla="*/ 1662112 w 1981200"/>
                <a:gd name="connsiteY7" fmla="*/ 166687 h 3314700"/>
                <a:gd name="connsiteX8" fmla="*/ 1676400 w 1981200"/>
                <a:gd name="connsiteY8" fmla="*/ 219075 h 3314700"/>
                <a:gd name="connsiteX9" fmla="*/ 1681162 w 1981200"/>
                <a:gd name="connsiteY9" fmla="*/ 238125 h 3314700"/>
                <a:gd name="connsiteX10" fmla="*/ 1685925 w 1981200"/>
                <a:gd name="connsiteY10" fmla="*/ 261937 h 3314700"/>
                <a:gd name="connsiteX11" fmla="*/ 1695450 w 1981200"/>
                <a:gd name="connsiteY11" fmla="*/ 290512 h 3314700"/>
                <a:gd name="connsiteX12" fmla="*/ 1700212 w 1981200"/>
                <a:gd name="connsiteY12" fmla="*/ 304800 h 3314700"/>
                <a:gd name="connsiteX13" fmla="*/ 1704975 w 1981200"/>
                <a:gd name="connsiteY13" fmla="*/ 328612 h 3314700"/>
                <a:gd name="connsiteX14" fmla="*/ 1714500 w 1981200"/>
                <a:gd name="connsiteY14" fmla="*/ 381000 h 3314700"/>
                <a:gd name="connsiteX15" fmla="*/ 1719262 w 1981200"/>
                <a:gd name="connsiteY15" fmla="*/ 395287 h 3314700"/>
                <a:gd name="connsiteX16" fmla="*/ 1738312 w 1981200"/>
                <a:gd name="connsiteY16" fmla="*/ 471487 h 3314700"/>
                <a:gd name="connsiteX17" fmla="*/ 1743075 w 1981200"/>
                <a:gd name="connsiteY17" fmla="*/ 485775 h 3314700"/>
                <a:gd name="connsiteX18" fmla="*/ 1747837 w 1981200"/>
                <a:gd name="connsiteY18" fmla="*/ 500062 h 3314700"/>
                <a:gd name="connsiteX19" fmla="*/ 1762125 w 1981200"/>
                <a:gd name="connsiteY19" fmla="*/ 514350 h 3314700"/>
                <a:gd name="connsiteX20" fmla="*/ 1771650 w 1981200"/>
                <a:gd name="connsiteY20" fmla="*/ 528637 h 3314700"/>
                <a:gd name="connsiteX21" fmla="*/ 1785937 w 1981200"/>
                <a:gd name="connsiteY21" fmla="*/ 538162 h 3314700"/>
                <a:gd name="connsiteX22" fmla="*/ 1809750 w 1981200"/>
                <a:gd name="connsiteY22" fmla="*/ 561975 h 3314700"/>
                <a:gd name="connsiteX23" fmla="*/ 1833562 w 1981200"/>
                <a:gd name="connsiteY23" fmla="*/ 585787 h 3314700"/>
                <a:gd name="connsiteX24" fmla="*/ 1852612 w 1981200"/>
                <a:gd name="connsiteY24" fmla="*/ 614362 h 3314700"/>
                <a:gd name="connsiteX25" fmla="*/ 1862137 w 1981200"/>
                <a:gd name="connsiteY25" fmla="*/ 628650 h 3314700"/>
                <a:gd name="connsiteX26" fmla="*/ 1871662 w 1981200"/>
                <a:gd name="connsiteY26" fmla="*/ 657225 h 3314700"/>
                <a:gd name="connsiteX27" fmla="*/ 1876425 w 1981200"/>
                <a:gd name="connsiteY27" fmla="*/ 671512 h 3314700"/>
                <a:gd name="connsiteX28" fmla="*/ 1881187 w 1981200"/>
                <a:gd name="connsiteY28" fmla="*/ 704850 h 3314700"/>
                <a:gd name="connsiteX29" fmla="*/ 1876425 w 1981200"/>
                <a:gd name="connsiteY29" fmla="*/ 728662 h 3314700"/>
                <a:gd name="connsiteX30" fmla="*/ 1866900 w 1981200"/>
                <a:gd name="connsiteY30" fmla="*/ 757237 h 3314700"/>
                <a:gd name="connsiteX31" fmla="*/ 1862137 w 1981200"/>
                <a:gd name="connsiteY31" fmla="*/ 771525 h 3314700"/>
                <a:gd name="connsiteX32" fmla="*/ 1843087 w 1981200"/>
                <a:gd name="connsiteY32" fmla="*/ 800100 h 3314700"/>
                <a:gd name="connsiteX33" fmla="*/ 1824037 w 1981200"/>
                <a:gd name="connsiteY33" fmla="*/ 828675 h 3314700"/>
                <a:gd name="connsiteX34" fmla="*/ 1814512 w 1981200"/>
                <a:gd name="connsiteY34" fmla="*/ 842962 h 3314700"/>
                <a:gd name="connsiteX35" fmla="*/ 1809750 w 1981200"/>
                <a:gd name="connsiteY35" fmla="*/ 857250 h 3314700"/>
                <a:gd name="connsiteX36" fmla="*/ 1819275 w 1981200"/>
                <a:gd name="connsiteY36" fmla="*/ 885825 h 3314700"/>
                <a:gd name="connsiteX37" fmla="*/ 1824037 w 1981200"/>
                <a:gd name="connsiteY37" fmla="*/ 904875 h 3314700"/>
                <a:gd name="connsiteX38" fmla="*/ 1833562 w 1981200"/>
                <a:gd name="connsiteY38" fmla="*/ 1038225 h 3314700"/>
                <a:gd name="connsiteX39" fmla="*/ 1828800 w 1981200"/>
                <a:gd name="connsiteY39" fmla="*/ 1066800 h 3314700"/>
                <a:gd name="connsiteX40" fmla="*/ 1819275 w 1981200"/>
                <a:gd name="connsiteY40" fmla="*/ 1176337 h 3314700"/>
                <a:gd name="connsiteX41" fmla="*/ 1809750 w 1981200"/>
                <a:gd name="connsiteY41" fmla="*/ 1204912 h 3314700"/>
                <a:gd name="connsiteX42" fmla="*/ 1781175 w 1981200"/>
                <a:gd name="connsiteY42" fmla="*/ 1247775 h 3314700"/>
                <a:gd name="connsiteX43" fmla="*/ 1771650 w 1981200"/>
                <a:gd name="connsiteY43" fmla="*/ 1262062 h 3314700"/>
                <a:gd name="connsiteX44" fmla="*/ 1747837 w 1981200"/>
                <a:gd name="connsiteY44" fmla="*/ 1304925 h 3314700"/>
                <a:gd name="connsiteX45" fmla="*/ 1738312 w 1981200"/>
                <a:gd name="connsiteY45" fmla="*/ 1319212 h 3314700"/>
                <a:gd name="connsiteX46" fmla="*/ 1724025 w 1981200"/>
                <a:gd name="connsiteY46" fmla="*/ 1328737 h 3314700"/>
                <a:gd name="connsiteX47" fmla="*/ 1714500 w 1981200"/>
                <a:gd name="connsiteY47" fmla="*/ 1343025 h 3314700"/>
                <a:gd name="connsiteX48" fmla="*/ 1685925 w 1981200"/>
                <a:gd name="connsiteY48" fmla="*/ 1362075 h 3314700"/>
                <a:gd name="connsiteX49" fmla="*/ 1671637 w 1981200"/>
                <a:gd name="connsiteY49" fmla="*/ 1371600 h 3314700"/>
                <a:gd name="connsiteX50" fmla="*/ 1647825 w 1981200"/>
                <a:gd name="connsiteY50" fmla="*/ 1400175 h 3314700"/>
                <a:gd name="connsiteX51" fmla="*/ 1662112 w 1981200"/>
                <a:gd name="connsiteY51" fmla="*/ 1438275 h 3314700"/>
                <a:gd name="connsiteX52" fmla="*/ 1690687 w 1981200"/>
                <a:gd name="connsiteY52" fmla="*/ 1447800 h 3314700"/>
                <a:gd name="connsiteX53" fmla="*/ 1747837 w 1981200"/>
                <a:gd name="connsiteY53" fmla="*/ 1485900 h 3314700"/>
                <a:gd name="connsiteX54" fmla="*/ 1762125 w 1981200"/>
                <a:gd name="connsiteY54" fmla="*/ 1495425 h 3314700"/>
                <a:gd name="connsiteX55" fmla="*/ 1776412 w 1981200"/>
                <a:gd name="connsiteY55" fmla="*/ 1504950 h 3314700"/>
                <a:gd name="connsiteX56" fmla="*/ 1790700 w 1981200"/>
                <a:gd name="connsiteY56" fmla="*/ 1509712 h 3314700"/>
                <a:gd name="connsiteX57" fmla="*/ 1804987 w 1981200"/>
                <a:gd name="connsiteY57" fmla="*/ 1519237 h 3314700"/>
                <a:gd name="connsiteX58" fmla="*/ 1828800 w 1981200"/>
                <a:gd name="connsiteY58" fmla="*/ 1562100 h 3314700"/>
                <a:gd name="connsiteX59" fmla="*/ 1833562 w 1981200"/>
                <a:gd name="connsiteY59" fmla="*/ 1590675 h 3314700"/>
                <a:gd name="connsiteX60" fmla="*/ 1862137 w 1981200"/>
                <a:gd name="connsiteY60" fmla="*/ 1609725 h 3314700"/>
                <a:gd name="connsiteX61" fmla="*/ 1876425 w 1981200"/>
                <a:gd name="connsiteY61" fmla="*/ 1619250 h 3314700"/>
                <a:gd name="connsiteX62" fmla="*/ 1890712 w 1981200"/>
                <a:gd name="connsiteY62" fmla="*/ 1671637 h 3314700"/>
                <a:gd name="connsiteX63" fmla="*/ 1895475 w 1981200"/>
                <a:gd name="connsiteY63" fmla="*/ 1685925 h 3314700"/>
                <a:gd name="connsiteX64" fmla="*/ 1909762 w 1981200"/>
                <a:gd name="connsiteY64" fmla="*/ 1695450 h 3314700"/>
                <a:gd name="connsiteX65" fmla="*/ 1919287 w 1981200"/>
                <a:gd name="connsiteY65" fmla="*/ 1724025 h 3314700"/>
                <a:gd name="connsiteX66" fmla="*/ 1938337 w 1981200"/>
                <a:gd name="connsiteY66" fmla="*/ 1752600 h 3314700"/>
                <a:gd name="connsiteX67" fmla="*/ 1947862 w 1981200"/>
                <a:gd name="connsiteY67" fmla="*/ 1766887 h 3314700"/>
                <a:gd name="connsiteX68" fmla="*/ 1957387 w 1981200"/>
                <a:gd name="connsiteY68" fmla="*/ 1795462 h 3314700"/>
                <a:gd name="connsiteX69" fmla="*/ 1976437 w 1981200"/>
                <a:gd name="connsiteY69" fmla="*/ 1838325 h 3314700"/>
                <a:gd name="connsiteX70" fmla="*/ 1981200 w 1981200"/>
                <a:gd name="connsiteY70" fmla="*/ 1852612 h 3314700"/>
                <a:gd name="connsiteX71" fmla="*/ 1976437 w 1981200"/>
                <a:gd name="connsiteY71" fmla="*/ 1895475 h 3314700"/>
                <a:gd name="connsiteX72" fmla="*/ 1962150 w 1981200"/>
                <a:gd name="connsiteY72" fmla="*/ 1962150 h 3314700"/>
                <a:gd name="connsiteX73" fmla="*/ 1952625 w 1981200"/>
                <a:gd name="connsiteY73" fmla="*/ 1990725 h 3314700"/>
                <a:gd name="connsiteX74" fmla="*/ 1943100 w 1981200"/>
                <a:gd name="connsiteY74" fmla="*/ 2019300 h 3314700"/>
                <a:gd name="connsiteX75" fmla="*/ 1938337 w 1981200"/>
                <a:gd name="connsiteY75" fmla="*/ 2033587 h 3314700"/>
                <a:gd name="connsiteX76" fmla="*/ 1924050 w 1981200"/>
                <a:gd name="connsiteY76" fmla="*/ 2043112 h 3314700"/>
                <a:gd name="connsiteX77" fmla="*/ 1905000 w 1981200"/>
                <a:gd name="connsiteY77" fmla="*/ 2071687 h 3314700"/>
                <a:gd name="connsiteX78" fmla="*/ 1895475 w 1981200"/>
                <a:gd name="connsiteY78" fmla="*/ 2085975 h 3314700"/>
                <a:gd name="connsiteX79" fmla="*/ 1881187 w 1981200"/>
                <a:gd name="connsiteY79" fmla="*/ 2114550 h 3314700"/>
                <a:gd name="connsiteX80" fmla="*/ 1876425 w 1981200"/>
                <a:gd name="connsiteY80" fmla="*/ 2162175 h 3314700"/>
                <a:gd name="connsiteX81" fmla="*/ 1871662 w 1981200"/>
                <a:gd name="connsiteY81" fmla="*/ 2224087 h 3314700"/>
                <a:gd name="connsiteX82" fmla="*/ 1862137 w 1981200"/>
                <a:gd name="connsiteY82" fmla="*/ 2252662 h 3314700"/>
                <a:gd name="connsiteX83" fmla="*/ 1847850 w 1981200"/>
                <a:gd name="connsiteY83" fmla="*/ 2295525 h 3314700"/>
                <a:gd name="connsiteX84" fmla="*/ 1843087 w 1981200"/>
                <a:gd name="connsiteY84" fmla="*/ 2309812 h 3314700"/>
                <a:gd name="connsiteX85" fmla="*/ 1838325 w 1981200"/>
                <a:gd name="connsiteY85" fmla="*/ 2324100 h 3314700"/>
                <a:gd name="connsiteX86" fmla="*/ 1828800 w 1981200"/>
                <a:gd name="connsiteY86" fmla="*/ 2338387 h 3314700"/>
                <a:gd name="connsiteX87" fmla="*/ 1819275 w 1981200"/>
                <a:gd name="connsiteY87" fmla="*/ 2366962 h 3314700"/>
                <a:gd name="connsiteX88" fmla="*/ 1824037 w 1981200"/>
                <a:gd name="connsiteY88" fmla="*/ 2405062 h 3314700"/>
                <a:gd name="connsiteX89" fmla="*/ 1828800 w 1981200"/>
                <a:gd name="connsiteY89" fmla="*/ 2419350 h 3314700"/>
                <a:gd name="connsiteX90" fmla="*/ 1843087 w 1981200"/>
                <a:gd name="connsiteY90" fmla="*/ 2428875 h 3314700"/>
                <a:gd name="connsiteX91" fmla="*/ 1857375 w 1981200"/>
                <a:gd name="connsiteY91" fmla="*/ 2481262 h 3314700"/>
                <a:gd name="connsiteX92" fmla="*/ 1857375 w 1981200"/>
                <a:gd name="connsiteY92" fmla="*/ 2786062 h 3314700"/>
                <a:gd name="connsiteX93" fmla="*/ 1852612 w 1981200"/>
                <a:gd name="connsiteY93" fmla="*/ 2867025 h 3314700"/>
                <a:gd name="connsiteX94" fmla="*/ 1847850 w 1981200"/>
                <a:gd name="connsiteY94" fmla="*/ 2986087 h 3314700"/>
                <a:gd name="connsiteX95" fmla="*/ 1843087 w 1981200"/>
                <a:gd name="connsiteY95" fmla="*/ 3157537 h 3314700"/>
                <a:gd name="connsiteX96" fmla="*/ 1833562 w 1981200"/>
                <a:gd name="connsiteY96" fmla="*/ 3209925 h 3314700"/>
                <a:gd name="connsiteX97" fmla="*/ 1828800 w 1981200"/>
                <a:gd name="connsiteY97" fmla="*/ 3224212 h 3314700"/>
                <a:gd name="connsiteX98" fmla="*/ 1800225 w 1981200"/>
                <a:gd name="connsiteY98" fmla="*/ 3243262 h 3314700"/>
                <a:gd name="connsiteX99" fmla="*/ 1785937 w 1981200"/>
                <a:gd name="connsiteY99" fmla="*/ 3252787 h 3314700"/>
                <a:gd name="connsiteX100" fmla="*/ 1757362 w 1981200"/>
                <a:gd name="connsiteY100" fmla="*/ 3267075 h 3314700"/>
                <a:gd name="connsiteX101" fmla="*/ 1719262 w 1981200"/>
                <a:gd name="connsiteY101" fmla="*/ 3271837 h 3314700"/>
                <a:gd name="connsiteX102" fmla="*/ 1657350 w 1981200"/>
                <a:gd name="connsiteY102" fmla="*/ 3286125 h 3314700"/>
                <a:gd name="connsiteX103" fmla="*/ 1585912 w 1981200"/>
                <a:gd name="connsiteY103" fmla="*/ 3300412 h 3314700"/>
                <a:gd name="connsiteX104" fmla="*/ 1566862 w 1981200"/>
                <a:gd name="connsiteY104" fmla="*/ 3305175 h 3314700"/>
                <a:gd name="connsiteX105" fmla="*/ 1504950 w 1981200"/>
                <a:gd name="connsiteY105" fmla="*/ 3314700 h 3314700"/>
                <a:gd name="connsiteX106" fmla="*/ 1343025 w 1981200"/>
                <a:gd name="connsiteY106" fmla="*/ 3305175 h 3314700"/>
                <a:gd name="connsiteX107" fmla="*/ 1281112 w 1981200"/>
                <a:gd name="connsiteY107" fmla="*/ 3290887 h 3314700"/>
                <a:gd name="connsiteX108" fmla="*/ 1252537 w 1981200"/>
                <a:gd name="connsiteY108" fmla="*/ 3286125 h 3314700"/>
                <a:gd name="connsiteX109" fmla="*/ 1238250 w 1981200"/>
                <a:gd name="connsiteY109" fmla="*/ 3281362 h 3314700"/>
                <a:gd name="connsiteX110" fmla="*/ 1219200 w 1981200"/>
                <a:gd name="connsiteY110" fmla="*/ 3276600 h 3314700"/>
                <a:gd name="connsiteX111" fmla="*/ 1204912 w 1981200"/>
                <a:gd name="connsiteY111" fmla="*/ 3267075 h 3314700"/>
                <a:gd name="connsiteX112" fmla="*/ 1190625 w 1981200"/>
                <a:gd name="connsiteY112" fmla="*/ 3262312 h 3314700"/>
                <a:gd name="connsiteX113" fmla="*/ 1166812 w 1981200"/>
                <a:gd name="connsiteY113" fmla="*/ 3243262 h 3314700"/>
                <a:gd name="connsiteX114" fmla="*/ 1157287 w 1981200"/>
                <a:gd name="connsiteY114" fmla="*/ 3228975 h 3314700"/>
                <a:gd name="connsiteX115" fmla="*/ 1152525 w 1981200"/>
                <a:gd name="connsiteY115" fmla="*/ 3214687 h 3314700"/>
                <a:gd name="connsiteX116" fmla="*/ 1143000 w 1981200"/>
                <a:gd name="connsiteY116" fmla="*/ 3200400 h 3314700"/>
                <a:gd name="connsiteX117" fmla="*/ 1138237 w 1981200"/>
                <a:gd name="connsiteY117" fmla="*/ 3171825 h 3314700"/>
                <a:gd name="connsiteX118" fmla="*/ 1133475 w 1981200"/>
                <a:gd name="connsiteY118" fmla="*/ 3152775 h 3314700"/>
                <a:gd name="connsiteX119" fmla="*/ 1128712 w 1981200"/>
                <a:gd name="connsiteY119" fmla="*/ 3100387 h 3314700"/>
                <a:gd name="connsiteX120" fmla="*/ 1133475 w 1981200"/>
                <a:gd name="connsiteY120" fmla="*/ 3081337 h 3314700"/>
                <a:gd name="connsiteX121" fmla="*/ 1138237 w 1981200"/>
                <a:gd name="connsiteY121" fmla="*/ 3052762 h 3314700"/>
                <a:gd name="connsiteX122" fmla="*/ 1143000 w 1981200"/>
                <a:gd name="connsiteY122" fmla="*/ 2890837 h 3314700"/>
                <a:gd name="connsiteX123" fmla="*/ 1147762 w 1981200"/>
                <a:gd name="connsiteY123" fmla="*/ 2828925 h 3314700"/>
                <a:gd name="connsiteX124" fmla="*/ 1157287 w 1981200"/>
                <a:gd name="connsiteY124" fmla="*/ 2633662 h 3314700"/>
                <a:gd name="connsiteX125" fmla="*/ 1162050 w 1981200"/>
                <a:gd name="connsiteY125" fmla="*/ 2609850 h 3314700"/>
                <a:gd name="connsiteX126" fmla="*/ 1157287 w 1981200"/>
                <a:gd name="connsiteY126" fmla="*/ 2595562 h 3314700"/>
                <a:gd name="connsiteX127" fmla="*/ 1143000 w 1981200"/>
                <a:gd name="connsiteY127" fmla="*/ 2590800 h 3314700"/>
                <a:gd name="connsiteX128" fmla="*/ 1123950 w 1981200"/>
                <a:gd name="connsiteY128" fmla="*/ 2619375 h 3314700"/>
                <a:gd name="connsiteX129" fmla="*/ 1114425 w 1981200"/>
                <a:gd name="connsiteY129" fmla="*/ 2647950 h 3314700"/>
                <a:gd name="connsiteX130" fmla="*/ 1100137 w 1981200"/>
                <a:gd name="connsiteY130" fmla="*/ 2662237 h 3314700"/>
                <a:gd name="connsiteX131" fmla="*/ 1081087 w 1981200"/>
                <a:gd name="connsiteY131" fmla="*/ 2690812 h 3314700"/>
                <a:gd name="connsiteX132" fmla="*/ 1076325 w 1981200"/>
                <a:gd name="connsiteY132" fmla="*/ 2705100 h 3314700"/>
                <a:gd name="connsiteX133" fmla="*/ 1052512 w 1981200"/>
                <a:gd name="connsiteY133" fmla="*/ 2733675 h 3314700"/>
                <a:gd name="connsiteX134" fmla="*/ 1028700 w 1981200"/>
                <a:gd name="connsiteY134" fmla="*/ 2767012 h 3314700"/>
                <a:gd name="connsiteX135" fmla="*/ 1014412 w 1981200"/>
                <a:gd name="connsiteY135" fmla="*/ 2786062 h 3314700"/>
                <a:gd name="connsiteX136" fmla="*/ 976312 w 1981200"/>
                <a:gd name="connsiteY136" fmla="*/ 2809875 h 3314700"/>
                <a:gd name="connsiteX137" fmla="*/ 942975 w 1981200"/>
                <a:gd name="connsiteY137" fmla="*/ 2828925 h 3314700"/>
                <a:gd name="connsiteX138" fmla="*/ 909637 w 1981200"/>
                <a:gd name="connsiteY138" fmla="*/ 2838450 h 3314700"/>
                <a:gd name="connsiteX139" fmla="*/ 895350 w 1981200"/>
                <a:gd name="connsiteY139" fmla="*/ 2847975 h 3314700"/>
                <a:gd name="connsiteX140" fmla="*/ 866775 w 1981200"/>
                <a:gd name="connsiteY140" fmla="*/ 2857500 h 3314700"/>
                <a:gd name="connsiteX141" fmla="*/ 833437 w 1981200"/>
                <a:gd name="connsiteY141" fmla="*/ 2867025 h 3314700"/>
                <a:gd name="connsiteX142" fmla="*/ 800100 w 1981200"/>
                <a:gd name="connsiteY142" fmla="*/ 2862262 h 3314700"/>
                <a:gd name="connsiteX143" fmla="*/ 785812 w 1981200"/>
                <a:gd name="connsiteY143" fmla="*/ 2857500 h 3314700"/>
                <a:gd name="connsiteX144" fmla="*/ 757237 w 1981200"/>
                <a:gd name="connsiteY144" fmla="*/ 2828925 h 3314700"/>
                <a:gd name="connsiteX145" fmla="*/ 742950 w 1981200"/>
                <a:gd name="connsiteY145" fmla="*/ 2814637 h 3314700"/>
                <a:gd name="connsiteX146" fmla="*/ 719137 w 1981200"/>
                <a:gd name="connsiteY146" fmla="*/ 2786062 h 3314700"/>
                <a:gd name="connsiteX147" fmla="*/ 714375 w 1981200"/>
                <a:gd name="connsiteY147" fmla="*/ 2771775 h 3314700"/>
                <a:gd name="connsiteX148" fmla="*/ 704850 w 1981200"/>
                <a:gd name="connsiteY148" fmla="*/ 2757487 h 3314700"/>
                <a:gd name="connsiteX149" fmla="*/ 700087 w 1981200"/>
                <a:gd name="connsiteY149" fmla="*/ 2738437 h 3314700"/>
                <a:gd name="connsiteX150" fmla="*/ 690562 w 1981200"/>
                <a:gd name="connsiteY150" fmla="*/ 2714625 h 3314700"/>
                <a:gd name="connsiteX151" fmla="*/ 685800 w 1981200"/>
                <a:gd name="connsiteY151" fmla="*/ 2671762 h 3314700"/>
                <a:gd name="connsiteX152" fmla="*/ 695325 w 1981200"/>
                <a:gd name="connsiteY152" fmla="*/ 2633662 h 3314700"/>
                <a:gd name="connsiteX153" fmla="*/ 704850 w 1981200"/>
                <a:gd name="connsiteY153" fmla="*/ 2609850 h 3314700"/>
                <a:gd name="connsiteX154" fmla="*/ 719137 w 1981200"/>
                <a:gd name="connsiteY154" fmla="*/ 2590800 h 3314700"/>
                <a:gd name="connsiteX155" fmla="*/ 738187 w 1981200"/>
                <a:gd name="connsiteY155" fmla="*/ 2557462 h 3314700"/>
                <a:gd name="connsiteX156" fmla="*/ 766762 w 1981200"/>
                <a:gd name="connsiteY156" fmla="*/ 2533650 h 3314700"/>
                <a:gd name="connsiteX157" fmla="*/ 781050 w 1981200"/>
                <a:gd name="connsiteY157" fmla="*/ 2519362 h 3314700"/>
                <a:gd name="connsiteX158" fmla="*/ 800100 w 1981200"/>
                <a:gd name="connsiteY158" fmla="*/ 2514600 h 3314700"/>
                <a:gd name="connsiteX159" fmla="*/ 814387 w 1981200"/>
                <a:gd name="connsiteY159" fmla="*/ 2509837 h 3314700"/>
                <a:gd name="connsiteX160" fmla="*/ 842962 w 1981200"/>
                <a:gd name="connsiteY160" fmla="*/ 2495550 h 3314700"/>
                <a:gd name="connsiteX161" fmla="*/ 857250 w 1981200"/>
                <a:gd name="connsiteY161" fmla="*/ 2486025 h 3314700"/>
                <a:gd name="connsiteX162" fmla="*/ 909637 w 1981200"/>
                <a:gd name="connsiteY162" fmla="*/ 2476500 h 3314700"/>
                <a:gd name="connsiteX163" fmla="*/ 928687 w 1981200"/>
                <a:gd name="connsiteY163" fmla="*/ 2447925 h 3314700"/>
                <a:gd name="connsiteX164" fmla="*/ 938212 w 1981200"/>
                <a:gd name="connsiteY164" fmla="*/ 2433637 h 3314700"/>
                <a:gd name="connsiteX165" fmla="*/ 952500 w 1981200"/>
                <a:gd name="connsiteY165" fmla="*/ 2405062 h 3314700"/>
                <a:gd name="connsiteX166" fmla="*/ 966787 w 1981200"/>
                <a:gd name="connsiteY166" fmla="*/ 2390775 h 3314700"/>
                <a:gd name="connsiteX167" fmla="*/ 1004887 w 1981200"/>
                <a:gd name="connsiteY167" fmla="*/ 2347912 h 3314700"/>
                <a:gd name="connsiteX168" fmla="*/ 1019175 w 1981200"/>
                <a:gd name="connsiteY168" fmla="*/ 2338387 h 3314700"/>
                <a:gd name="connsiteX169" fmla="*/ 1042987 w 1981200"/>
                <a:gd name="connsiteY169" fmla="*/ 2309812 h 3314700"/>
                <a:gd name="connsiteX170" fmla="*/ 1057275 w 1981200"/>
                <a:gd name="connsiteY170" fmla="*/ 2300287 h 3314700"/>
                <a:gd name="connsiteX171" fmla="*/ 1066800 w 1981200"/>
                <a:gd name="connsiteY171" fmla="*/ 2286000 h 3314700"/>
                <a:gd name="connsiteX172" fmla="*/ 1071562 w 1981200"/>
                <a:gd name="connsiteY172" fmla="*/ 2271712 h 3314700"/>
                <a:gd name="connsiteX173" fmla="*/ 1085850 w 1981200"/>
                <a:gd name="connsiteY173" fmla="*/ 2257425 h 3314700"/>
                <a:gd name="connsiteX174" fmla="*/ 1109662 w 1981200"/>
                <a:gd name="connsiteY174" fmla="*/ 2214562 h 3314700"/>
                <a:gd name="connsiteX175" fmla="*/ 1123950 w 1981200"/>
                <a:gd name="connsiteY175" fmla="*/ 2200275 h 3314700"/>
                <a:gd name="connsiteX176" fmla="*/ 1143000 w 1981200"/>
                <a:gd name="connsiteY176" fmla="*/ 2171700 h 3314700"/>
                <a:gd name="connsiteX177" fmla="*/ 1147762 w 1981200"/>
                <a:gd name="connsiteY177" fmla="*/ 2157412 h 3314700"/>
                <a:gd name="connsiteX178" fmla="*/ 1147762 w 1981200"/>
                <a:gd name="connsiteY178" fmla="*/ 2024062 h 3314700"/>
                <a:gd name="connsiteX179" fmla="*/ 1143000 w 1981200"/>
                <a:gd name="connsiteY179" fmla="*/ 1990725 h 3314700"/>
                <a:gd name="connsiteX180" fmla="*/ 1138237 w 1981200"/>
                <a:gd name="connsiteY180" fmla="*/ 1943100 h 3314700"/>
                <a:gd name="connsiteX181" fmla="*/ 1119187 w 1981200"/>
                <a:gd name="connsiteY181" fmla="*/ 1900237 h 3314700"/>
                <a:gd name="connsiteX182" fmla="*/ 1090612 w 1981200"/>
                <a:gd name="connsiteY182" fmla="*/ 1890712 h 3314700"/>
                <a:gd name="connsiteX183" fmla="*/ 1042987 w 1981200"/>
                <a:gd name="connsiteY183" fmla="*/ 1881187 h 3314700"/>
                <a:gd name="connsiteX184" fmla="*/ 1004887 w 1981200"/>
                <a:gd name="connsiteY184" fmla="*/ 1871662 h 3314700"/>
                <a:gd name="connsiteX185" fmla="*/ 985837 w 1981200"/>
                <a:gd name="connsiteY185" fmla="*/ 1866900 h 3314700"/>
                <a:gd name="connsiteX186" fmla="*/ 966787 w 1981200"/>
                <a:gd name="connsiteY186" fmla="*/ 1862137 h 3314700"/>
                <a:gd name="connsiteX187" fmla="*/ 947737 w 1981200"/>
                <a:gd name="connsiteY187" fmla="*/ 1857375 h 3314700"/>
                <a:gd name="connsiteX188" fmla="*/ 933450 w 1981200"/>
                <a:gd name="connsiteY188" fmla="*/ 1852612 h 3314700"/>
                <a:gd name="connsiteX189" fmla="*/ 881062 w 1981200"/>
                <a:gd name="connsiteY189" fmla="*/ 1828800 h 3314700"/>
                <a:gd name="connsiteX190" fmla="*/ 857250 w 1981200"/>
                <a:gd name="connsiteY190" fmla="*/ 1804987 h 3314700"/>
                <a:gd name="connsiteX191" fmla="*/ 842962 w 1981200"/>
                <a:gd name="connsiteY191" fmla="*/ 1790700 h 3314700"/>
                <a:gd name="connsiteX192" fmla="*/ 833437 w 1981200"/>
                <a:gd name="connsiteY192" fmla="*/ 1776412 h 3314700"/>
                <a:gd name="connsiteX193" fmla="*/ 814387 w 1981200"/>
                <a:gd name="connsiteY193" fmla="*/ 1766887 h 3314700"/>
                <a:gd name="connsiteX194" fmla="*/ 800100 w 1981200"/>
                <a:gd name="connsiteY194" fmla="*/ 1757362 h 3314700"/>
                <a:gd name="connsiteX195" fmla="*/ 752475 w 1981200"/>
                <a:gd name="connsiteY195" fmla="*/ 1743075 h 3314700"/>
                <a:gd name="connsiteX196" fmla="*/ 719137 w 1981200"/>
                <a:gd name="connsiteY196" fmla="*/ 1728787 h 3314700"/>
                <a:gd name="connsiteX197" fmla="*/ 704850 w 1981200"/>
                <a:gd name="connsiteY197" fmla="*/ 1724025 h 3314700"/>
                <a:gd name="connsiteX198" fmla="*/ 690562 w 1981200"/>
                <a:gd name="connsiteY198" fmla="*/ 1714500 h 3314700"/>
                <a:gd name="connsiteX199" fmla="*/ 676275 w 1981200"/>
                <a:gd name="connsiteY199" fmla="*/ 1709737 h 3314700"/>
                <a:gd name="connsiteX200" fmla="*/ 671512 w 1981200"/>
                <a:gd name="connsiteY200" fmla="*/ 1695450 h 3314700"/>
                <a:gd name="connsiteX201" fmla="*/ 657225 w 1981200"/>
                <a:gd name="connsiteY201" fmla="*/ 1685925 h 3314700"/>
                <a:gd name="connsiteX202" fmla="*/ 619125 w 1981200"/>
                <a:gd name="connsiteY202" fmla="*/ 1643062 h 3314700"/>
                <a:gd name="connsiteX203" fmla="*/ 590550 w 1981200"/>
                <a:gd name="connsiteY203" fmla="*/ 1619250 h 3314700"/>
                <a:gd name="connsiteX204" fmla="*/ 552450 w 1981200"/>
                <a:gd name="connsiteY204" fmla="*/ 1600200 h 3314700"/>
                <a:gd name="connsiteX205" fmla="*/ 509587 w 1981200"/>
                <a:gd name="connsiteY205" fmla="*/ 1571625 h 3314700"/>
                <a:gd name="connsiteX206" fmla="*/ 495300 w 1981200"/>
                <a:gd name="connsiteY206" fmla="*/ 1562100 h 3314700"/>
                <a:gd name="connsiteX207" fmla="*/ 461962 w 1981200"/>
                <a:gd name="connsiteY207" fmla="*/ 1547812 h 3314700"/>
                <a:gd name="connsiteX208" fmla="*/ 433387 w 1981200"/>
                <a:gd name="connsiteY208" fmla="*/ 1533525 h 3314700"/>
                <a:gd name="connsiteX209" fmla="*/ 395287 w 1981200"/>
                <a:gd name="connsiteY209" fmla="*/ 1490662 h 3314700"/>
                <a:gd name="connsiteX210" fmla="*/ 381000 w 1981200"/>
                <a:gd name="connsiteY210" fmla="*/ 1476375 h 3314700"/>
                <a:gd name="connsiteX211" fmla="*/ 347662 w 1981200"/>
                <a:gd name="connsiteY211" fmla="*/ 1452562 h 3314700"/>
                <a:gd name="connsiteX212" fmla="*/ 314325 w 1981200"/>
                <a:gd name="connsiteY212" fmla="*/ 1428750 h 3314700"/>
                <a:gd name="connsiteX213" fmla="*/ 290512 w 1981200"/>
                <a:gd name="connsiteY213" fmla="*/ 1404937 h 3314700"/>
                <a:gd name="connsiteX214" fmla="*/ 261937 w 1981200"/>
                <a:gd name="connsiteY214" fmla="*/ 1381125 h 3314700"/>
                <a:gd name="connsiteX215" fmla="*/ 233362 w 1981200"/>
                <a:gd name="connsiteY215" fmla="*/ 1366837 h 3314700"/>
                <a:gd name="connsiteX216" fmla="*/ 171450 w 1981200"/>
                <a:gd name="connsiteY216" fmla="*/ 1371600 h 3314700"/>
                <a:gd name="connsiteX217" fmla="*/ 123825 w 1981200"/>
                <a:gd name="connsiteY217" fmla="*/ 1362075 h 3314700"/>
                <a:gd name="connsiteX218" fmla="*/ 109537 w 1981200"/>
                <a:gd name="connsiteY218" fmla="*/ 1352550 h 3314700"/>
                <a:gd name="connsiteX219" fmla="*/ 95250 w 1981200"/>
                <a:gd name="connsiteY219" fmla="*/ 1347787 h 3314700"/>
                <a:gd name="connsiteX220" fmla="*/ 80962 w 1981200"/>
                <a:gd name="connsiteY220" fmla="*/ 1333500 h 3314700"/>
                <a:gd name="connsiteX221" fmla="*/ 47625 w 1981200"/>
                <a:gd name="connsiteY221" fmla="*/ 1309687 h 3314700"/>
                <a:gd name="connsiteX222" fmla="*/ 28575 w 1981200"/>
                <a:gd name="connsiteY222" fmla="*/ 1281112 h 3314700"/>
                <a:gd name="connsiteX223" fmla="*/ 9525 w 1981200"/>
                <a:gd name="connsiteY223" fmla="*/ 1252537 h 3314700"/>
                <a:gd name="connsiteX224" fmla="*/ 0 w 1981200"/>
                <a:gd name="connsiteY224" fmla="*/ 1223962 h 3314700"/>
                <a:gd name="connsiteX225" fmla="*/ 9525 w 1981200"/>
                <a:gd name="connsiteY225" fmla="*/ 1166812 h 3314700"/>
                <a:gd name="connsiteX226" fmla="*/ 19050 w 1981200"/>
                <a:gd name="connsiteY226" fmla="*/ 1152525 h 3314700"/>
                <a:gd name="connsiteX227" fmla="*/ 42862 w 1981200"/>
                <a:gd name="connsiteY227" fmla="*/ 1109662 h 3314700"/>
                <a:gd name="connsiteX228" fmla="*/ 52387 w 1981200"/>
                <a:gd name="connsiteY228" fmla="*/ 1095375 h 3314700"/>
                <a:gd name="connsiteX229" fmla="*/ 80962 w 1981200"/>
                <a:gd name="connsiteY229" fmla="*/ 1066800 h 3314700"/>
                <a:gd name="connsiteX230" fmla="*/ 119062 w 1981200"/>
                <a:gd name="connsiteY230" fmla="*/ 1042987 h 3314700"/>
                <a:gd name="connsiteX231" fmla="*/ 138112 w 1981200"/>
                <a:gd name="connsiteY231" fmla="*/ 1038225 h 3314700"/>
                <a:gd name="connsiteX232" fmla="*/ 166687 w 1981200"/>
                <a:gd name="connsiteY232" fmla="*/ 1023937 h 3314700"/>
                <a:gd name="connsiteX233" fmla="*/ 209550 w 1981200"/>
                <a:gd name="connsiteY233" fmla="*/ 1033462 h 3314700"/>
                <a:gd name="connsiteX234" fmla="*/ 257175 w 1981200"/>
                <a:gd name="connsiteY234" fmla="*/ 1047750 h 3314700"/>
                <a:gd name="connsiteX235" fmla="*/ 285750 w 1981200"/>
                <a:gd name="connsiteY235" fmla="*/ 1057275 h 3314700"/>
                <a:gd name="connsiteX236" fmla="*/ 314325 w 1981200"/>
                <a:gd name="connsiteY236" fmla="*/ 1076325 h 3314700"/>
                <a:gd name="connsiteX237" fmla="*/ 342900 w 1981200"/>
                <a:gd name="connsiteY237" fmla="*/ 1095375 h 3314700"/>
                <a:gd name="connsiteX238" fmla="*/ 357187 w 1981200"/>
                <a:gd name="connsiteY238" fmla="*/ 1109662 h 3314700"/>
                <a:gd name="connsiteX239" fmla="*/ 385762 w 1981200"/>
                <a:gd name="connsiteY239" fmla="*/ 1128712 h 3314700"/>
                <a:gd name="connsiteX240" fmla="*/ 428625 w 1981200"/>
                <a:gd name="connsiteY240" fmla="*/ 1162050 h 3314700"/>
                <a:gd name="connsiteX241" fmla="*/ 442912 w 1981200"/>
                <a:gd name="connsiteY241" fmla="*/ 1171575 h 3314700"/>
                <a:gd name="connsiteX242" fmla="*/ 457200 w 1981200"/>
                <a:gd name="connsiteY242" fmla="*/ 1185862 h 3314700"/>
                <a:gd name="connsiteX243" fmla="*/ 471487 w 1981200"/>
                <a:gd name="connsiteY243" fmla="*/ 1190625 h 3314700"/>
                <a:gd name="connsiteX244" fmla="*/ 504825 w 1981200"/>
                <a:gd name="connsiteY244" fmla="*/ 1214437 h 3314700"/>
                <a:gd name="connsiteX245" fmla="*/ 519112 w 1981200"/>
                <a:gd name="connsiteY245" fmla="*/ 1219200 h 3314700"/>
                <a:gd name="connsiteX246" fmla="*/ 538162 w 1981200"/>
                <a:gd name="connsiteY246" fmla="*/ 1233487 h 3314700"/>
                <a:gd name="connsiteX247" fmla="*/ 571500 w 1981200"/>
                <a:gd name="connsiteY247" fmla="*/ 1247775 h 3314700"/>
                <a:gd name="connsiteX248" fmla="*/ 609600 w 1981200"/>
                <a:gd name="connsiteY248" fmla="*/ 1266825 h 3314700"/>
                <a:gd name="connsiteX249" fmla="*/ 628650 w 1981200"/>
                <a:gd name="connsiteY249" fmla="*/ 1271587 h 3314700"/>
                <a:gd name="connsiteX250" fmla="*/ 657225 w 1981200"/>
                <a:gd name="connsiteY250" fmla="*/ 1281112 h 3314700"/>
                <a:gd name="connsiteX251" fmla="*/ 671512 w 1981200"/>
                <a:gd name="connsiteY251" fmla="*/ 1285875 h 3314700"/>
                <a:gd name="connsiteX252" fmla="*/ 690562 w 1981200"/>
                <a:gd name="connsiteY252" fmla="*/ 1290637 h 3314700"/>
                <a:gd name="connsiteX253" fmla="*/ 714375 w 1981200"/>
                <a:gd name="connsiteY253" fmla="*/ 1295400 h 3314700"/>
                <a:gd name="connsiteX254" fmla="*/ 733425 w 1981200"/>
                <a:gd name="connsiteY254" fmla="*/ 1300162 h 3314700"/>
                <a:gd name="connsiteX255" fmla="*/ 781050 w 1981200"/>
                <a:gd name="connsiteY255" fmla="*/ 1309687 h 3314700"/>
                <a:gd name="connsiteX256" fmla="*/ 814387 w 1981200"/>
                <a:gd name="connsiteY256" fmla="*/ 1319212 h 3314700"/>
                <a:gd name="connsiteX257" fmla="*/ 828675 w 1981200"/>
                <a:gd name="connsiteY257" fmla="*/ 1323975 h 3314700"/>
                <a:gd name="connsiteX258" fmla="*/ 847725 w 1981200"/>
                <a:gd name="connsiteY258" fmla="*/ 1328737 h 3314700"/>
                <a:gd name="connsiteX259" fmla="*/ 876300 w 1981200"/>
                <a:gd name="connsiteY259" fmla="*/ 1338262 h 3314700"/>
                <a:gd name="connsiteX260" fmla="*/ 919162 w 1981200"/>
                <a:gd name="connsiteY260" fmla="*/ 1366837 h 3314700"/>
                <a:gd name="connsiteX261" fmla="*/ 933450 w 1981200"/>
                <a:gd name="connsiteY261" fmla="*/ 1376362 h 3314700"/>
                <a:gd name="connsiteX262" fmla="*/ 976312 w 1981200"/>
                <a:gd name="connsiteY262" fmla="*/ 1409700 h 3314700"/>
                <a:gd name="connsiteX263" fmla="*/ 1004887 w 1981200"/>
                <a:gd name="connsiteY263" fmla="*/ 1423987 h 3314700"/>
                <a:gd name="connsiteX264" fmla="*/ 1047750 w 1981200"/>
                <a:gd name="connsiteY264" fmla="*/ 1447800 h 3314700"/>
                <a:gd name="connsiteX265" fmla="*/ 1062037 w 1981200"/>
                <a:gd name="connsiteY265" fmla="*/ 1443037 h 3314700"/>
                <a:gd name="connsiteX266" fmla="*/ 1076325 w 1981200"/>
                <a:gd name="connsiteY266" fmla="*/ 1433512 h 3314700"/>
                <a:gd name="connsiteX267" fmla="*/ 1109662 w 1981200"/>
                <a:gd name="connsiteY267" fmla="*/ 1443037 h 3314700"/>
                <a:gd name="connsiteX268" fmla="*/ 1152525 w 1981200"/>
                <a:gd name="connsiteY268" fmla="*/ 1466850 h 3314700"/>
                <a:gd name="connsiteX269" fmla="*/ 1209675 w 1981200"/>
                <a:gd name="connsiteY269" fmla="*/ 1514475 h 3314700"/>
                <a:gd name="connsiteX270" fmla="*/ 1223962 w 1981200"/>
                <a:gd name="connsiteY270" fmla="*/ 1519237 h 3314700"/>
                <a:gd name="connsiteX271" fmla="*/ 1266825 w 1981200"/>
                <a:gd name="connsiteY271" fmla="*/ 1500187 h 3314700"/>
                <a:gd name="connsiteX272" fmla="*/ 1285875 w 1981200"/>
                <a:gd name="connsiteY272" fmla="*/ 1471612 h 3314700"/>
                <a:gd name="connsiteX273" fmla="*/ 1319212 w 1981200"/>
                <a:gd name="connsiteY273" fmla="*/ 1462087 h 3314700"/>
                <a:gd name="connsiteX274" fmla="*/ 1352550 w 1981200"/>
                <a:gd name="connsiteY274" fmla="*/ 1452562 h 3314700"/>
                <a:gd name="connsiteX275" fmla="*/ 1366837 w 1981200"/>
                <a:gd name="connsiteY275" fmla="*/ 1443037 h 3314700"/>
                <a:gd name="connsiteX276" fmla="*/ 1376362 w 1981200"/>
                <a:gd name="connsiteY276" fmla="*/ 1414462 h 3314700"/>
                <a:gd name="connsiteX277" fmla="*/ 1366837 w 1981200"/>
                <a:gd name="connsiteY277" fmla="*/ 1385887 h 3314700"/>
                <a:gd name="connsiteX278" fmla="*/ 1362075 w 1981200"/>
                <a:gd name="connsiteY278" fmla="*/ 1371600 h 3314700"/>
                <a:gd name="connsiteX279" fmla="*/ 1343025 w 1981200"/>
                <a:gd name="connsiteY279" fmla="*/ 1343025 h 3314700"/>
                <a:gd name="connsiteX280" fmla="*/ 1333500 w 1981200"/>
                <a:gd name="connsiteY280" fmla="*/ 1328737 h 3314700"/>
                <a:gd name="connsiteX281" fmla="*/ 1304925 w 1981200"/>
                <a:gd name="connsiteY281" fmla="*/ 1309687 h 3314700"/>
                <a:gd name="connsiteX282" fmla="*/ 1290637 w 1981200"/>
                <a:gd name="connsiteY282" fmla="*/ 1300162 h 3314700"/>
                <a:gd name="connsiteX283" fmla="*/ 1276350 w 1981200"/>
                <a:gd name="connsiteY283" fmla="*/ 1295400 h 3314700"/>
                <a:gd name="connsiteX284" fmla="*/ 1252537 w 1981200"/>
                <a:gd name="connsiteY284" fmla="*/ 1271587 h 3314700"/>
                <a:gd name="connsiteX285" fmla="*/ 1243012 w 1981200"/>
                <a:gd name="connsiteY285" fmla="*/ 1257300 h 3314700"/>
                <a:gd name="connsiteX286" fmla="*/ 1228725 w 1981200"/>
                <a:gd name="connsiteY286" fmla="*/ 1243012 h 3314700"/>
                <a:gd name="connsiteX287" fmla="*/ 1209675 w 1981200"/>
                <a:gd name="connsiteY287" fmla="*/ 1200150 h 3314700"/>
                <a:gd name="connsiteX288" fmla="*/ 1200150 w 1981200"/>
                <a:gd name="connsiteY288" fmla="*/ 1185862 h 3314700"/>
                <a:gd name="connsiteX289" fmla="*/ 1195387 w 1981200"/>
                <a:gd name="connsiteY289" fmla="*/ 1109662 h 3314700"/>
                <a:gd name="connsiteX290" fmla="*/ 1157287 w 1981200"/>
                <a:gd name="connsiteY290" fmla="*/ 1076325 h 3314700"/>
                <a:gd name="connsiteX291" fmla="*/ 1071562 w 1981200"/>
                <a:gd name="connsiteY291" fmla="*/ 1062037 h 3314700"/>
                <a:gd name="connsiteX292" fmla="*/ 1014412 w 1981200"/>
                <a:gd name="connsiteY292" fmla="*/ 1057275 h 3314700"/>
                <a:gd name="connsiteX293" fmla="*/ 985837 w 1981200"/>
                <a:gd name="connsiteY293" fmla="*/ 1052512 h 3314700"/>
                <a:gd name="connsiteX294" fmla="*/ 862012 w 1981200"/>
                <a:gd name="connsiteY294" fmla="*/ 1042987 h 3314700"/>
                <a:gd name="connsiteX295" fmla="*/ 842962 w 1981200"/>
                <a:gd name="connsiteY295" fmla="*/ 1038225 h 3314700"/>
                <a:gd name="connsiteX296" fmla="*/ 723900 w 1981200"/>
                <a:gd name="connsiteY296" fmla="*/ 1028700 h 3314700"/>
                <a:gd name="connsiteX297" fmla="*/ 709612 w 1981200"/>
                <a:gd name="connsiteY297" fmla="*/ 1023937 h 3314700"/>
                <a:gd name="connsiteX298" fmla="*/ 700087 w 1981200"/>
                <a:gd name="connsiteY298" fmla="*/ 995362 h 3314700"/>
                <a:gd name="connsiteX299" fmla="*/ 709612 w 1981200"/>
                <a:gd name="connsiteY299" fmla="*/ 952500 h 3314700"/>
                <a:gd name="connsiteX300" fmla="*/ 719137 w 1981200"/>
                <a:gd name="connsiteY300" fmla="*/ 923925 h 3314700"/>
                <a:gd name="connsiteX301" fmla="*/ 733425 w 1981200"/>
                <a:gd name="connsiteY301" fmla="*/ 914400 h 3314700"/>
                <a:gd name="connsiteX302" fmla="*/ 762000 w 1981200"/>
                <a:gd name="connsiteY302" fmla="*/ 904875 h 3314700"/>
                <a:gd name="connsiteX303" fmla="*/ 776287 w 1981200"/>
                <a:gd name="connsiteY303" fmla="*/ 900112 h 3314700"/>
                <a:gd name="connsiteX304" fmla="*/ 804862 w 1981200"/>
                <a:gd name="connsiteY304" fmla="*/ 895350 h 3314700"/>
                <a:gd name="connsiteX305" fmla="*/ 842962 w 1981200"/>
                <a:gd name="connsiteY305" fmla="*/ 890587 h 3314700"/>
                <a:gd name="connsiteX306" fmla="*/ 881062 w 1981200"/>
                <a:gd name="connsiteY306" fmla="*/ 881062 h 3314700"/>
                <a:gd name="connsiteX307" fmla="*/ 904875 w 1981200"/>
                <a:gd name="connsiteY307" fmla="*/ 876300 h 3314700"/>
                <a:gd name="connsiteX308" fmla="*/ 990600 w 1981200"/>
                <a:gd name="connsiteY308" fmla="*/ 885825 h 3314700"/>
                <a:gd name="connsiteX309" fmla="*/ 1052512 w 1981200"/>
                <a:gd name="connsiteY309" fmla="*/ 876300 h 3314700"/>
                <a:gd name="connsiteX310" fmla="*/ 1123950 w 1981200"/>
                <a:gd name="connsiteY310" fmla="*/ 871537 h 3314700"/>
                <a:gd name="connsiteX311" fmla="*/ 1162050 w 1981200"/>
                <a:gd name="connsiteY311" fmla="*/ 866775 h 3314700"/>
                <a:gd name="connsiteX312" fmla="*/ 1176337 w 1981200"/>
                <a:gd name="connsiteY312" fmla="*/ 862012 h 3314700"/>
                <a:gd name="connsiteX313" fmla="*/ 1200150 w 1981200"/>
                <a:gd name="connsiteY313" fmla="*/ 833437 h 3314700"/>
                <a:gd name="connsiteX314" fmla="*/ 1195387 w 1981200"/>
                <a:gd name="connsiteY314" fmla="*/ 804862 h 3314700"/>
                <a:gd name="connsiteX315" fmla="*/ 1166812 w 1981200"/>
                <a:gd name="connsiteY315" fmla="*/ 781050 h 3314700"/>
                <a:gd name="connsiteX316" fmla="*/ 1147762 w 1981200"/>
                <a:gd name="connsiteY316" fmla="*/ 752475 h 3314700"/>
                <a:gd name="connsiteX317" fmla="*/ 1133475 w 1981200"/>
                <a:gd name="connsiteY317" fmla="*/ 723900 h 3314700"/>
                <a:gd name="connsiteX318" fmla="*/ 1147762 w 1981200"/>
                <a:gd name="connsiteY318" fmla="*/ 657225 h 3314700"/>
                <a:gd name="connsiteX319" fmla="*/ 1157287 w 1981200"/>
                <a:gd name="connsiteY319" fmla="*/ 642937 h 3314700"/>
                <a:gd name="connsiteX320" fmla="*/ 1176337 w 1981200"/>
                <a:gd name="connsiteY320" fmla="*/ 619125 h 3314700"/>
                <a:gd name="connsiteX321" fmla="*/ 1200150 w 1981200"/>
                <a:gd name="connsiteY321" fmla="*/ 590550 h 3314700"/>
                <a:gd name="connsiteX322" fmla="*/ 1209675 w 1981200"/>
                <a:gd name="connsiteY322" fmla="*/ 576262 h 3314700"/>
                <a:gd name="connsiteX323" fmla="*/ 1219200 w 1981200"/>
                <a:gd name="connsiteY323" fmla="*/ 542925 h 3314700"/>
                <a:gd name="connsiteX324" fmla="*/ 1214437 w 1981200"/>
                <a:gd name="connsiteY324" fmla="*/ 528637 h 3314700"/>
                <a:gd name="connsiteX325" fmla="*/ 1219200 w 1981200"/>
                <a:gd name="connsiteY325" fmla="*/ 514350 h 3314700"/>
                <a:gd name="connsiteX326" fmla="*/ 1247775 w 1981200"/>
                <a:gd name="connsiteY326" fmla="*/ 490537 h 3314700"/>
                <a:gd name="connsiteX327" fmla="*/ 1252537 w 1981200"/>
                <a:gd name="connsiteY327" fmla="*/ 476250 h 3314700"/>
                <a:gd name="connsiteX328" fmla="*/ 1262062 w 1981200"/>
                <a:gd name="connsiteY328" fmla="*/ 461962 h 3314700"/>
                <a:gd name="connsiteX329" fmla="*/ 1285875 w 1981200"/>
                <a:gd name="connsiteY329" fmla="*/ 428625 h 3314700"/>
                <a:gd name="connsiteX330" fmla="*/ 1290637 w 1981200"/>
                <a:gd name="connsiteY330" fmla="*/ 414337 h 3314700"/>
                <a:gd name="connsiteX331" fmla="*/ 1300162 w 1981200"/>
                <a:gd name="connsiteY331" fmla="*/ 400050 h 3314700"/>
                <a:gd name="connsiteX332" fmla="*/ 1309687 w 1981200"/>
                <a:gd name="connsiteY332" fmla="*/ 371475 h 3314700"/>
                <a:gd name="connsiteX333" fmla="*/ 1314450 w 1981200"/>
                <a:gd name="connsiteY333" fmla="*/ 328612 h 3314700"/>
                <a:gd name="connsiteX334" fmla="*/ 1319212 w 1981200"/>
                <a:gd name="connsiteY334" fmla="*/ 300037 h 3314700"/>
                <a:gd name="connsiteX335" fmla="*/ 1323975 w 1981200"/>
                <a:gd name="connsiteY335" fmla="*/ 190500 h 3314700"/>
                <a:gd name="connsiteX336" fmla="*/ 1333500 w 1981200"/>
                <a:gd name="connsiteY336" fmla="*/ 161925 h 3314700"/>
                <a:gd name="connsiteX337" fmla="*/ 1343025 w 1981200"/>
                <a:gd name="connsiteY337" fmla="*/ 147637 h 3314700"/>
                <a:gd name="connsiteX338" fmla="*/ 1357312 w 1981200"/>
                <a:gd name="connsiteY338" fmla="*/ 119062 h 3314700"/>
                <a:gd name="connsiteX339" fmla="*/ 1366837 w 1981200"/>
                <a:gd name="connsiteY339" fmla="*/ 90487 h 3314700"/>
                <a:gd name="connsiteX340" fmla="*/ 1371600 w 1981200"/>
                <a:gd name="connsiteY340" fmla="*/ 76200 h 3314700"/>
                <a:gd name="connsiteX341" fmla="*/ 1390650 w 1981200"/>
                <a:gd name="connsiteY341" fmla="*/ 47625 h 3314700"/>
                <a:gd name="connsiteX342" fmla="*/ 1400175 w 1981200"/>
                <a:gd name="connsiteY342" fmla="*/ 33337 h 3314700"/>
                <a:gd name="connsiteX343" fmla="*/ 1419225 w 1981200"/>
                <a:gd name="connsiteY343" fmla="*/ 23812 h 3314700"/>
                <a:gd name="connsiteX344" fmla="*/ 1447800 w 1981200"/>
                <a:gd name="connsiteY344" fmla="*/ 14287 h 3314700"/>
                <a:gd name="connsiteX345" fmla="*/ 1462087 w 1981200"/>
                <a:gd name="connsiteY345" fmla="*/ 9525 h 3314700"/>
                <a:gd name="connsiteX346" fmla="*/ 1476375 w 1981200"/>
                <a:gd name="connsiteY346" fmla="*/ 4762 h 3314700"/>
                <a:gd name="connsiteX347" fmla="*/ 1495425 w 1981200"/>
                <a:gd name="connsiteY347" fmla="*/ 0 h 3314700"/>
                <a:gd name="connsiteX348" fmla="*/ 1547812 w 1981200"/>
                <a:gd name="connsiteY348" fmla="*/ 9525 h 3314700"/>
                <a:gd name="connsiteX349" fmla="*/ 1519237 w 1981200"/>
                <a:gd name="connsiteY349" fmla="*/ 23812 h 3314700"/>
                <a:gd name="connsiteX0" fmla="*/ 1547812 w 1981200"/>
                <a:gd name="connsiteY0" fmla="*/ 9525 h 3314700"/>
                <a:gd name="connsiteX1" fmla="*/ 1590675 w 1981200"/>
                <a:gd name="connsiteY1" fmla="*/ 14287 h 3314700"/>
                <a:gd name="connsiteX2" fmla="*/ 1619250 w 1981200"/>
                <a:gd name="connsiteY2" fmla="*/ 28575 h 3314700"/>
                <a:gd name="connsiteX3" fmla="*/ 1624012 w 1981200"/>
                <a:gd name="connsiteY3" fmla="*/ 42862 h 3314700"/>
                <a:gd name="connsiteX4" fmla="*/ 1633537 w 1981200"/>
                <a:gd name="connsiteY4" fmla="*/ 57150 h 3314700"/>
                <a:gd name="connsiteX5" fmla="*/ 1643062 w 1981200"/>
                <a:gd name="connsiteY5" fmla="*/ 85725 h 3314700"/>
                <a:gd name="connsiteX6" fmla="*/ 1657350 w 1981200"/>
                <a:gd name="connsiteY6" fmla="*/ 133350 h 3314700"/>
                <a:gd name="connsiteX7" fmla="*/ 1662112 w 1981200"/>
                <a:gd name="connsiteY7" fmla="*/ 166687 h 3314700"/>
                <a:gd name="connsiteX8" fmla="*/ 1676400 w 1981200"/>
                <a:gd name="connsiteY8" fmla="*/ 219075 h 3314700"/>
                <a:gd name="connsiteX9" fmla="*/ 1681162 w 1981200"/>
                <a:gd name="connsiteY9" fmla="*/ 238125 h 3314700"/>
                <a:gd name="connsiteX10" fmla="*/ 1685925 w 1981200"/>
                <a:gd name="connsiteY10" fmla="*/ 261937 h 3314700"/>
                <a:gd name="connsiteX11" fmla="*/ 1695450 w 1981200"/>
                <a:gd name="connsiteY11" fmla="*/ 290512 h 3314700"/>
                <a:gd name="connsiteX12" fmla="*/ 1700212 w 1981200"/>
                <a:gd name="connsiteY12" fmla="*/ 304800 h 3314700"/>
                <a:gd name="connsiteX13" fmla="*/ 1704975 w 1981200"/>
                <a:gd name="connsiteY13" fmla="*/ 328612 h 3314700"/>
                <a:gd name="connsiteX14" fmla="*/ 1714500 w 1981200"/>
                <a:gd name="connsiteY14" fmla="*/ 381000 h 3314700"/>
                <a:gd name="connsiteX15" fmla="*/ 1719262 w 1981200"/>
                <a:gd name="connsiteY15" fmla="*/ 395287 h 3314700"/>
                <a:gd name="connsiteX16" fmla="*/ 1738312 w 1981200"/>
                <a:gd name="connsiteY16" fmla="*/ 471487 h 3314700"/>
                <a:gd name="connsiteX17" fmla="*/ 1743075 w 1981200"/>
                <a:gd name="connsiteY17" fmla="*/ 485775 h 3314700"/>
                <a:gd name="connsiteX18" fmla="*/ 1747837 w 1981200"/>
                <a:gd name="connsiteY18" fmla="*/ 500062 h 3314700"/>
                <a:gd name="connsiteX19" fmla="*/ 1762125 w 1981200"/>
                <a:gd name="connsiteY19" fmla="*/ 514350 h 3314700"/>
                <a:gd name="connsiteX20" fmla="*/ 1771650 w 1981200"/>
                <a:gd name="connsiteY20" fmla="*/ 528637 h 3314700"/>
                <a:gd name="connsiteX21" fmla="*/ 1785937 w 1981200"/>
                <a:gd name="connsiteY21" fmla="*/ 538162 h 3314700"/>
                <a:gd name="connsiteX22" fmla="*/ 1809750 w 1981200"/>
                <a:gd name="connsiteY22" fmla="*/ 561975 h 3314700"/>
                <a:gd name="connsiteX23" fmla="*/ 1833562 w 1981200"/>
                <a:gd name="connsiteY23" fmla="*/ 585787 h 3314700"/>
                <a:gd name="connsiteX24" fmla="*/ 1852612 w 1981200"/>
                <a:gd name="connsiteY24" fmla="*/ 614362 h 3314700"/>
                <a:gd name="connsiteX25" fmla="*/ 1862137 w 1981200"/>
                <a:gd name="connsiteY25" fmla="*/ 628650 h 3314700"/>
                <a:gd name="connsiteX26" fmla="*/ 1871662 w 1981200"/>
                <a:gd name="connsiteY26" fmla="*/ 657225 h 3314700"/>
                <a:gd name="connsiteX27" fmla="*/ 1876425 w 1981200"/>
                <a:gd name="connsiteY27" fmla="*/ 671512 h 3314700"/>
                <a:gd name="connsiteX28" fmla="*/ 1881187 w 1981200"/>
                <a:gd name="connsiteY28" fmla="*/ 704850 h 3314700"/>
                <a:gd name="connsiteX29" fmla="*/ 1876425 w 1981200"/>
                <a:gd name="connsiteY29" fmla="*/ 728662 h 3314700"/>
                <a:gd name="connsiteX30" fmla="*/ 1866900 w 1981200"/>
                <a:gd name="connsiteY30" fmla="*/ 757237 h 3314700"/>
                <a:gd name="connsiteX31" fmla="*/ 1862137 w 1981200"/>
                <a:gd name="connsiteY31" fmla="*/ 771525 h 3314700"/>
                <a:gd name="connsiteX32" fmla="*/ 1843087 w 1981200"/>
                <a:gd name="connsiteY32" fmla="*/ 800100 h 3314700"/>
                <a:gd name="connsiteX33" fmla="*/ 1824037 w 1981200"/>
                <a:gd name="connsiteY33" fmla="*/ 828675 h 3314700"/>
                <a:gd name="connsiteX34" fmla="*/ 1814512 w 1981200"/>
                <a:gd name="connsiteY34" fmla="*/ 842962 h 3314700"/>
                <a:gd name="connsiteX35" fmla="*/ 1809750 w 1981200"/>
                <a:gd name="connsiteY35" fmla="*/ 857250 h 3314700"/>
                <a:gd name="connsiteX36" fmla="*/ 1819275 w 1981200"/>
                <a:gd name="connsiteY36" fmla="*/ 885825 h 3314700"/>
                <a:gd name="connsiteX37" fmla="*/ 1824037 w 1981200"/>
                <a:gd name="connsiteY37" fmla="*/ 904875 h 3314700"/>
                <a:gd name="connsiteX38" fmla="*/ 1833562 w 1981200"/>
                <a:gd name="connsiteY38" fmla="*/ 1038225 h 3314700"/>
                <a:gd name="connsiteX39" fmla="*/ 1828800 w 1981200"/>
                <a:gd name="connsiteY39" fmla="*/ 1066800 h 3314700"/>
                <a:gd name="connsiteX40" fmla="*/ 1819275 w 1981200"/>
                <a:gd name="connsiteY40" fmla="*/ 1176337 h 3314700"/>
                <a:gd name="connsiteX41" fmla="*/ 1809750 w 1981200"/>
                <a:gd name="connsiteY41" fmla="*/ 1204912 h 3314700"/>
                <a:gd name="connsiteX42" fmla="*/ 1781175 w 1981200"/>
                <a:gd name="connsiteY42" fmla="*/ 1247775 h 3314700"/>
                <a:gd name="connsiteX43" fmla="*/ 1771650 w 1981200"/>
                <a:gd name="connsiteY43" fmla="*/ 1262062 h 3314700"/>
                <a:gd name="connsiteX44" fmla="*/ 1747837 w 1981200"/>
                <a:gd name="connsiteY44" fmla="*/ 1304925 h 3314700"/>
                <a:gd name="connsiteX45" fmla="*/ 1738312 w 1981200"/>
                <a:gd name="connsiteY45" fmla="*/ 1319212 h 3314700"/>
                <a:gd name="connsiteX46" fmla="*/ 1724025 w 1981200"/>
                <a:gd name="connsiteY46" fmla="*/ 1328737 h 3314700"/>
                <a:gd name="connsiteX47" fmla="*/ 1714500 w 1981200"/>
                <a:gd name="connsiteY47" fmla="*/ 1343025 h 3314700"/>
                <a:gd name="connsiteX48" fmla="*/ 1685925 w 1981200"/>
                <a:gd name="connsiteY48" fmla="*/ 1362075 h 3314700"/>
                <a:gd name="connsiteX49" fmla="*/ 1671637 w 1981200"/>
                <a:gd name="connsiteY49" fmla="*/ 1371600 h 3314700"/>
                <a:gd name="connsiteX50" fmla="*/ 1647825 w 1981200"/>
                <a:gd name="connsiteY50" fmla="*/ 1400175 h 3314700"/>
                <a:gd name="connsiteX51" fmla="*/ 1662112 w 1981200"/>
                <a:gd name="connsiteY51" fmla="*/ 1438275 h 3314700"/>
                <a:gd name="connsiteX52" fmla="*/ 1690687 w 1981200"/>
                <a:gd name="connsiteY52" fmla="*/ 1447800 h 3314700"/>
                <a:gd name="connsiteX53" fmla="*/ 1747837 w 1981200"/>
                <a:gd name="connsiteY53" fmla="*/ 1485900 h 3314700"/>
                <a:gd name="connsiteX54" fmla="*/ 1762125 w 1981200"/>
                <a:gd name="connsiteY54" fmla="*/ 1495425 h 3314700"/>
                <a:gd name="connsiteX55" fmla="*/ 1776412 w 1981200"/>
                <a:gd name="connsiteY55" fmla="*/ 1504950 h 3314700"/>
                <a:gd name="connsiteX56" fmla="*/ 1790700 w 1981200"/>
                <a:gd name="connsiteY56" fmla="*/ 1509712 h 3314700"/>
                <a:gd name="connsiteX57" fmla="*/ 1804987 w 1981200"/>
                <a:gd name="connsiteY57" fmla="*/ 1519237 h 3314700"/>
                <a:gd name="connsiteX58" fmla="*/ 1828800 w 1981200"/>
                <a:gd name="connsiteY58" fmla="*/ 1562100 h 3314700"/>
                <a:gd name="connsiteX59" fmla="*/ 1833562 w 1981200"/>
                <a:gd name="connsiteY59" fmla="*/ 1590675 h 3314700"/>
                <a:gd name="connsiteX60" fmla="*/ 1862137 w 1981200"/>
                <a:gd name="connsiteY60" fmla="*/ 1609725 h 3314700"/>
                <a:gd name="connsiteX61" fmla="*/ 1876425 w 1981200"/>
                <a:gd name="connsiteY61" fmla="*/ 1619250 h 3314700"/>
                <a:gd name="connsiteX62" fmla="*/ 1890712 w 1981200"/>
                <a:gd name="connsiteY62" fmla="*/ 1671637 h 3314700"/>
                <a:gd name="connsiteX63" fmla="*/ 1895475 w 1981200"/>
                <a:gd name="connsiteY63" fmla="*/ 1685925 h 3314700"/>
                <a:gd name="connsiteX64" fmla="*/ 1909762 w 1981200"/>
                <a:gd name="connsiteY64" fmla="*/ 1695450 h 3314700"/>
                <a:gd name="connsiteX65" fmla="*/ 1919287 w 1981200"/>
                <a:gd name="connsiteY65" fmla="*/ 1724025 h 3314700"/>
                <a:gd name="connsiteX66" fmla="*/ 1938337 w 1981200"/>
                <a:gd name="connsiteY66" fmla="*/ 1752600 h 3314700"/>
                <a:gd name="connsiteX67" fmla="*/ 1947862 w 1981200"/>
                <a:gd name="connsiteY67" fmla="*/ 1766887 h 3314700"/>
                <a:gd name="connsiteX68" fmla="*/ 1957387 w 1981200"/>
                <a:gd name="connsiteY68" fmla="*/ 1795462 h 3314700"/>
                <a:gd name="connsiteX69" fmla="*/ 1976437 w 1981200"/>
                <a:gd name="connsiteY69" fmla="*/ 1838325 h 3314700"/>
                <a:gd name="connsiteX70" fmla="*/ 1981200 w 1981200"/>
                <a:gd name="connsiteY70" fmla="*/ 1852612 h 3314700"/>
                <a:gd name="connsiteX71" fmla="*/ 1976437 w 1981200"/>
                <a:gd name="connsiteY71" fmla="*/ 1895475 h 3314700"/>
                <a:gd name="connsiteX72" fmla="*/ 1962150 w 1981200"/>
                <a:gd name="connsiteY72" fmla="*/ 1962150 h 3314700"/>
                <a:gd name="connsiteX73" fmla="*/ 1952625 w 1981200"/>
                <a:gd name="connsiteY73" fmla="*/ 1990725 h 3314700"/>
                <a:gd name="connsiteX74" fmla="*/ 1943100 w 1981200"/>
                <a:gd name="connsiteY74" fmla="*/ 2019300 h 3314700"/>
                <a:gd name="connsiteX75" fmla="*/ 1938337 w 1981200"/>
                <a:gd name="connsiteY75" fmla="*/ 2033587 h 3314700"/>
                <a:gd name="connsiteX76" fmla="*/ 1924050 w 1981200"/>
                <a:gd name="connsiteY76" fmla="*/ 2043112 h 3314700"/>
                <a:gd name="connsiteX77" fmla="*/ 1905000 w 1981200"/>
                <a:gd name="connsiteY77" fmla="*/ 2071687 h 3314700"/>
                <a:gd name="connsiteX78" fmla="*/ 1895475 w 1981200"/>
                <a:gd name="connsiteY78" fmla="*/ 2085975 h 3314700"/>
                <a:gd name="connsiteX79" fmla="*/ 1881187 w 1981200"/>
                <a:gd name="connsiteY79" fmla="*/ 2114550 h 3314700"/>
                <a:gd name="connsiteX80" fmla="*/ 1876425 w 1981200"/>
                <a:gd name="connsiteY80" fmla="*/ 2162175 h 3314700"/>
                <a:gd name="connsiteX81" fmla="*/ 1871662 w 1981200"/>
                <a:gd name="connsiteY81" fmla="*/ 2224087 h 3314700"/>
                <a:gd name="connsiteX82" fmla="*/ 1862137 w 1981200"/>
                <a:gd name="connsiteY82" fmla="*/ 2252662 h 3314700"/>
                <a:gd name="connsiteX83" fmla="*/ 1847850 w 1981200"/>
                <a:gd name="connsiteY83" fmla="*/ 2295525 h 3314700"/>
                <a:gd name="connsiteX84" fmla="*/ 1843087 w 1981200"/>
                <a:gd name="connsiteY84" fmla="*/ 2309812 h 3314700"/>
                <a:gd name="connsiteX85" fmla="*/ 1838325 w 1981200"/>
                <a:gd name="connsiteY85" fmla="*/ 2324100 h 3314700"/>
                <a:gd name="connsiteX86" fmla="*/ 1828800 w 1981200"/>
                <a:gd name="connsiteY86" fmla="*/ 2338387 h 3314700"/>
                <a:gd name="connsiteX87" fmla="*/ 1819275 w 1981200"/>
                <a:gd name="connsiteY87" fmla="*/ 2366962 h 3314700"/>
                <a:gd name="connsiteX88" fmla="*/ 1824037 w 1981200"/>
                <a:gd name="connsiteY88" fmla="*/ 2405062 h 3314700"/>
                <a:gd name="connsiteX89" fmla="*/ 1828800 w 1981200"/>
                <a:gd name="connsiteY89" fmla="*/ 2419350 h 3314700"/>
                <a:gd name="connsiteX90" fmla="*/ 1843087 w 1981200"/>
                <a:gd name="connsiteY90" fmla="*/ 2428875 h 3314700"/>
                <a:gd name="connsiteX91" fmla="*/ 1857375 w 1981200"/>
                <a:gd name="connsiteY91" fmla="*/ 2481262 h 3314700"/>
                <a:gd name="connsiteX92" fmla="*/ 1857375 w 1981200"/>
                <a:gd name="connsiteY92" fmla="*/ 2786062 h 3314700"/>
                <a:gd name="connsiteX93" fmla="*/ 1852612 w 1981200"/>
                <a:gd name="connsiteY93" fmla="*/ 2867025 h 3314700"/>
                <a:gd name="connsiteX94" fmla="*/ 1847850 w 1981200"/>
                <a:gd name="connsiteY94" fmla="*/ 2986087 h 3314700"/>
                <a:gd name="connsiteX95" fmla="*/ 1843087 w 1981200"/>
                <a:gd name="connsiteY95" fmla="*/ 3157537 h 3314700"/>
                <a:gd name="connsiteX96" fmla="*/ 1833562 w 1981200"/>
                <a:gd name="connsiteY96" fmla="*/ 3209925 h 3314700"/>
                <a:gd name="connsiteX97" fmla="*/ 1828800 w 1981200"/>
                <a:gd name="connsiteY97" fmla="*/ 3224212 h 3314700"/>
                <a:gd name="connsiteX98" fmla="*/ 1800225 w 1981200"/>
                <a:gd name="connsiteY98" fmla="*/ 3243262 h 3314700"/>
                <a:gd name="connsiteX99" fmla="*/ 1785937 w 1981200"/>
                <a:gd name="connsiteY99" fmla="*/ 3252787 h 3314700"/>
                <a:gd name="connsiteX100" fmla="*/ 1757362 w 1981200"/>
                <a:gd name="connsiteY100" fmla="*/ 3267075 h 3314700"/>
                <a:gd name="connsiteX101" fmla="*/ 1719262 w 1981200"/>
                <a:gd name="connsiteY101" fmla="*/ 3271837 h 3314700"/>
                <a:gd name="connsiteX102" fmla="*/ 1657350 w 1981200"/>
                <a:gd name="connsiteY102" fmla="*/ 3286125 h 3314700"/>
                <a:gd name="connsiteX103" fmla="*/ 1585912 w 1981200"/>
                <a:gd name="connsiteY103" fmla="*/ 3300412 h 3314700"/>
                <a:gd name="connsiteX104" fmla="*/ 1566862 w 1981200"/>
                <a:gd name="connsiteY104" fmla="*/ 3305175 h 3314700"/>
                <a:gd name="connsiteX105" fmla="*/ 1504950 w 1981200"/>
                <a:gd name="connsiteY105" fmla="*/ 3314700 h 3314700"/>
                <a:gd name="connsiteX106" fmla="*/ 1343025 w 1981200"/>
                <a:gd name="connsiteY106" fmla="*/ 3305175 h 3314700"/>
                <a:gd name="connsiteX107" fmla="*/ 1281112 w 1981200"/>
                <a:gd name="connsiteY107" fmla="*/ 3290887 h 3314700"/>
                <a:gd name="connsiteX108" fmla="*/ 1252537 w 1981200"/>
                <a:gd name="connsiteY108" fmla="*/ 3286125 h 3314700"/>
                <a:gd name="connsiteX109" fmla="*/ 1238250 w 1981200"/>
                <a:gd name="connsiteY109" fmla="*/ 3281362 h 3314700"/>
                <a:gd name="connsiteX110" fmla="*/ 1219200 w 1981200"/>
                <a:gd name="connsiteY110" fmla="*/ 3276600 h 3314700"/>
                <a:gd name="connsiteX111" fmla="*/ 1204912 w 1981200"/>
                <a:gd name="connsiteY111" fmla="*/ 3267075 h 3314700"/>
                <a:gd name="connsiteX112" fmla="*/ 1190625 w 1981200"/>
                <a:gd name="connsiteY112" fmla="*/ 3262312 h 3314700"/>
                <a:gd name="connsiteX113" fmla="*/ 1166812 w 1981200"/>
                <a:gd name="connsiteY113" fmla="*/ 3243262 h 3314700"/>
                <a:gd name="connsiteX114" fmla="*/ 1157287 w 1981200"/>
                <a:gd name="connsiteY114" fmla="*/ 3228975 h 3314700"/>
                <a:gd name="connsiteX115" fmla="*/ 1152525 w 1981200"/>
                <a:gd name="connsiteY115" fmla="*/ 3214687 h 3314700"/>
                <a:gd name="connsiteX116" fmla="*/ 1143000 w 1981200"/>
                <a:gd name="connsiteY116" fmla="*/ 3200400 h 3314700"/>
                <a:gd name="connsiteX117" fmla="*/ 1138237 w 1981200"/>
                <a:gd name="connsiteY117" fmla="*/ 3171825 h 3314700"/>
                <a:gd name="connsiteX118" fmla="*/ 1133475 w 1981200"/>
                <a:gd name="connsiteY118" fmla="*/ 3152775 h 3314700"/>
                <a:gd name="connsiteX119" fmla="*/ 1128712 w 1981200"/>
                <a:gd name="connsiteY119" fmla="*/ 3100387 h 3314700"/>
                <a:gd name="connsiteX120" fmla="*/ 1133475 w 1981200"/>
                <a:gd name="connsiteY120" fmla="*/ 3081337 h 3314700"/>
                <a:gd name="connsiteX121" fmla="*/ 1138237 w 1981200"/>
                <a:gd name="connsiteY121" fmla="*/ 3052762 h 3314700"/>
                <a:gd name="connsiteX122" fmla="*/ 1143000 w 1981200"/>
                <a:gd name="connsiteY122" fmla="*/ 2890837 h 3314700"/>
                <a:gd name="connsiteX123" fmla="*/ 1147762 w 1981200"/>
                <a:gd name="connsiteY123" fmla="*/ 2828925 h 3314700"/>
                <a:gd name="connsiteX124" fmla="*/ 1157287 w 1981200"/>
                <a:gd name="connsiteY124" fmla="*/ 2633662 h 3314700"/>
                <a:gd name="connsiteX125" fmla="*/ 1162050 w 1981200"/>
                <a:gd name="connsiteY125" fmla="*/ 2609850 h 3314700"/>
                <a:gd name="connsiteX126" fmla="*/ 1157287 w 1981200"/>
                <a:gd name="connsiteY126" fmla="*/ 2595562 h 3314700"/>
                <a:gd name="connsiteX127" fmla="*/ 1143000 w 1981200"/>
                <a:gd name="connsiteY127" fmla="*/ 2590800 h 3314700"/>
                <a:gd name="connsiteX128" fmla="*/ 1123950 w 1981200"/>
                <a:gd name="connsiteY128" fmla="*/ 2619375 h 3314700"/>
                <a:gd name="connsiteX129" fmla="*/ 1114425 w 1981200"/>
                <a:gd name="connsiteY129" fmla="*/ 2647950 h 3314700"/>
                <a:gd name="connsiteX130" fmla="*/ 1100137 w 1981200"/>
                <a:gd name="connsiteY130" fmla="*/ 2662237 h 3314700"/>
                <a:gd name="connsiteX131" fmla="*/ 1081087 w 1981200"/>
                <a:gd name="connsiteY131" fmla="*/ 2690812 h 3314700"/>
                <a:gd name="connsiteX132" fmla="*/ 1076325 w 1981200"/>
                <a:gd name="connsiteY132" fmla="*/ 2705100 h 3314700"/>
                <a:gd name="connsiteX133" fmla="*/ 1052512 w 1981200"/>
                <a:gd name="connsiteY133" fmla="*/ 2733675 h 3314700"/>
                <a:gd name="connsiteX134" fmla="*/ 1028700 w 1981200"/>
                <a:gd name="connsiteY134" fmla="*/ 2767012 h 3314700"/>
                <a:gd name="connsiteX135" fmla="*/ 1014412 w 1981200"/>
                <a:gd name="connsiteY135" fmla="*/ 2786062 h 3314700"/>
                <a:gd name="connsiteX136" fmla="*/ 976312 w 1981200"/>
                <a:gd name="connsiteY136" fmla="*/ 2809875 h 3314700"/>
                <a:gd name="connsiteX137" fmla="*/ 942975 w 1981200"/>
                <a:gd name="connsiteY137" fmla="*/ 2828925 h 3314700"/>
                <a:gd name="connsiteX138" fmla="*/ 909637 w 1981200"/>
                <a:gd name="connsiteY138" fmla="*/ 2838450 h 3314700"/>
                <a:gd name="connsiteX139" fmla="*/ 895350 w 1981200"/>
                <a:gd name="connsiteY139" fmla="*/ 2847975 h 3314700"/>
                <a:gd name="connsiteX140" fmla="*/ 866775 w 1981200"/>
                <a:gd name="connsiteY140" fmla="*/ 2857500 h 3314700"/>
                <a:gd name="connsiteX141" fmla="*/ 833437 w 1981200"/>
                <a:gd name="connsiteY141" fmla="*/ 2867025 h 3314700"/>
                <a:gd name="connsiteX142" fmla="*/ 800100 w 1981200"/>
                <a:gd name="connsiteY142" fmla="*/ 2862262 h 3314700"/>
                <a:gd name="connsiteX143" fmla="*/ 785812 w 1981200"/>
                <a:gd name="connsiteY143" fmla="*/ 2857500 h 3314700"/>
                <a:gd name="connsiteX144" fmla="*/ 757237 w 1981200"/>
                <a:gd name="connsiteY144" fmla="*/ 2828925 h 3314700"/>
                <a:gd name="connsiteX145" fmla="*/ 742950 w 1981200"/>
                <a:gd name="connsiteY145" fmla="*/ 2814637 h 3314700"/>
                <a:gd name="connsiteX146" fmla="*/ 719137 w 1981200"/>
                <a:gd name="connsiteY146" fmla="*/ 2786062 h 3314700"/>
                <a:gd name="connsiteX147" fmla="*/ 714375 w 1981200"/>
                <a:gd name="connsiteY147" fmla="*/ 2771775 h 3314700"/>
                <a:gd name="connsiteX148" fmla="*/ 704850 w 1981200"/>
                <a:gd name="connsiteY148" fmla="*/ 2757487 h 3314700"/>
                <a:gd name="connsiteX149" fmla="*/ 700087 w 1981200"/>
                <a:gd name="connsiteY149" fmla="*/ 2738437 h 3314700"/>
                <a:gd name="connsiteX150" fmla="*/ 690562 w 1981200"/>
                <a:gd name="connsiteY150" fmla="*/ 2714625 h 3314700"/>
                <a:gd name="connsiteX151" fmla="*/ 685800 w 1981200"/>
                <a:gd name="connsiteY151" fmla="*/ 2671762 h 3314700"/>
                <a:gd name="connsiteX152" fmla="*/ 695325 w 1981200"/>
                <a:gd name="connsiteY152" fmla="*/ 2633662 h 3314700"/>
                <a:gd name="connsiteX153" fmla="*/ 704850 w 1981200"/>
                <a:gd name="connsiteY153" fmla="*/ 2609850 h 3314700"/>
                <a:gd name="connsiteX154" fmla="*/ 719137 w 1981200"/>
                <a:gd name="connsiteY154" fmla="*/ 2590800 h 3314700"/>
                <a:gd name="connsiteX155" fmla="*/ 738187 w 1981200"/>
                <a:gd name="connsiteY155" fmla="*/ 2557462 h 3314700"/>
                <a:gd name="connsiteX156" fmla="*/ 766762 w 1981200"/>
                <a:gd name="connsiteY156" fmla="*/ 2533650 h 3314700"/>
                <a:gd name="connsiteX157" fmla="*/ 781050 w 1981200"/>
                <a:gd name="connsiteY157" fmla="*/ 2519362 h 3314700"/>
                <a:gd name="connsiteX158" fmla="*/ 800100 w 1981200"/>
                <a:gd name="connsiteY158" fmla="*/ 2514600 h 3314700"/>
                <a:gd name="connsiteX159" fmla="*/ 814387 w 1981200"/>
                <a:gd name="connsiteY159" fmla="*/ 2509837 h 3314700"/>
                <a:gd name="connsiteX160" fmla="*/ 842962 w 1981200"/>
                <a:gd name="connsiteY160" fmla="*/ 2495550 h 3314700"/>
                <a:gd name="connsiteX161" fmla="*/ 857250 w 1981200"/>
                <a:gd name="connsiteY161" fmla="*/ 2486025 h 3314700"/>
                <a:gd name="connsiteX162" fmla="*/ 909637 w 1981200"/>
                <a:gd name="connsiteY162" fmla="*/ 2476500 h 3314700"/>
                <a:gd name="connsiteX163" fmla="*/ 928687 w 1981200"/>
                <a:gd name="connsiteY163" fmla="*/ 2447925 h 3314700"/>
                <a:gd name="connsiteX164" fmla="*/ 938212 w 1981200"/>
                <a:gd name="connsiteY164" fmla="*/ 2433637 h 3314700"/>
                <a:gd name="connsiteX165" fmla="*/ 952500 w 1981200"/>
                <a:gd name="connsiteY165" fmla="*/ 2405062 h 3314700"/>
                <a:gd name="connsiteX166" fmla="*/ 966787 w 1981200"/>
                <a:gd name="connsiteY166" fmla="*/ 2390775 h 3314700"/>
                <a:gd name="connsiteX167" fmla="*/ 1004887 w 1981200"/>
                <a:gd name="connsiteY167" fmla="*/ 2347912 h 3314700"/>
                <a:gd name="connsiteX168" fmla="*/ 1019175 w 1981200"/>
                <a:gd name="connsiteY168" fmla="*/ 2338387 h 3314700"/>
                <a:gd name="connsiteX169" fmla="*/ 1042987 w 1981200"/>
                <a:gd name="connsiteY169" fmla="*/ 2309812 h 3314700"/>
                <a:gd name="connsiteX170" fmla="*/ 1057275 w 1981200"/>
                <a:gd name="connsiteY170" fmla="*/ 2300287 h 3314700"/>
                <a:gd name="connsiteX171" fmla="*/ 1066800 w 1981200"/>
                <a:gd name="connsiteY171" fmla="*/ 2286000 h 3314700"/>
                <a:gd name="connsiteX172" fmla="*/ 1071562 w 1981200"/>
                <a:gd name="connsiteY172" fmla="*/ 2271712 h 3314700"/>
                <a:gd name="connsiteX173" fmla="*/ 1085850 w 1981200"/>
                <a:gd name="connsiteY173" fmla="*/ 2257425 h 3314700"/>
                <a:gd name="connsiteX174" fmla="*/ 1109662 w 1981200"/>
                <a:gd name="connsiteY174" fmla="*/ 2214562 h 3314700"/>
                <a:gd name="connsiteX175" fmla="*/ 1123950 w 1981200"/>
                <a:gd name="connsiteY175" fmla="*/ 2200275 h 3314700"/>
                <a:gd name="connsiteX176" fmla="*/ 1143000 w 1981200"/>
                <a:gd name="connsiteY176" fmla="*/ 2171700 h 3314700"/>
                <a:gd name="connsiteX177" fmla="*/ 1147762 w 1981200"/>
                <a:gd name="connsiteY177" fmla="*/ 2157412 h 3314700"/>
                <a:gd name="connsiteX178" fmla="*/ 1147762 w 1981200"/>
                <a:gd name="connsiteY178" fmla="*/ 2024062 h 3314700"/>
                <a:gd name="connsiteX179" fmla="*/ 1143000 w 1981200"/>
                <a:gd name="connsiteY179" fmla="*/ 1990725 h 3314700"/>
                <a:gd name="connsiteX180" fmla="*/ 1138237 w 1981200"/>
                <a:gd name="connsiteY180" fmla="*/ 1943100 h 3314700"/>
                <a:gd name="connsiteX181" fmla="*/ 1119187 w 1981200"/>
                <a:gd name="connsiteY181" fmla="*/ 1900237 h 3314700"/>
                <a:gd name="connsiteX182" fmla="*/ 1090612 w 1981200"/>
                <a:gd name="connsiteY182" fmla="*/ 1890712 h 3314700"/>
                <a:gd name="connsiteX183" fmla="*/ 1042987 w 1981200"/>
                <a:gd name="connsiteY183" fmla="*/ 1881187 h 3314700"/>
                <a:gd name="connsiteX184" fmla="*/ 1004887 w 1981200"/>
                <a:gd name="connsiteY184" fmla="*/ 1871662 h 3314700"/>
                <a:gd name="connsiteX185" fmla="*/ 985837 w 1981200"/>
                <a:gd name="connsiteY185" fmla="*/ 1866900 h 3314700"/>
                <a:gd name="connsiteX186" fmla="*/ 966787 w 1981200"/>
                <a:gd name="connsiteY186" fmla="*/ 1862137 h 3314700"/>
                <a:gd name="connsiteX187" fmla="*/ 947737 w 1981200"/>
                <a:gd name="connsiteY187" fmla="*/ 1857375 h 3314700"/>
                <a:gd name="connsiteX188" fmla="*/ 933450 w 1981200"/>
                <a:gd name="connsiteY188" fmla="*/ 1852612 h 3314700"/>
                <a:gd name="connsiteX189" fmla="*/ 881062 w 1981200"/>
                <a:gd name="connsiteY189" fmla="*/ 1828800 h 3314700"/>
                <a:gd name="connsiteX190" fmla="*/ 857250 w 1981200"/>
                <a:gd name="connsiteY190" fmla="*/ 1804987 h 3314700"/>
                <a:gd name="connsiteX191" fmla="*/ 842962 w 1981200"/>
                <a:gd name="connsiteY191" fmla="*/ 1790700 h 3314700"/>
                <a:gd name="connsiteX192" fmla="*/ 833437 w 1981200"/>
                <a:gd name="connsiteY192" fmla="*/ 1776412 h 3314700"/>
                <a:gd name="connsiteX193" fmla="*/ 814387 w 1981200"/>
                <a:gd name="connsiteY193" fmla="*/ 1766887 h 3314700"/>
                <a:gd name="connsiteX194" fmla="*/ 800100 w 1981200"/>
                <a:gd name="connsiteY194" fmla="*/ 1757362 h 3314700"/>
                <a:gd name="connsiteX195" fmla="*/ 752475 w 1981200"/>
                <a:gd name="connsiteY195" fmla="*/ 1743075 h 3314700"/>
                <a:gd name="connsiteX196" fmla="*/ 719137 w 1981200"/>
                <a:gd name="connsiteY196" fmla="*/ 1728787 h 3314700"/>
                <a:gd name="connsiteX197" fmla="*/ 704850 w 1981200"/>
                <a:gd name="connsiteY197" fmla="*/ 1724025 h 3314700"/>
                <a:gd name="connsiteX198" fmla="*/ 690562 w 1981200"/>
                <a:gd name="connsiteY198" fmla="*/ 1714500 h 3314700"/>
                <a:gd name="connsiteX199" fmla="*/ 676275 w 1981200"/>
                <a:gd name="connsiteY199" fmla="*/ 1709737 h 3314700"/>
                <a:gd name="connsiteX200" fmla="*/ 671512 w 1981200"/>
                <a:gd name="connsiteY200" fmla="*/ 1695450 h 3314700"/>
                <a:gd name="connsiteX201" fmla="*/ 657225 w 1981200"/>
                <a:gd name="connsiteY201" fmla="*/ 1685925 h 3314700"/>
                <a:gd name="connsiteX202" fmla="*/ 619125 w 1981200"/>
                <a:gd name="connsiteY202" fmla="*/ 1643062 h 3314700"/>
                <a:gd name="connsiteX203" fmla="*/ 590550 w 1981200"/>
                <a:gd name="connsiteY203" fmla="*/ 1619250 h 3314700"/>
                <a:gd name="connsiteX204" fmla="*/ 552450 w 1981200"/>
                <a:gd name="connsiteY204" fmla="*/ 1600200 h 3314700"/>
                <a:gd name="connsiteX205" fmla="*/ 509587 w 1981200"/>
                <a:gd name="connsiteY205" fmla="*/ 1571625 h 3314700"/>
                <a:gd name="connsiteX206" fmla="*/ 495300 w 1981200"/>
                <a:gd name="connsiteY206" fmla="*/ 1562100 h 3314700"/>
                <a:gd name="connsiteX207" fmla="*/ 461962 w 1981200"/>
                <a:gd name="connsiteY207" fmla="*/ 1547812 h 3314700"/>
                <a:gd name="connsiteX208" fmla="*/ 433387 w 1981200"/>
                <a:gd name="connsiteY208" fmla="*/ 1533525 h 3314700"/>
                <a:gd name="connsiteX209" fmla="*/ 395287 w 1981200"/>
                <a:gd name="connsiteY209" fmla="*/ 1490662 h 3314700"/>
                <a:gd name="connsiteX210" fmla="*/ 381000 w 1981200"/>
                <a:gd name="connsiteY210" fmla="*/ 1476375 h 3314700"/>
                <a:gd name="connsiteX211" fmla="*/ 347662 w 1981200"/>
                <a:gd name="connsiteY211" fmla="*/ 1452562 h 3314700"/>
                <a:gd name="connsiteX212" fmla="*/ 314325 w 1981200"/>
                <a:gd name="connsiteY212" fmla="*/ 1428750 h 3314700"/>
                <a:gd name="connsiteX213" fmla="*/ 290512 w 1981200"/>
                <a:gd name="connsiteY213" fmla="*/ 1404937 h 3314700"/>
                <a:gd name="connsiteX214" fmla="*/ 261937 w 1981200"/>
                <a:gd name="connsiteY214" fmla="*/ 1381125 h 3314700"/>
                <a:gd name="connsiteX215" fmla="*/ 233362 w 1981200"/>
                <a:gd name="connsiteY215" fmla="*/ 1366837 h 3314700"/>
                <a:gd name="connsiteX216" fmla="*/ 171450 w 1981200"/>
                <a:gd name="connsiteY216" fmla="*/ 1371600 h 3314700"/>
                <a:gd name="connsiteX217" fmla="*/ 123825 w 1981200"/>
                <a:gd name="connsiteY217" fmla="*/ 1362075 h 3314700"/>
                <a:gd name="connsiteX218" fmla="*/ 109537 w 1981200"/>
                <a:gd name="connsiteY218" fmla="*/ 1352550 h 3314700"/>
                <a:gd name="connsiteX219" fmla="*/ 95250 w 1981200"/>
                <a:gd name="connsiteY219" fmla="*/ 1347787 h 3314700"/>
                <a:gd name="connsiteX220" fmla="*/ 80962 w 1981200"/>
                <a:gd name="connsiteY220" fmla="*/ 1333500 h 3314700"/>
                <a:gd name="connsiteX221" fmla="*/ 47625 w 1981200"/>
                <a:gd name="connsiteY221" fmla="*/ 1309687 h 3314700"/>
                <a:gd name="connsiteX222" fmla="*/ 28575 w 1981200"/>
                <a:gd name="connsiteY222" fmla="*/ 1281112 h 3314700"/>
                <a:gd name="connsiteX223" fmla="*/ 9525 w 1981200"/>
                <a:gd name="connsiteY223" fmla="*/ 1252537 h 3314700"/>
                <a:gd name="connsiteX224" fmla="*/ 0 w 1981200"/>
                <a:gd name="connsiteY224" fmla="*/ 1223962 h 3314700"/>
                <a:gd name="connsiteX225" fmla="*/ 9525 w 1981200"/>
                <a:gd name="connsiteY225" fmla="*/ 1166812 h 3314700"/>
                <a:gd name="connsiteX226" fmla="*/ 19050 w 1981200"/>
                <a:gd name="connsiteY226" fmla="*/ 1152525 h 3314700"/>
                <a:gd name="connsiteX227" fmla="*/ 42862 w 1981200"/>
                <a:gd name="connsiteY227" fmla="*/ 1109662 h 3314700"/>
                <a:gd name="connsiteX228" fmla="*/ 52387 w 1981200"/>
                <a:gd name="connsiteY228" fmla="*/ 1095375 h 3314700"/>
                <a:gd name="connsiteX229" fmla="*/ 80962 w 1981200"/>
                <a:gd name="connsiteY229" fmla="*/ 1066800 h 3314700"/>
                <a:gd name="connsiteX230" fmla="*/ 119062 w 1981200"/>
                <a:gd name="connsiteY230" fmla="*/ 1042987 h 3314700"/>
                <a:gd name="connsiteX231" fmla="*/ 138112 w 1981200"/>
                <a:gd name="connsiteY231" fmla="*/ 1038225 h 3314700"/>
                <a:gd name="connsiteX232" fmla="*/ 166687 w 1981200"/>
                <a:gd name="connsiteY232" fmla="*/ 1023937 h 3314700"/>
                <a:gd name="connsiteX233" fmla="*/ 209550 w 1981200"/>
                <a:gd name="connsiteY233" fmla="*/ 1033462 h 3314700"/>
                <a:gd name="connsiteX234" fmla="*/ 257175 w 1981200"/>
                <a:gd name="connsiteY234" fmla="*/ 1047750 h 3314700"/>
                <a:gd name="connsiteX235" fmla="*/ 285750 w 1981200"/>
                <a:gd name="connsiteY235" fmla="*/ 1057275 h 3314700"/>
                <a:gd name="connsiteX236" fmla="*/ 314325 w 1981200"/>
                <a:gd name="connsiteY236" fmla="*/ 1076325 h 3314700"/>
                <a:gd name="connsiteX237" fmla="*/ 342900 w 1981200"/>
                <a:gd name="connsiteY237" fmla="*/ 1095375 h 3314700"/>
                <a:gd name="connsiteX238" fmla="*/ 357187 w 1981200"/>
                <a:gd name="connsiteY238" fmla="*/ 1109662 h 3314700"/>
                <a:gd name="connsiteX239" fmla="*/ 385762 w 1981200"/>
                <a:gd name="connsiteY239" fmla="*/ 1128712 h 3314700"/>
                <a:gd name="connsiteX240" fmla="*/ 428625 w 1981200"/>
                <a:gd name="connsiteY240" fmla="*/ 1162050 h 3314700"/>
                <a:gd name="connsiteX241" fmla="*/ 442912 w 1981200"/>
                <a:gd name="connsiteY241" fmla="*/ 1171575 h 3314700"/>
                <a:gd name="connsiteX242" fmla="*/ 457200 w 1981200"/>
                <a:gd name="connsiteY242" fmla="*/ 1185862 h 3314700"/>
                <a:gd name="connsiteX243" fmla="*/ 471487 w 1981200"/>
                <a:gd name="connsiteY243" fmla="*/ 1190625 h 3314700"/>
                <a:gd name="connsiteX244" fmla="*/ 504825 w 1981200"/>
                <a:gd name="connsiteY244" fmla="*/ 1214437 h 3314700"/>
                <a:gd name="connsiteX245" fmla="*/ 519112 w 1981200"/>
                <a:gd name="connsiteY245" fmla="*/ 1219200 h 3314700"/>
                <a:gd name="connsiteX246" fmla="*/ 538162 w 1981200"/>
                <a:gd name="connsiteY246" fmla="*/ 1233487 h 3314700"/>
                <a:gd name="connsiteX247" fmla="*/ 571500 w 1981200"/>
                <a:gd name="connsiteY247" fmla="*/ 1247775 h 3314700"/>
                <a:gd name="connsiteX248" fmla="*/ 609600 w 1981200"/>
                <a:gd name="connsiteY248" fmla="*/ 1266825 h 3314700"/>
                <a:gd name="connsiteX249" fmla="*/ 628650 w 1981200"/>
                <a:gd name="connsiteY249" fmla="*/ 1271587 h 3314700"/>
                <a:gd name="connsiteX250" fmla="*/ 657225 w 1981200"/>
                <a:gd name="connsiteY250" fmla="*/ 1281112 h 3314700"/>
                <a:gd name="connsiteX251" fmla="*/ 671512 w 1981200"/>
                <a:gd name="connsiteY251" fmla="*/ 1285875 h 3314700"/>
                <a:gd name="connsiteX252" fmla="*/ 690562 w 1981200"/>
                <a:gd name="connsiteY252" fmla="*/ 1290637 h 3314700"/>
                <a:gd name="connsiteX253" fmla="*/ 714375 w 1981200"/>
                <a:gd name="connsiteY253" fmla="*/ 1295400 h 3314700"/>
                <a:gd name="connsiteX254" fmla="*/ 733425 w 1981200"/>
                <a:gd name="connsiteY254" fmla="*/ 1300162 h 3314700"/>
                <a:gd name="connsiteX255" fmla="*/ 781050 w 1981200"/>
                <a:gd name="connsiteY255" fmla="*/ 1309687 h 3314700"/>
                <a:gd name="connsiteX256" fmla="*/ 814387 w 1981200"/>
                <a:gd name="connsiteY256" fmla="*/ 1319212 h 3314700"/>
                <a:gd name="connsiteX257" fmla="*/ 828675 w 1981200"/>
                <a:gd name="connsiteY257" fmla="*/ 1323975 h 3314700"/>
                <a:gd name="connsiteX258" fmla="*/ 847725 w 1981200"/>
                <a:gd name="connsiteY258" fmla="*/ 1328737 h 3314700"/>
                <a:gd name="connsiteX259" fmla="*/ 876300 w 1981200"/>
                <a:gd name="connsiteY259" fmla="*/ 1338262 h 3314700"/>
                <a:gd name="connsiteX260" fmla="*/ 919162 w 1981200"/>
                <a:gd name="connsiteY260" fmla="*/ 1366837 h 3314700"/>
                <a:gd name="connsiteX261" fmla="*/ 933450 w 1981200"/>
                <a:gd name="connsiteY261" fmla="*/ 1376362 h 3314700"/>
                <a:gd name="connsiteX262" fmla="*/ 976312 w 1981200"/>
                <a:gd name="connsiteY262" fmla="*/ 1409700 h 3314700"/>
                <a:gd name="connsiteX263" fmla="*/ 1004887 w 1981200"/>
                <a:gd name="connsiteY263" fmla="*/ 1423987 h 3314700"/>
                <a:gd name="connsiteX264" fmla="*/ 1047750 w 1981200"/>
                <a:gd name="connsiteY264" fmla="*/ 1447800 h 3314700"/>
                <a:gd name="connsiteX265" fmla="*/ 1062037 w 1981200"/>
                <a:gd name="connsiteY265" fmla="*/ 1443037 h 3314700"/>
                <a:gd name="connsiteX266" fmla="*/ 1076325 w 1981200"/>
                <a:gd name="connsiteY266" fmla="*/ 1433512 h 3314700"/>
                <a:gd name="connsiteX267" fmla="*/ 1109662 w 1981200"/>
                <a:gd name="connsiteY267" fmla="*/ 1443037 h 3314700"/>
                <a:gd name="connsiteX268" fmla="*/ 1152525 w 1981200"/>
                <a:gd name="connsiteY268" fmla="*/ 1466850 h 3314700"/>
                <a:gd name="connsiteX269" fmla="*/ 1209675 w 1981200"/>
                <a:gd name="connsiteY269" fmla="*/ 1514475 h 3314700"/>
                <a:gd name="connsiteX270" fmla="*/ 1223962 w 1981200"/>
                <a:gd name="connsiteY270" fmla="*/ 1519237 h 3314700"/>
                <a:gd name="connsiteX271" fmla="*/ 1266825 w 1981200"/>
                <a:gd name="connsiteY271" fmla="*/ 1500187 h 3314700"/>
                <a:gd name="connsiteX272" fmla="*/ 1285875 w 1981200"/>
                <a:gd name="connsiteY272" fmla="*/ 1471612 h 3314700"/>
                <a:gd name="connsiteX273" fmla="*/ 1319212 w 1981200"/>
                <a:gd name="connsiteY273" fmla="*/ 1462087 h 3314700"/>
                <a:gd name="connsiteX274" fmla="*/ 1352550 w 1981200"/>
                <a:gd name="connsiteY274" fmla="*/ 1452562 h 3314700"/>
                <a:gd name="connsiteX275" fmla="*/ 1366837 w 1981200"/>
                <a:gd name="connsiteY275" fmla="*/ 1443037 h 3314700"/>
                <a:gd name="connsiteX276" fmla="*/ 1376362 w 1981200"/>
                <a:gd name="connsiteY276" fmla="*/ 1414462 h 3314700"/>
                <a:gd name="connsiteX277" fmla="*/ 1366837 w 1981200"/>
                <a:gd name="connsiteY277" fmla="*/ 1385887 h 3314700"/>
                <a:gd name="connsiteX278" fmla="*/ 1362075 w 1981200"/>
                <a:gd name="connsiteY278" fmla="*/ 1371600 h 3314700"/>
                <a:gd name="connsiteX279" fmla="*/ 1343025 w 1981200"/>
                <a:gd name="connsiteY279" fmla="*/ 1343025 h 3314700"/>
                <a:gd name="connsiteX280" fmla="*/ 1333500 w 1981200"/>
                <a:gd name="connsiteY280" fmla="*/ 1328737 h 3314700"/>
                <a:gd name="connsiteX281" fmla="*/ 1304925 w 1981200"/>
                <a:gd name="connsiteY281" fmla="*/ 1309687 h 3314700"/>
                <a:gd name="connsiteX282" fmla="*/ 1290637 w 1981200"/>
                <a:gd name="connsiteY282" fmla="*/ 1300162 h 3314700"/>
                <a:gd name="connsiteX283" fmla="*/ 1276350 w 1981200"/>
                <a:gd name="connsiteY283" fmla="*/ 1295400 h 3314700"/>
                <a:gd name="connsiteX284" fmla="*/ 1252537 w 1981200"/>
                <a:gd name="connsiteY284" fmla="*/ 1271587 h 3314700"/>
                <a:gd name="connsiteX285" fmla="*/ 1243012 w 1981200"/>
                <a:gd name="connsiteY285" fmla="*/ 1257300 h 3314700"/>
                <a:gd name="connsiteX286" fmla="*/ 1228725 w 1981200"/>
                <a:gd name="connsiteY286" fmla="*/ 1243012 h 3314700"/>
                <a:gd name="connsiteX287" fmla="*/ 1209675 w 1981200"/>
                <a:gd name="connsiteY287" fmla="*/ 1200150 h 3314700"/>
                <a:gd name="connsiteX288" fmla="*/ 1200150 w 1981200"/>
                <a:gd name="connsiteY288" fmla="*/ 1185862 h 3314700"/>
                <a:gd name="connsiteX289" fmla="*/ 1195387 w 1981200"/>
                <a:gd name="connsiteY289" fmla="*/ 1109662 h 3314700"/>
                <a:gd name="connsiteX290" fmla="*/ 1157287 w 1981200"/>
                <a:gd name="connsiteY290" fmla="*/ 1076325 h 3314700"/>
                <a:gd name="connsiteX291" fmla="*/ 1071562 w 1981200"/>
                <a:gd name="connsiteY291" fmla="*/ 1062037 h 3314700"/>
                <a:gd name="connsiteX292" fmla="*/ 1014412 w 1981200"/>
                <a:gd name="connsiteY292" fmla="*/ 1057275 h 3314700"/>
                <a:gd name="connsiteX293" fmla="*/ 985837 w 1981200"/>
                <a:gd name="connsiteY293" fmla="*/ 1052512 h 3314700"/>
                <a:gd name="connsiteX294" fmla="*/ 862012 w 1981200"/>
                <a:gd name="connsiteY294" fmla="*/ 1042987 h 3314700"/>
                <a:gd name="connsiteX295" fmla="*/ 842962 w 1981200"/>
                <a:gd name="connsiteY295" fmla="*/ 1038225 h 3314700"/>
                <a:gd name="connsiteX296" fmla="*/ 723900 w 1981200"/>
                <a:gd name="connsiteY296" fmla="*/ 1028700 h 3314700"/>
                <a:gd name="connsiteX297" fmla="*/ 709612 w 1981200"/>
                <a:gd name="connsiteY297" fmla="*/ 1023937 h 3314700"/>
                <a:gd name="connsiteX298" fmla="*/ 700087 w 1981200"/>
                <a:gd name="connsiteY298" fmla="*/ 995362 h 3314700"/>
                <a:gd name="connsiteX299" fmla="*/ 709612 w 1981200"/>
                <a:gd name="connsiteY299" fmla="*/ 952500 h 3314700"/>
                <a:gd name="connsiteX300" fmla="*/ 719137 w 1981200"/>
                <a:gd name="connsiteY300" fmla="*/ 923925 h 3314700"/>
                <a:gd name="connsiteX301" fmla="*/ 733425 w 1981200"/>
                <a:gd name="connsiteY301" fmla="*/ 914400 h 3314700"/>
                <a:gd name="connsiteX302" fmla="*/ 762000 w 1981200"/>
                <a:gd name="connsiteY302" fmla="*/ 904875 h 3314700"/>
                <a:gd name="connsiteX303" fmla="*/ 776287 w 1981200"/>
                <a:gd name="connsiteY303" fmla="*/ 900112 h 3314700"/>
                <a:gd name="connsiteX304" fmla="*/ 804862 w 1981200"/>
                <a:gd name="connsiteY304" fmla="*/ 895350 h 3314700"/>
                <a:gd name="connsiteX305" fmla="*/ 842962 w 1981200"/>
                <a:gd name="connsiteY305" fmla="*/ 890587 h 3314700"/>
                <a:gd name="connsiteX306" fmla="*/ 881062 w 1981200"/>
                <a:gd name="connsiteY306" fmla="*/ 881062 h 3314700"/>
                <a:gd name="connsiteX307" fmla="*/ 904875 w 1981200"/>
                <a:gd name="connsiteY307" fmla="*/ 876300 h 3314700"/>
                <a:gd name="connsiteX308" fmla="*/ 990600 w 1981200"/>
                <a:gd name="connsiteY308" fmla="*/ 885825 h 3314700"/>
                <a:gd name="connsiteX309" fmla="*/ 1052512 w 1981200"/>
                <a:gd name="connsiteY309" fmla="*/ 876300 h 3314700"/>
                <a:gd name="connsiteX310" fmla="*/ 1123950 w 1981200"/>
                <a:gd name="connsiteY310" fmla="*/ 871537 h 3314700"/>
                <a:gd name="connsiteX311" fmla="*/ 1162050 w 1981200"/>
                <a:gd name="connsiteY311" fmla="*/ 866775 h 3314700"/>
                <a:gd name="connsiteX312" fmla="*/ 1176337 w 1981200"/>
                <a:gd name="connsiteY312" fmla="*/ 862012 h 3314700"/>
                <a:gd name="connsiteX313" fmla="*/ 1200150 w 1981200"/>
                <a:gd name="connsiteY313" fmla="*/ 833437 h 3314700"/>
                <a:gd name="connsiteX314" fmla="*/ 1195387 w 1981200"/>
                <a:gd name="connsiteY314" fmla="*/ 804862 h 3314700"/>
                <a:gd name="connsiteX315" fmla="*/ 1166812 w 1981200"/>
                <a:gd name="connsiteY315" fmla="*/ 781050 h 3314700"/>
                <a:gd name="connsiteX316" fmla="*/ 1147762 w 1981200"/>
                <a:gd name="connsiteY316" fmla="*/ 752475 h 3314700"/>
                <a:gd name="connsiteX317" fmla="*/ 1133475 w 1981200"/>
                <a:gd name="connsiteY317" fmla="*/ 723900 h 3314700"/>
                <a:gd name="connsiteX318" fmla="*/ 1147762 w 1981200"/>
                <a:gd name="connsiteY318" fmla="*/ 657225 h 3314700"/>
                <a:gd name="connsiteX319" fmla="*/ 1157287 w 1981200"/>
                <a:gd name="connsiteY319" fmla="*/ 642937 h 3314700"/>
                <a:gd name="connsiteX320" fmla="*/ 1176337 w 1981200"/>
                <a:gd name="connsiteY320" fmla="*/ 619125 h 3314700"/>
                <a:gd name="connsiteX321" fmla="*/ 1200150 w 1981200"/>
                <a:gd name="connsiteY321" fmla="*/ 590550 h 3314700"/>
                <a:gd name="connsiteX322" fmla="*/ 1209675 w 1981200"/>
                <a:gd name="connsiteY322" fmla="*/ 576262 h 3314700"/>
                <a:gd name="connsiteX323" fmla="*/ 1219200 w 1981200"/>
                <a:gd name="connsiteY323" fmla="*/ 542925 h 3314700"/>
                <a:gd name="connsiteX324" fmla="*/ 1214437 w 1981200"/>
                <a:gd name="connsiteY324" fmla="*/ 528637 h 3314700"/>
                <a:gd name="connsiteX325" fmla="*/ 1219200 w 1981200"/>
                <a:gd name="connsiteY325" fmla="*/ 514350 h 3314700"/>
                <a:gd name="connsiteX326" fmla="*/ 1247775 w 1981200"/>
                <a:gd name="connsiteY326" fmla="*/ 490537 h 3314700"/>
                <a:gd name="connsiteX327" fmla="*/ 1252537 w 1981200"/>
                <a:gd name="connsiteY327" fmla="*/ 476250 h 3314700"/>
                <a:gd name="connsiteX328" fmla="*/ 1262062 w 1981200"/>
                <a:gd name="connsiteY328" fmla="*/ 461962 h 3314700"/>
                <a:gd name="connsiteX329" fmla="*/ 1285875 w 1981200"/>
                <a:gd name="connsiteY329" fmla="*/ 428625 h 3314700"/>
                <a:gd name="connsiteX330" fmla="*/ 1290637 w 1981200"/>
                <a:gd name="connsiteY330" fmla="*/ 414337 h 3314700"/>
                <a:gd name="connsiteX331" fmla="*/ 1300162 w 1981200"/>
                <a:gd name="connsiteY331" fmla="*/ 400050 h 3314700"/>
                <a:gd name="connsiteX332" fmla="*/ 1309687 w 1981200"/>
                <a:gd name="connsiteY332" fmla="*/ 371475 h 3314700"/>
                <a:gd name="connsiteX333" fmla="*/ 1314450 w 1981200"/>
                <a:gd name="connsiteY333" fmla="*/ 328612 h 3314700"/>
                <a:gd name="connsiteX334" fmla="*/ 1319212 w 1981200"/>
                <a:gd name="connsiteY334" fmla="*/ 300037 h 3314700"/>
                <a:gd name="connsiteX335" fmla="*/ 1323975 w 1981200"/>
                <a:gd name="connsiteY335" fmla="*/ 190500 h 3314700"/>
                <a:gd name="connsiteX336" fmla="*/ 1333500 w 1981200"/>
                <a:gd name="connsiteY336" fmla="*/ 161925 h 3314700"/>
                <a:gd name="connsiteX337" fmla="*/ 1343025 w 1981200"/>
                <a:gd name="connsiteY337" fmla="*/ 147637 h 3314700"/>
                <a:gd name="connsiteX338" fmla="*/ 1357312 w 1981200"/>
                <a:gd name="connsiteY338" fmla="*/ 119062 h 3314700"/>
                <a:gd name="connsiteX339" fmla="*/ 1366837 w 1981200"/>
                <a:gd name="connsiteY339" fmla="*/ 90487 h 3314700"/>
                <a:gd name="connsiteX340" fmla="*/ 1371600 w 1981200"/>
                <a:gd name="connsiteY340" fmla="*/ 76200 h 3314700"/>
                <a:gd name="connsiteX341" fmla="*/ 1390650 w 1981200"/>
                <a:gd name="connsiteY341" fmla="*/ 47625 h 3314700"/>
                <a:gd name="connsiteX342" fmla="*/ 1400175 w 1981200"/>
                <a:gd name="connsiteY342" fmla="*/ 33337 h 3314700"/>
                <a:gd name="connsiteX343" fmla="*/ 1419225 w 1981200"/>
                <a:gd name="connsiteY343" fmla="*/ 23812 h 3314700"/>
                <a:gd name="connsiteX344" fmla="*/ 1447800 w 1981200"/>
                <a:gd name="connsiteY344" fmla="*/ 14287 h 3314700"/>
                <a:gd name="connsiteX345" fmla="*/ 1462087 w 1981200"/>
                <a:gd name="connsiteY345" fmla="*/ 9525 h 3314700"/>
                <a:gd name="connsiteX346" fmla="*/ 1476375 w 1981200"/>
                <a:gd name="connsiteY346" fmla="*/ 4762 h 3314700"/>
                <a:gd name="connsiteX347" fmla="*/ 1495425 w 1981200"/>
                <a:gd name="connsiteY347" fmla="*/ 0 h 3314700"/>
                <a:gd name="connsiteX348" fmla="*/ 1547812 w 1981200"/>
                <a:gd name="connsiteY348" fmla="*/ 9525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981200" h="3314700">
                  <a:moveTo>
                    <a:pt x="1547812" y="9525"/>
                  </a:moveTo>
                  <a:cubicBezTo>
                    <a:pt x="1563687" y="11906"/>
                    <a:pt x="1578769" y="11112"/>
                    <a:pt x="1590675" y="14287"/>
                  </a:cubicBezTo>
                  <a:cubicBezTo>
                    <a:pt x="1600086" y="17424"/>
                    <a:pt x="1612536" y="20183"/>
                    <a:pt x="1619250" y="28575"/>
                  </a:cubicBezTo>
                  <a:cubicBezTo>
                    <a:pt x="1622386" y="32495"/>
                    <a:pt x="1621767" y="38372"/>
                    <a:pt x="1624012" y="42862"/>
                  </a:cubicBezTo>
                  <a:cubicBezTo>
                    <a:pt x="1626572" y="47982"/>
                    <a:pt x="1631212" y="51919"/>
                    <a:pt x="1633537" y="57150"/>
                  </a:cubicBezTo>
                  <a:cubicBezTo>
                    <a:pt x="1637615" y="66325"/>
                    <a:pt x="1639887" y="76200"/>
                    <a:pt x="1643062" y="85725"/>
                  </a:cubicBezTo>
                  <a:cubicBezTo>
                    <a:pt x="1648283" y="101389"/>
                    <a:pt x="1654382" y="117027"/>
                    <a:pt x="1657350" y="133350"/>
                  </a:cubicBezTo>
                  <a:cubicBezTo>
                    <a:pt x="1659358" y="144394"/>
                    <a:pt x="1659911" y="155680"/>
                    <a:pt x="1662112" y="166687"/>
                  </a:cubicBezTo>
                  <a:cubicBezTo>
                    <a:pt x="1673434" y="223300"/>
                    <a:pt x="1667275" y="187136"/>
                    <a:pt x="1676400" y="219075"/>
                  </a:cubicBezTo>
                  <a:cubicBezTo>
                    <a:pt x="1678198" y="225369"/>
                    <a:pt x="1679742" y="231735"/>
                    <a:pt x="1681162" y="238125"/>
                  </a:cubicBezTo>
                  <a:cubicBezTo>
                    <a:pt x="1682918" y="246027"/>
                    <a:pt x="1683795" y="254128"/>
                    <a:pt x="1685925" y="261937"/>
                  </a:cubicBezTo>
                  <a:cubicBezTo>
                    <a:pt x="1688567" y="271623"/>
                    <a:pt x="1692275" y="280987"/>
                    <a:pt x="1695450" y="290512"/>
                  </a:cubicBezTo>
                  <a:cubicBezTo>
                    <a:pt x="1697037" y="295275"/>
                    <a:pt x="1699227" y="299877"/>
                    <a:pt x="1700212" y="304800"/>
                  </a:cubicBezTo>
                  <a:cubicBezTo>
                    <a:pt x="1701800" y="312737"/>
                    <a:pt x="1703527" y="320648"/>
                    <a:pt x="1704975" y="328612"/>
                  </a:cubicBezTo>
                  <a:cubicBezTo>
                    <a:pt x="1707809" y="344201"/>
                    <a:pt x="1710574" y="365298"/>
                    <a:pt x="1714500" y="381000"/>
                  </a:cubicBezTo>
                  <a:cubicBezTo>
                    <a:pt x="1715718" y="385870"/>
                    <a:pt x="1718133" y="390396"/>
                    <a:pt x="1719262" y="395287"/>
                  </a:cubicBezTo>
                  <a:cubicBezTo>
                    <a:pt x="1736500" y="469987"/>
                    <a:pt x="1720105" y="416868"/>
                    <a:pt x="1738312" y="471487"/>
                  </a:cubicBezTo>
                  <a:lnTo>
                    <a:pt x="1743075" y="485775"/>
                  </a:lnTo>
                  <a:cubicBezTo>
                    <a:pt x="1744662" y="490537"/>
                    <a:pt x="1744287" y="496512"/>
                    <a:pt x="1747837" y="500062"/>
                  </a:cubicBezTo>
                  <a:cubicBezTo>
                    <a:pt x="1752600" y="504825"/>
                    <a:pt x="1757813" y="509176"/>
                    <a:pt x="1762125" y="514350"/>
                  </a:cubicBezTo>
                  <a:cubicBezTo>
                    <a:pt x="1765789" y="518747"/>
                    <a:pt x="1767603" y="524590"/>
                    <a:pt x="1771650" y="528637"/>
                  </a:cubicBezTo>
                  <a:cubicBezTo>
                    <a:pt x="1775697" y="532684"/>
                    <a:pt x="1781175" y="534987"/>
                    <a:pt x="1785937" y="538162"/>
                  </a:cubicBezTo>
                  <a:cubicBezTo>
                    <a:pt x="1811334" y="576259"/>
                    <a:pt x="1778002" y="530228"/>
                    <a:pt x="1809750" y="561975"/>
                  </a:cubicBezTo>
                  <a:cubicBezTo>
                    <a:pt x="1841503" y="593727"/>
                    <a:pt x="1795459" y="560384"/>
                    <a:pt x="1833562" y="585787"/>
                  </a:cubicBezTo>
                  <a:lnTo>
                    <a:pt x="1852612" y="614362"/>
                  </a:lnTo>
                  <a:cubicBezTo>
                    <a:pt x="1855787" y="619125"/>
                    <a:pt x="1860327" y="623220"/>
                    <a:pt x="1862137" y="628650"/>
                  </a:cubicBezTo>
                  <a:lnTo>
                    <a:pt x="1871662" y="657225"/>
                  </a:lnTo>
                  <a:lnTo>
                    <a:pt x="1876425" y="671512"/>
                  </a:lnTo>
                  <a:cubicBezTo>
                    <a:pt x="1878012" y="682625"/>
                    <a:pt x="1881187" y="693625"/>
                    <a:pt x="1881187" y="704850"/>
                  </a:cubicBezTo>
                  <a:cubicBezTo>
                    <a:pt x="1881187" y="712944"/>
                    <a:pt x="1878555" y="720853"/>
                    <a:pt x="1876425" y="728662"/>
                  </a:cubicBezTo>
                  <a:cubicBezTo>
                    <a:pt x="1873783" y="738348"/>
                    <a:pt x="1870075" y="747712"/>
                    <a:pt x="1866900" y="757237"/>
                  </a:cubicBezTo>
                  <a:cubicBezTo>
                    <a:pt x="1865312" y="762000"/>
                    <a:pt x="1864922" y="767348"/>
                    <a:pt x="1862137" y="771525"/>
                  </a:cubicBezTo>
                  <a:lnTo>
                    <a:pt x="1843087" y="800100"/>
                  </a:lnTo>
                  <a:lnTo>
                    <a:pt x="1824037" y="828675"/>
                  </a:lnTo>
                  <a:lnTo>
                    <a:pt x="1814512" y="842962"/>
                  </a:lnTo>
                  <a:cubicBezTo>
                    <a:pt x="1812925" y="847725"/>
                    <a:pt x="1809196" y="852260"/>
                    <a:pt x="1809750" y="857250"/>
                  </a:cubicBezTo>
                  <a:cubicBezTo>
                    <a:pt x="1810859" y="867229"/>
                    <a:pt x="1816840" y="876084"/>
                    <a:pt x="1819275" y="885825"/>
                  </a:cubicBezTo>
                  <a:lnTo>
                    <a:pt x="1824037" y="904875"/>
                  </a:lnTo>
                  <a:cubicBezTo>
                    <a:pt x="1826441" y="933722"/>
                    <a:pt x="1833562" y="1014390"/>
                    <a:pt x="1833562" y="1038225"/>
                  </a:cubicBezTo>
                  <a:cubicBezTo>
                    <a:pt x="1833562" y="1047881"/>
                    <a:pt x="1830387" y="1057275"/>
                    <a:pt x="1828800" y="1066800"/>
                  </a:cubicBezTo>
                  <a:cubicBezTo>
                    <a:pt x="1826068" y="1118706"/>
                    <a:pt x="1830847" y="1137762"/>
                    <a:pt x="1819275" y="1176337"/>
                  </a:cubicBezTo>
                  <a:cubicBezTo>
                    <a:pt x="1816390" y="1185954"/>
                    <a:pt x="1815319" y="1196558"/>
                    <a:pt x="1809750" y="1204912"/>
                  </a:cubicBezTo>
                  <a:lnTo>
                    <a:pt x="1781175" y="1247775"/>
                  </a:lnTo>
                  <a:cubicBezTo>
                    <a:pt x="1778000" y="1252537"/>
                    <a:pt x="1773460" y="1256632"/>
                    <a:pt x="1771650" y="1262062"/>
                  </a:cubicBezTo>
                  <a:cubicBezTo>
                    <a:pt x="1763267" y="1287210"/>
                    <a:pt x="1769672" y="1272174"/>
                    <a:pt x="1747837" y="1304925"/>
                  </a:cubicBezTo>
                  <a:cubicBezTo>
                    <a:pt x="1744662" y="1309687"/>
                    <a:pt x="1743074" y="1316037"/>
                    <a:pt x="1738312" y="1319212"/>
                  </a:cubicBezTo>
                  <a:lnTo>
                    <a:pt x="1724025" y="1328737"/>
                  </a:lnTo>
                  <a:cubicBezTo>
                    <a:pt x="1720850" y="1333500"/>
                    <a:pt x="1718808" y="1339256"/>
                    <a:pt x="1714500" y="1343025"/>
                  </a:cubicBezTo>
                  <a:cubicBezTo>
                    <a:pt x="1705885" y="1350563"/>
                    <a:pt x="1695450" y="1355725"/>
                    <a:pt x="1685925" y="1362075"/>
                  </a:cubicBezTo>
                  <a:cubicBezTo>
                    <a:pt x="1681162" y="1365250"/>
                    <a:pt x="1675684" y="1367553"/>
                    <a:pt x="1671637" y="1371600"/>
                  </a:cubicBezTo>
                  <a:cubicBezTo>
                    <a:pt x="1653303" y="1389934"/>
                    <a:pt x="1661086" y="1380283"/>
                    <a:pt x="1647825" y="1400175"/>
                  </a:cubicBezTo>
                  <a:cubicBezTo>
                    <a:pt x="1649746" y="1409780"/>
                    <a:pt x="1650900" y="1431267"/>
                    <a:pt x="1662112" y="1438275"/>
                  </a:cubicBezTo>
                  <a:cubicBezTo>
                    <a:pt x="1670626" y="1443596"/>
                    <a:pt x="1682333" y="1442231"/>
                    <a:pt x="1690687" y="1447800"/>
                  </a:cubicBezTo>
                  <a:lnTo>
                    <a:pt x="1747837" y="1485900"/>
                  </a:lnTo>
                  <a:lnTo>
                    <a:pt x="1762125" y="1495425"/>
                  </a:lnTo>
                  <a:cubicBezTo>
                    <a:pt x="1766887" y="1498600"/>
                    <a:pt x="1770982" y="1503140"/>
                    <a:pt x="1776412" y="1504950"/>
                  </a:cubicBezTo>
                  <a:lnTo>
                    <a:pt x="1790700" y="1509712"/>
                  </a:lnTo>
                  <a:cubicBezTo>
                    <a:pt x="1795462" y="1512887"/>
                    <a:pt x="1801218" y="1514929"/>
                    <a:pt x="1804987" y="1519237"/>
                  </a:cubicBezTo>
                  <a:cubicBezTo>
                    <a:pt x="1822622" y="1539392"/>
                    <a:pt x="1822258" y="1542476"/>
                    <a:pt x="1828800" y="1562100"/>
                  </a:cubicBezTo>
                  <a:cubicBezTo>
                    <a:pt x="1830387" y="1571625"/>
                    <a:pt x="1828024" y="1582764"/>
                    <a:pt x="1833562" y="1590675"/>
                  </a:cubicBezTo>
                  <a:cubicBezTo>
                    <a:pt x="1840127" y="1600053"/>
                    <a:pt x="1852612" y="1603375"/>
                    <a:pt x="1862137" y="1609725"/>
                  </a:cubicBezTo>
                  <a:lnTo>
                    <a:pt x="1876425" y="1619250"/>
                  </a:lnTo>
                  <a:cubicBezTo>
                    <a:pt x="1896862" y="1680561"/>
                    <a:pt x="1877247" y="1617779"/>
                    <a:pt x="1890712" y="1671637"/>
                  </a:cubicBezTo>
                  <a:cubicBezTo>
                    <a:pt x="1891930" y="1676507"/>
                    <a:pt x="1892339" y="1682005"/>
                    <a:pt x="1895475" y="1685925"/>
                  </a:cubicBezTo>
                  <a:cubicBezTo>
                    <a:pt x="1899051" y="1690394"/>
                    <a:pt x="1905000" y="1692275"/>
                    <a:pt x="1909762" y="1695450"/>
                  </a:cubicBezTo>
                  <a:cubicBezTo>
                    <a:pt x="1912937" y="1704975"/>
                    <a:pt x="1913718" y="1715671"/>
                    <a:pt x="1919287" y="1724025"/>
                  </a:cubicBezTo>
                  <a:lnTo>
                    <a:pt x="1938337" y="1752600"/>
                  </a:lnTo>
                  <a:cubicBezTo>
                    <a:pt x="1941512" y="1757362"/>
                    <a:pt x="1946052" y="1761457"/>
                    <a:pt x="1947862" y="1766887"/>
                  </a:cubicBezTo>
                  <a:cubicBezTo>
                    <a:pt x="1951037" y="1776412"/>
                    <a:pt x="1951818" y="1787108"/>
                    <a:pt x="1957387" y="1795462"/>
                  </a:cubicBezTo>
                  <a:cubicBezTo>
                    <a:pt x="1972482" y="1818105"/>
                    <a:pt x="1965101" y="1804318"/>
                    <a:pt x="1976437" y="1838325"/>
                  </a:cubicBezTo>
                  <a:lnTo>
                    <a:pt x="1981200" y="1852612"/>
                  </a:lnTo>
                  <a:cubicBezTo>
                    <a:pt x="1979612" y="1866900"/>
                    <a:pt x="1978679" y="1881275"/>
                    <a:pt x="1976437" y="1895475"/>
                  </a:cubicBezTo>
                  <a:cubicBezTo>
                    <a:pt x="1975210" y="1903246"/>
                    <a:pt x="1966964" y="1946102"/>
                    <a:pt x="1962150" y="1962150"/>
                  </a:cubicBezTo>
                  <a:cubicBezTo>
                    <a:pt x="1959265" y="1971767"/>
                    <a:pt x="1955800" y="1981200"/>
                    <a:pt x="1952625" y="1990725"/>
                  </a:cubicBezTo>
                  <a:lnTo>
                    <a:pt x="1943100" y="2019300"/>
                  </a:lnTo>
                  <a:cubicBezTo>
                    <a:pt x="1941513" y="2024062"/>
                    <a:pt x="1942514" y="2030802"/>
                    <a:pt x="1938337" y="2033587"/>
                  </a:cubicBezTo>
                  <a:lnTo>
                    <a:pt x="1924050" y="2043112"/>
                  </a:lnTo>
                  <a:lnTo>
                    <a:pt x="1905000" y="2071687"/>
                  </a:lnTo>
                  <a:cubicBezTo>
                    <a:pt x="1901825" y="2076450"/>
                    <a:pt x="1897285" y="2080545"/>
                    <a:pt x="1895475" y="2085975"/>
                  </a:cubicBezTo>
                  <a:cubicBezTo>
                    <a:pt x="1888902" y="2105692"/>
                    <a:pt x="1893497" y="2096085"/>
                    <a:pt x="1881187" y="2114550"/>
                  </a:cubicBezTo>
                  <a:cubicBezTo>
                    <a:pt x="1869592" y="2149335"/>
                    <a:pt x="1869227" y="2133385"/>
                    <a:pt x="1876425" y="2162175"/>
                  </a:cubicBezTo>
                  <a:cubicBezTo>
                    <a:pt x="1874837" y="2182812"/>
                    <a:pt x="1874890" y="2203642"/>
                    <a:pt x="1871662" y="2224087"/>
                  </a:cubicBezTo>
                  <a:cubicBezTo>
                    <a:pt x="1870096" y="2234004"/>
                    <a:pt x="1865312" y="2243137"/>
                    <a:pt x="1862137" y="2252662"/>
                  </a:cubicBezTo>
                  <a:lnTo>
                    <a:pt x="1847850" y="2295525"/>
                  </a:lnTo>
                  <a:lnTo>
                    <a:pt x="1843087" y="2309812"/>
                  </a:lnTo>
                  <a:cubicBezTo>
                    <a:pt x="1841499" y="2314575"/>
                    <a:pt x="1841110" y="2319923"/>
                    <a:pt x="1838325" y="2324100"/>
                  </a:cubicBezTo>
                  <a:cubicBezTo>
                    <a:pt x="1835150" y="2328862"/>
                    <a:pt x="1831125" y="2333157"/>
                    <a:pt x="1828800" y="2338387"/>
                  </a:cubicBezTo>
                  <a:cubicBezTo>
                    <a:pt x="1824722" y="2347562"/>
                    <a:pt x="1819275" y="2366962"/>
                    <a:pt x="1819275" y="2366962"/>
                  </a:cubicBezTo>
                  <a:cubicBezTo>
                    <a:pt x="1820862" y="2379662"/>
                    <a:pt x="1821747" y="2392470"/>
                    <a:pt x="1824037" y="2405062"/>
                  </a:cubicBezTo>
                  <a:cubicBezTo>
                    <a:pt x="1824935" y="2410001"/>
                    <a:pt x="1825664" y="2415430"/>
                    <a:pt x="1828800" y="2419350"/>
                  </a:cubicBezTo>
                  <a:cubicBezTo>
                    <a:pt x="1832376" y="2423819"/>
                    <a:pt x="1838325" y="2425700"/>
                    <a:pt x="1843087" y="2428875"/>
                  </a:cubicBezTo>
                  <a:cubicBezTo>
                    <a:pt x="1855172" y="2465129"/>
                    <a:pt x="1850643" y="2447605"/>
                    <a:pt x="1857375" y="2481262"/>
                  </a:cubicBezTo>
                  <a:cubicBezTo>
                    <a:pt x="1846450" y="2677892"/>
                    <a:pt x="1857375" y="2441454"/>
                    <a:pt x="1857375" y="2786062"/>
                  </a:cubicBezTo>
                  <a:cubicBezTo>
                    <a:pt x="1857375" y="2813096"/>
                    <a:pt x="1853898" y="2840021"/>
                    <a:pt x="1852612" y="2867025"/>
                  </a:cubicBezTo>
                  <a:cubicBezTo>
                    <a:pt x="1850723" y="2906699"/>
                    <a:pt x="1849437" y="2946400"/>
                    <a:pt x="1847850" y="2986087"/>
                  </a:cubicBezTo>
                  <a:cubicBezTo>
                    <a:pt x="1853277" y="3062078"/>
                    <a:pt x="1857514" y="3070965"/>
                    <a:pt x="1843087" y="3157537"/>
                  </a:cubicBezTo>
                  <a:cubicBezTo>
                    <a:pt x="1840962" y="3170289"/>
                    <a:pt x="1836893" y="3196601"/>
                    <a:pt x="1833562" y="3209925"/>
                  </a:cubicBezTo>
                  <a:cubicBezTo>
                    <a:pt x="1832344" y="3214795"/>
                    <a:pt x="1832350" y="3220662"/>
                    <a:pt x="1828800" y="3224212"/>
                  </a:cubicBezTo>
                  <a:cubicBezTo>
                    <a:pt x="1820705" y="3232307"/>
                    <a:pt x="1809750" y="3236912"/>
                    <a:pt x="1800225" y="3243262"/>
                  </a:cubicBezTo>
                  <a:lnTo>
                    <a:pt x="1785937" y="3252787"/>
                  </a:lnTo>
                  <a:cubicBezTo>
                    <a:pt x="1774498" y="3260413"/>
                    <a:pt x="1770918" y="3264610"/>
                    <a:pt x="1757362" y="3267075"/>
                  </a:cubicBezTo>
                  <a:cubicBezTo>
                    <a:pt x="1744770" y="3269365"/>
                    <a:pt x="1731962" y="3270250"/>
                    <a:pt x="1719262" y="3271837"/>
                  </a:cubicBezTo>
                  <a:cubicBezTo>
                    <a:pt x="1679846" y="3284978"/>
                    <a:pt x="1741408" y="3265110"/>
                    <a:pt x="1657350" y="3286125"/>
                  </a:cubicBezTo>
                  <a:cubicBezTo>
                    <a:pt x="1577496" y="3306088"/>
                    <a:pt x="1658675" y="3287183"/>
                    <a:pt x="1585912" y="3300412"/>
                  </a:cubicBezTo>
                  <a:cubicBezTo>
                    <a:pt x="1579472" y="3301583"/>
                    <a:pt x="1573280" y="3303891"/>
                    <a:pt x="1566862" y="3305175"/>
                  </a:cubicBezTo>
                  <a:cubicBezTo>
                    <a:pt x="1550361" y="3308475"/>
                    <a:pt x="1520939" y="3312416"/>
                    <a:pt x="1504950" y="3314700"/>
                  </a:cubicBezTo>
                  <a:cubicBezTo>
                    <a:pt x="1461069" y="3312705"/>
                    <a:pt x="1391278" y="3310852"/>
                    <a:pt x="1343025" y="3305175"/>
                  </a:cubicBezTo>
                  <a:cubicBezTo>
                    <a:pt x="1319648" y="3302425"/>
                    <a:pt x="1305602" y="3294968"/>
                    <a:pt x="1281112" y="3290887"/>
                  </a:cubicBezTo>
                  <a:lnTo>
                    <a:pt x="1252537" y="3286125"/>
                  </a:lnTo>
                  <a:cubicBezTo>
                    <a:pt x="1247775" y="3284537"/>
                    <a:pt x="1243077" y="3282741"/>
                    <a:pt x="1238250" y="3281362"/>
                  </a:cubicBezTo>
                  <a:cubicBezTo>
                    <a:pt x="1231956" y="3279564"/>
                    <a:pt x="1225216" y="3279178"/>
                    <a:pt x="1219200" y="3276600"/>
                  </a:cubicBezTo>
                  <a:cubicBezTo>
                    <a:pt x="1213939" y="3274345"/>
                    <a:pt x="1210032" y="3269635"/>
                    <a:pt x="1204912" y="3267075"/>
                  </a:cubicBezTo>
                  <a:cubicBezTo>
                    <a:pt x="1200422" y="3264830"/>
                    <a:pt x="1195387" y="3263900"/>
                    <a:pt x="1190625" y="3262312"/>
                  </a:cubicBezTo>
                  <a:cubicBezTo>
                    <a:pt x="1163329" y="3221369"/>
                    <a:pt x="1199675" y="3269552"/>
                    <a:pt x="1166812" y="3243262"/>
                  </a:cubicBezTo>
                  <a:cubicBezTo>
                    <a:pt x="1162343" y="3239686"/>
                    <a:pt x="1160462" y="3233737"/>
                    <a:pt x="1157287" y="3228975"/>
                  </a:cubicBezTo>
                  <a:cubicBezTo>
                    <a:pt x="1155700" y="3224212"/>
                    <a:pt x="1154770" y="3219177"/>
                    <a:pt x="1152525" y="3214687"/>
                  </a:cubicBezTo>
                  <a:cubicBezTo>
                    <a:pt x="1149965" y="3209568"/>
                    <a:pt x="1144810" y="3205830"/>
                    <a:pt x="1143000" y="3200400"/>
                  </a:cubicBezTo>
                  <a:cubicBezTo>
                    <a:pt x="1139946" y="3191239"/>
                    <a:pt x="1140131" y="3181294"/>
                    <a:pt x="1138237" y="3171825"/>
                  </a:cubicBezTo>
                  <a:cubicBezTo>
                    <a:pt x="1136953" y="3165407"/>
                    <a:pt x="1135062" y="3159125"/>
                    <a:pt x="1133475" y="3152775"/>
                  </a:cubicBezTo>
                  <a:cubicBezTo>
                    <a:pt x="1131887" y="3135312"/>
                    <a:pt x="1128712" y="3117922"/>
                    <a:pt x="1128712" y="3100387"/>
                  </a:cubicBezTo>
                  <a:cubicBezTo>
                    <a:pt x="1128712" y="3093842"/>
                    <a:pt x="1132191" y="3087755"/>
                    <a:pt x="1133475" y="3081337"/>
                  </a:cubicBezTo>
                  <a:cubicBezTo>
                    <a:pt x="1135369" y="3071868"/>
                    <a:pt x="1136650" y="3062287"/>
                    <a:pt x="1138237" y="3052762"/>
                  </a:cubicBezTo>
                  <a:cubicBezTo>
                    <a:pt x="1139825" y="2998787"/>
                    <a:pt x="1140704" y="2944787"/>
                    <a:pt x="1143000" y="2890837"/>
                  </a:cubicBezTo>
                  <a:cubicBezTo>
                    <a:pt x="1143880" y="2870157"/>
                    <a:pt x="1146754" y="2849599"/>
                    <a:pt x="1147762" y="2828925"/>
                  </a:cubicBezTo>
                  <a:cubicBezTo>
                    <a:pt x="1150740" y="2767883"/>
                    <a:pt x="1150289" y="2696647"/>
                    <a:pt x="1157287" y="2633662"/>
                  </a:cubicBezTo>
                  <a:cubicBezTo>
                    <a:pt x="1158181" y="2625617"/>
                    <a:pt x="1160462" y="2617787"/>
                    <a:pt x="1162050" y="2609850"/>
                  </a:cubicBezTo>
                  <a:cubicBezTo>
                    <a:pt x="1160462" y="2605087"/>
                    <a:pt x="1160837" y="2599112"/>
                    <a:pt x="1157287" y="2595562"/>
                  </a:cubicBezTo>
                  <a:cubicBezTo>
                    <a:pt x="1153737" y="2592012"/>
                    <a:pt x="1147085" y="2587882"/>
                    <a:pt x="1143000" y="2590800"/>
                  </a:cubicBezTo>
                  <a:cubicBezTo>
                    <a:pt x="1133685" y="2597454"/>
                    <a:pt x="1127570" y="2608515"/>
                    <a:pt x="1123950" y="2619375"/>
                  </a:cubicBezTo>
                  <a:cubicBezTo>
                    <a:pt x="1120775" y="2628900"/>
                    <a:pt x="1121525" y="2640851"/>
                    <a:pt x="1114425" y="2647950"/>
                  </a:cubicBezTo>
                  <a:cubicBezTo>
                    <a:pt x="1109662" y="2652712"/>
                    <a:pt x="1104272" y="2656921"/>
                    <a:pt x="1100137" y="2662237"/>
                  </a:cubicBezTo>
                  <a:cubicBezTo>
                    <a:pt x="1093109" y="2671273"/>
                    <a:pt x="1081087" y="2690812"/>
                    <a:pt x="1081087" y="2690812"/>
                  </a:cubicBezTo>
                  <a:cubicBezTo>
                    <a:pt x="1079500" y="2695575"/>
                    <a:pt x="1079110" y="2700923"/>
                    <a:pt x="1076325" y="2705100"/>
                  </a:cubicBezTo>
                  <a:cubicBezTo>
                    <a:pt x="1036917" y="2764211"/>
                    <a:pt x="1083681" y="2679128"/>
                    <a:pt x="1052512" y="2733675"/>
                  </a:cubicBezTo>
                  <a:cubicBezTo>
                    <a:pt x="1028789" y="2775191"/>
                    <a:pt x="1058619" y="2732107"/>
                    <a:pt x="1028700" y="2767012"/>
                  </a:cubicBezTo>
                  <a:cubicBezTo>
                    <a:pt x="1023534" y="2773039"/>
                    <a:pt x="1020025" y="2780449"/>
                    <a:pt x="1014412" y="2786062"/>
                  </a:cubicBezTo>
                  <a:cubicBezTo>
                    <a:pt x="999233" y="2801241"/>
                    <a:pt x="993919" y="2799814"/>
                    <a:pt x="976312" y="2809875"/>
                  </a:cubicBezTo>
                  <a:cubicBezTo>
                    <a:pt x="958726" y="2819924"/>
                    <a:pt x="963909" y="2821075"/>
                    <a:pt x="942975" y="2828925"/>
                  </a:cubicBezTo>
                  <a:cubicBezTo>
                    <a:pt x="930760" y="2833506"/>
                    <a:pt x="921157" y="2832690"/>
                    <a:pt x="909637" y="2838450"/>
                  </a:cubicBezTo>
                  <a:cubicBezTo>
                    <a:pt x="904518" y="2841010"/>
                    <a:pt x="900580" y="2845650"/>
                    <a:pt x="895350" y="2847975"/>
                  </a:cubicBezTo>
                  <a:cubicBezTo>
                    <a:pt x="886175" y="2852053"/>
                    <a:pt x="876300" y="2854325"/>
                    <a:pt x="866775" y="2857500"/>
                  </a:cubicBezTo>
                  <a:cubicBezTo>
                    <a:pt x="846285" y="2864330"/>
                    <a:pt x="857347" y="2861047"/>
                    <a:pt x="833437" y="2867025"/>
                  </a:cubicBezTo>
                  <a:cubicBezTo>
                    <a:pt x="822325" y="2865437"/>
                    <a:pt x="811107" y="2864463"/>
                    <a:pt x="800100" y="2862262"/>
                  </a:cubicBezTo>
                  <a:cubicBezTo>
                    <a:pt x="795177" y="2861277"/>
                    <a:pt x="789775" y="2860582"/>
                    <a:pt x="785812" y="2857500"/>
                  </a:cubicBezTo>
                  <a:cubicBezTo>
                    <a:pt x="775179" y="2849230"/>
                    <a:pt x="766762" y="2838450"/>
                    <a:pt x="757237" y="2828925"/>
                  </a:cubicBezTo>
                  <a:cubicBezTo>
                    <a:pt x="752475" y="2824162"/>
                    <a:pt x="746686" y="2820241"/>
                    <a:pt x="742950" y="2814637"/>
                  </a:cubicBezTo>
                  <a:cubicBezTo>
                    <a:pt x="729689" y="2794746"/>
                    <a:pt x="737472" y="2804397"/>
                    <a:pt x="719137" y="2786062"/>
                  </a:cubicBezTo>
                  <a:cubicBezTo>
                    <a:pt x="717550" y="2781300"/>
                    <a:pt x="716620" y="2776265"/>
                    <a:pt x="714375" y="2771775"/>
                  </a:cubicBezTo>
                  <a:cubicBezTo>
                    <a:pt x="711815" y="2766655"/>
                    <a:pt x="707105" y="2762748"/>
                    <a:pt x="704850" y="2757487"/>
                  </a:cubicBezTo>
                  <a:cubicBezTo>
                    <a:pt x="702272" y="2751471"/>
                    <a:pt x="702157" y="2744647"/>
                    <a:pt x="700087" y="2738437"/>
                  </a:cubicBezTo>
                  <a:cubicBezTo>
                    <a:pt x="697384" y="2730327"/>
                    <a:pt x="693737" y="2722562"/>
                    <a:pt x="690562" y="2714625"/>
                  </a:cubicBezTo>
                  <a:cubicBezTo>
                    <a:pt x="688975" y="2700337"/>
                    <a:pt x="685800" y="2686138"/>
                    <a:pt x="685800" y="2671762"/>
                  </a:cubicBezTo>
                  <a:cubicBezTo>
                    <a:pt x="685800" y="2662285"/>
                    <a:pt x="691566" y="2643685"/>
                    <a:pt x="695325" y="2633662"/>
                  </a:cubicBezTo>
                  <a:cubicBezTo>
                    <a:pt x="698327" y="2625658"/>
                    <a:pt x="700698" y="2617323"/>
                    <a:pt x="704850" y="2609850"/>
                  </a:cubicBezTo>
                  <a:cubicBezTo>
                    <a:pt x="708705" y="2602911"/>
                    <a:pt x="714930" y="2597531"/>
                    <a:pt x="719137" y="2590800"/>
                  </a:cubicBezTo>
                  <a:cubicBezTo>
                    <a:pt x="730779" y="2572173"/>
                    <a:pt x="725081" y="2573189"/>
                    <a:pt x="738187" y="2557462"/>
                  </a:cubicBezTo>
                  <a:cubicBezTo>
                    <a:pt x="757158" y="2534697"/>
                    <a:pt x="746331" y="2550676"/>
                    <a:pt x="766762" y="2533650"/>
                  </a:cubicBezTo>
                  <a:cubicBezTo>
                    <a:pt x="771936" y="2529338"/>
                    <a:pt x="775202" y="2522704"/>
                    <a:pt x="781050" y="2519362"/>
                  </a:cubicBezTo>
                  <a:cubicBezTo>
                    <a:pt x="786733" y="2516115"/>
                    <a:pt x="793806" y="2516398"/>
                    <a:pt x="800100" y="2514600"/>
                  </a:cubicBezTo>
                  <a:cubicBezTo>
                    <a:pt x="804927" y="2513221"/>
                    <a:pt x="809897" y="2512082"/>
                    <a:pt x="814387" y="2509837"/>
                  </a:cubicBezTo>
                  <a:cubicBezTo>
                    <a:pt x="851308" y="2491376"/>
                    <a:pt x="807059" y="2507517"/>
                    <a:pt x="842962" y="2495550"/>
                  </a:cubicBezTo>
                  <a:cubicBezTo>
                    <a:pt x="847725" y="2492375"/>
                    <a:pt x="852130" y="2488585"/>
                    <a:pt x="857250" y="2486025"/>
                  </a:cubicBezTo>
                  <a:cubicBezTo>
                    <a:pt x="871936" y="2478682"/>
                    <a:pt x="896496" y="2478143"/>
                    <a:pt x="909637" y="2476500"/>
                  </a:cubicBezTo>
                  <a:lnTo>
                    <a:pt x="928687" y="2447925"/>
                  </a:lnTo>
                  <a:cubicBezTo>
                    <a:pt x="931862" y="2443162"/>
                    <a:pt x="936402" y="2439067"/>
                    <a:pt x="938212" y="2433637"/>
                  </a:cubicBezTo>
                  <a:cubicBezTo>
                    <a:pt x="942985" y="2419319"/>
                    <a:pt x="942243" y="2417371"/>
                    <a:pt x="952500" y="2405062"/>
                  </a:cubicBezTo>
                  <a:cubicBezTo>
                    <a:pt x="956812" y="2399888"/>
                    <a:pt x="962475" y="2395949"/>
                    <a:pt x="966787" y="2390775"/>
                  </a:cubicBezTo>
                  <a:cubicBezTo>
                    <a:pt x="984681" y="2369302"/>
                    <a:pt x="970154" y="2371067"/>
                    <a:pt x="1004887" y="2347912"/>
                  </a:cubicBezTo>
                  <a:cubicBezTo>
                    <a:pt x="1009650" y="2344737"/>
                    <a:pt x="1014778" y="2342051"/>
                    <a:pt x="1019175" y="2338387"/>
                  </a:cubicBezTo>
                  <a:cubicBezTo>
                    <a:pt x="1065984" y="2299380"/>
                    <a:pt x="1005526" y="2347273"/>
                    <a:pt x="1042987" y="2309812"/>
                  </a:cubicBezTo>
                  <a:cubicBezTo>
                    <a:pt x="1047034" y="2305765"/>
                    <a:pt x="1052512" y="2303462"/>
                    <a:pt x="1057275" y="2300287"/>
                  </a:cubicBezTo>
                  <a:cubicBezTo>
                    <a:pt x="1060450" y="2295525"/>
                    <a:pt x="1064240" y="2291119"/>
                    <a:pt x="1066800" y="2286000"/>
                  </a:cubicBezTo>
                  <a:cubicBezTo>
                    <a:pt x="1069045" y="2281510"/>
                    <a:pt x="1068777" y="2275889"/>
                    <a:pt x="1071562" y="2271712"/>
                  </a:cubicBezTo>
                  <a:cubicBezTo>
                    <a:pt x="1075298" y="2266108"/>
                    <a:pt x="1081087" y="2262187"/>
                    <a:pt x="1085850" y="2257425"/>
                  </a:cubicBezTo>
                  <a:cubicBezTo>
                    <a:pt x="1091838" y="2239458"/>
                    <a:pt x="1093285" y="2230937"/>
                    <a:pt x="1109662" y="2214562"/>
                  </a:cubicBezTo>
                  <a:cubicBezTo>
                    <a:pt x="1114425" y="2209800"/>
                    <a:pt x="1119815" y="2205591"/>
                    <a:pt x="1123950" y="2200275"/>
                  </a:cubicBezTo>
                  <a:cubicBezTo>
                    <a:pt x="1130978" y="2191239"/>
                    <a:pt x="1143000" y="2171700"/>
                    <a:pt x="1143000" y="2171700"/>
                  </a:cubicBezTo>
                  <a:cubicBezTo>
                    <a:pt x="1144587" y="2166937"/>
                    <a:pt x="1146383" y="2162239"/>
                    <a:pt x="1147762" y="2157412"/>
                  </a:cubicBezTo>
                  <a:cubicBezTo>
                    <a:pt x="1161756" y="2108431"/>
                    <a:pt x="1152903" y="2103752"/>
                    <a:pt x="1147762" y="2024062"/>
                  </a:cubicBezTo>
                  <a:cubicBezTo>
                    <a:pt x="1147039" y="2012860"/>
                    <a:pt x="1144312" y="2001873"/>
                    <a:pt x="1143000" y="1990725"/>
                  </a:cubicBezTo>
                  <a:cubicBezTo>
                    <a:pt x="1141136" y="1974880"/>
                    <a:pt x="1141177" y="1958781"/>
                    <a:pt x="1138237" y="1943100"/>
                  </a:cubicBezTo>
                  <a:cubicBezTo>
                    <a:pt x="1137440" y="1938849"/>
                    <a:pt x="1128273" y="1905916"/>
                    <a:pt x="1119187" y="1900237"/>
                  </a:cubicBezTo>
                  <a:cubicBezTo>
                    <a:pt x="1110673" y="1894916"/>
                    <a:pt x="1100137" y="1893887"/>
                    <a:pt x="1090612" y="1890712"/>
                  </a:cubicBezTo>
                  <a:cubicBezTo>
                    <a:pt x="1058337" y="1879954"/>
                    <a:pt x="1097705" y="1892131"/>
                    <a:pt x="1042987" y="1881187"/>
                  </a:cubicBezTo>
                  <a:cubicBezTo>
                    <a:pt x="1030150" y="1878620"/>
                    <a:pt x="1017587" y="1874837"/>
                    <a:pt x="1004887" y="1871662"/>
                  </a:cubicBezTo>
                  <a:lnTo>
                    <a:pt x="985837" y="1866900"/>
                  </a:lnTo>
                  <a:lnTo>
                    <a:pt x="966787" y="1862137"/>
                  </a:lnTo>
                  <a:cubicBezTo>
                    <a:pt x="960437" y="1860550"/>
                    <a:pt x="953946" y="1859445"/>
                    <a:pt x="947737" y="1857375"/>
                  </a:cubicBezTo>
                  <a:cubicBezTo>
                    <a:pt x="942975" y="1855787"/>
                    <a:pt x="938020" y="1854689"/>
                    <a:pt x="933450" y="1852612"/>
                  </a:cubicBezTo>
                  <a:cubicBezTo>
                    <a:pt x="874901" y="1825998"/>
                    <a:pt x="914463" y="1839932"/>
                    <a:pt x="881062" y="1828800"/>
                  </a:cubicBezTo>
                  <a:cubicBezTo>
                    <a:pt x="854867" y="1811336"/>
                    <a:pt x="877096" y="1828802"/>
                    <a:pt x="857250" y="1804987"/>
                  </a:cubicBezTo>
                  <a:cubicBezTo>
                    <a:pt x="852938" y="1799813"/>
                    <a:pt x="847274" y="1795874"/>
                    <a:pt x="842962" y="1790700"/>
                  </a:cubicBezTo>
                  <a:cubicBezTo>
                    <a:pt x="839298" y="1786303"/>
                    <a:pt x="837834" y="1780076"/>
                    <a:pt x="833437" y="1776412"/>
                  </a:cubicBezTo>
                  <a:cubicBezTo>
                    <a:pt x="827983" y="1771867"/>
                    <a:pt x="820551" y="1770409"/>
                    <a:pt x="814387" y="1766887"/>
                  </a:cubicBezTo>
                  <a:cubicBezTo>
                    <a:pt x="809417" y="1764047"/>
                    <a:pt x="805330" y="1759687"/>
                    <a:pt x="800100" y="1757362"/>
                  </a:cubicBezTo>
                  <a:cubicBezTo>
                    <a:pt x="779722" y="1748305"/>
                    <a:pt x="771874" y="1748617"/>
                    <a:pt x="752475" y="1743075"/>
                  </a:cubicBezTo>
                  <a:cubicBezTo>
                    <a:pt x="730139" y="1736694"/>
                    <a:pt x="744533" y="1739671"/>
                    <a:pt x="719137" y="1728787"/>
                  </a:cubicBezTo>
                  <a:cubicBezTo>
                    <a:pt x="714523" y="1726810"/>
                    <a:pt x="709612" y="1725612"/>
                    <a:pt x="704850" y="1724025"/>
                  </a:cubicBezTo>
                  <a:cubicBezTo>
                    <a:pt x="700087" y="1720850"/>
                    <a:pt x="695682" y="1717060"/>
                    <a:pt x="690562" y="1714500"/>
                  </a:cubicBezTo>
                  <a:cubicBezTo>
                    <a:pt x="686072" y="1712255"/>
                    <a:pt x="679825" y="1713287"/>
                    <a:pt x="676275" y="1709737"/>
                  </a:cubicBezTo>
                  <a:cubicBezTo>
                    <a:pt x="672725" y="1706187"/>
                    <a:pt x="674648" y="1699370"/>
                    <a:pt x="671512" y="1695450"/>
                  </a:cubicBezTo>
                  <a:cubicBezTo>
                    <a:pt x="667936" y="1690981"/>
                    <a:pt x="661987" y="1689100"/>
                    <a:pt x="657225" y="1685925"/>
                  </a:cubicBezTo>
                  <a:cubicBezTo>
                    <a:pt x="640229" y="1660430"/>
                    <a:pt x="651746" y="1675682"/>
                    <a:pt x="619125" y="1643062"/>
                  </a:cubicBezTo>
                  <a:cubicBezTo>
                    <a:pt x="607034" y="1630972"/>
                    <a:pt x="605134" y="1627205"/>
                    <a:pt x="590550" y="1619250"/>
                  </a:cubicBezTo>
                  <a:cubicBezTo>
                    <a:pt x="578085" y="1612451"/>
                    <a:pt x="563809" y="1608720"/>
                    <a:pt x="552450" y="1600200"/>
                  </a:cubicBezTo>
                  <a:cubicBezTo>
                    <a:pt x="520741" y="1576417"/>
                    <a:pt x="546334" y="1594591"/>
                    <a:pt x="509587" y="1571625"/>
                  </a:cubicBezTo>
                  <a:cubicBezTo>
                    <a:pt x="504733" y="1568592"/>
                    <a:pt x="500270" y="1564940"/>
                    <a:pt x="495300" y="1562100"/>
                  </a:cubicBezTo>
                  <a:cubicBezTo>
                    <a:pt x="425930" y="1522459"/>
                    <a:pt x="515393" y="1574529"/>
                    <a:pt x="461962" y="1547812"/>
                  </a:cubicBezTo>
                  <a:cubicBezTo>
                    <a:pt x="425040" y="1529351"/>
                    <a:pt x="469294" y="1545492"/>
                    <a:pt x="433387" y="1533525"/>
                  </a:cubicBezTo>
                  <a:cubicBezTo>
                    <a:pt x="416390" y="1508029"/>
                    <a:pt x="427909" y="1523284"/>
                    <a:pt x="395287" y="1490662"/>
                  </a:cubicBezTo>
                  <a:cubicBezTo>
                    <a:pt x="390525" y="1485900"/>
                    <a:pt x="386388" y="1480416"/>
                    <a:pt x="381000" y="1476375"/>
                  </a:cubicBezTo>
                  <a:cubicBezTo>
                    <a:pt x="318799" y="1429723"/>
                    <a:pt x="396369" y="1487352"/>
                    <a:pt x="347662" y="1452562"/>
                  </a:cubicBezTo>
                  <a:cubicBezTo>
                    <a:pt x="306293" y="1423014"/>
                    <a:pt x="348008" y="1451206"/>
                    <a:pt x="314325" y="1428750"/>
                  </a:cubicBezTo>
                  <a:cubicBezTo>
                    <a:pt x="296863" y="1402556"/>
                    <a:pt x="314325" y="1424781"/>
                    <a:pt x="290512" y="1404937"/>
                  </a:cubicBezTo>
                  <a:cubicBezTo>
                    <a:pt x="274709" y="1391768"/>
                    <a:pt x="279677" y="1389995"/>
                    <a:pt x="261937" y="1381125"/>
                  </a:cubicBezTo>
                  <a:cubicBezTo>
                    <a:pt x="222501" y="1361406"/>
                    <a:pt x="274311" y="1394135"/>
                    <a:pt x="233362" y="1366837"/>
                  </a:cubicBezTo>
                  <a:cubicBezTo>
                    <a:pt x="212725" y="1368425"/>
                    <a:pt x="192148" y="1371600"/>
                    <a:pt x="171450" y="1371600"/>
                  </a:cubicBezTo>
                  <a:cubicBezTo>
                    <a:pt x="159778" y="1371600"/>
                    <a:pt x="136410" y="1365221"/>
                    <a:pt x="123825" y="1362075"/>
                  </a:cubicBezTo>
                  <a:cubicBezTo>
                    <a:pt x="119062" y="1358900"/>
                    <a:pt x="114657" y="1355110"/>
                    <a:pt x="109537" y="1352550"/>
                  </a:cubicBezTo>
                  <a:cubicBezTo>
                    <a:pt x="105047" y="1350305"/>
                    <a:pt x="99427" y="1350572"/>
                    <a:pt x="95250" y="1347787"/>
                  </a:cubicBezTo>
                  <a:cubicBezTo>
                    <a:pt x="89646" y="1344051"/>
                    <a:pt x="86136" y="1337812"/>
                    <a:pt x="80962" y="1333500"/>
                  </a:cubicBezTo>
                  <a:cubicBezTo>
                    <a:pt x="70040" y="1324399"/>
                    <a:pt x="57428" y="1320715"/>
                    <a:pt x="47625" y="1309687"/>
                  </a:cubicBezTo>
                  <a:cubicBezTo>
                    <a:pt x="40020" y="1301131"/>
                    <a:pt x="34925" y="1290637"/>
                    <a:pt x="28575" y="1281112"/>
                  </a:cubicBezTo>
                  <a:lnTo>
                    <a:pt x="9525" y="1252537"/>
                  </a:lnTo>
                  <a:lnTo>
                    <a:pt x="0" y="1223962"/>
                  </a:lnTo>
                  <a:cubicBezTo>
                    <a:pt x="1051" y="1215555"/>
                    <a:pt x="3971" y="1179771"/>
                    <a:pt x="9525" y="1166812"/>
                  </a:cubicBezTo>
                  <a:cubicBezTo>
                    <a:pt x="11780" y="1161551"/>
                    <a:pt x="15875" y="1157287"/>
                    <a:pt x="19050" y="1152525"/>
                  </a:cubicBezTo>
                  <a:cubicBezTo>
                    <a:pt x="27431" y="1127377"/>
                    <a:pt x="21028" y="1142413"/>
                    <a:pt x="42862" y="1109662"/>
                  </a:cubicBezTo>
                  <a:cubicBezTo>
                    <a:pt x="46037" y="1104900"/>
                    <a:pt x="48340" y="1099422"/>
                    <a:pt x="52387" y="1095375"/>
                  </a:cubicBezTo>
                  <a:cubicBezTo>
                    <a:pt x="61912" y="1085850"/>
                    <a:pt x="70186" y="1074882"/>
                    <a:pt x="80962" y="1066800"/>
                  </a:cubicBezTo>
                  <a:cubicBezTo>
                    <a:pt x="95946" y="1055562"/>
                    <a:pt x="101629" y="1049524"/>
                    <a:pt x="119062" y="1042987"/>
                  </a:cubicBezTo>
                  <a:cubicBezTo>
                    <a:pt x="125191" y="1040689"/>
                    <a:pt x="131762" y="1039812"/>
                    <a:pt x="138112" y="1038225"/>
                  </a:cubicBezTo>
                  <a:cubicBezTo>
                    <a:pt x="145334" y="1033411"/>
                    <a:pt x="156830" y="1023937"/>
                    <a:pt x="166687" y="1023937"/>
                  </a:cubicBezTo>
                  <a:cubicBezTo>
                    <a:pt x="188165" y="1023937"/>
                    <a:pt x="192365" y="1028552"/>
                    <a:pt x="209550" y="1033462"/>
                  </a:cubicBezTo>
                  <a:cubicBezTo>
                    <a:pt x="259920" y="1047853"/>
                    <a:pt x="189289" y="1025122"/>
                    <a:pt x="257175" y="1047750"/>
                  </a:cubicBezTo>
                  <a:cubicBezTo>
                    <a:pt x="257179" y="1047751"/>
                    <a:pt x="285747" y="1057273"/>
                    <a:pt x="285750" y="1057275"/>
                  </a:cubicBezTo>
                  <a:cubicBezTo>
                    <a:pt x="295275" y="1063625"/>
                    <a:pt x="306230" y="1068230"/>
                    <a:pt x="314325" y="1076325"/>
                  </a:cubicBezTo>
                  <a:cubicBezTo>
                    <a:pt x="332162" y="1094162"/>
                    <a:pt x="322223" y="1088482"/>
                    <a:pt x="342900" y="1095375"/>
                  </a:cubicBezTo>
                  <a:cubicBezTo>
                    <a:pt x="347662" y="1100137"/>
                    <a:pt x="351871" y="1105527"/>
                    <a:pt x="357187" y="1109662"/>
                  </a:cubicBezTo>
                  <a:cubicBezTo>
                    <a:pt x="366223" y="1116690"/>
                    <a:pt x="377667" y="1120617"/>
                    <a:pt x="385762" y="1128712"/>
                  </a:cubicBezTo>
                  <a:cubicBezTo>
                    <a:pt x="408145" y="1151095"/>
                    <a:pt x="394445" y="1139263"/>
                    <a:pt x="428625" y="1162050"/>
                  </a:cubicBezTo>
                  <a:cubicBezTo>
                    <a:pt x="433387" y="1165225"/>
                    <a:pt x="438865" y="1167528"/>
                    <a:pt x="442912" y="1171575"/>
                  </a:cubicBezTo>
                  <a:cubicBezTo>
                    <a:pt x="447675" y="1176337"/>
                    <a:pt x="451596" y="1182126"/>
                    <a:pt x="457200" y="1185862"/>
                  </a:cubicBezTo>
                  <a:cubicBezTo>
                    <a:pt x="461377" y="1188647"/>
                    <a:pt x="466725" y="1189037"/>
                    <a:pt x="471487" y="1190625"/>
                  </a:cubicBezTo>
                  <a:cubicBezTo>
                    <a:pt x="475803" y="1193862"/>
                    <a:pt x="497860" y="1210954"/>
                    <a:pt x="504825" y="1214437"/>
                  </a:cubicBezTo>
                  <a:cubicBezTo>
                    <a:pt x="509315" y="1216682"/>
                    <a:pt x="514350" y="1217612"/>
                    <a:pt x="519112" y="1219200"/>
                  </a:cubicBezTo>
                  <a:cubicBezTo>
                    <a:pt x="525462" y="1223962"/>
                    <a:pt x="531431" y="1229280"/>
                    <a:pt x="538162" y="1233487"/>
                  </a:cubicBezTo>
                  <a:cubicBezTo>
                    <a:pt x="565580" y="1250623"/>
                    <a:pt x="547735" y="1236973"/>
                    <a:pt x="571500" y="1247775"/>
                  </a:cubicBezTo>
                  <a:cubicBezTo>
                    <a:pt x="584426" y="1253651"/>
                    <a:pt x="595825" y="1263382"/>
                    <a:pt x="609600" y="1266825"/>
                  </a:cubicBezTo>
                  <a:cubicBezTo>
                    <a:pt x="615950" y="1268412"/>
                    <a:pt x="622381" y="1269706"/>
                    <a:pt x="628650" y="1271587"/>
                  </a:cubicBezTo>
                  <a:cubicBezTo>
                    <a:pt x="638267" y="1274472"/>
                    <a:pt x="647700" y="1277937"/>
                    <a:pt x="657225" y="1281112"/>
                  </a:cubicBezTo>
                  <a:cubicBezTo>
                    <a:pt x="661987" y="1282700"/>
                    <a:pt x="666642" y="1284658"/>
                    <a:pt x="671512" y="1285875"/>
                  </a:cubicBezTo>
                  <a:cubicBezTo>
                    <a:pt x="677862" y="1287462"/>
                    <a:pt x="684172" y="1289217"/>
                    <a:pt x="690562" y="1290637"/>
                  </a:cubicBezTo>
                  <a:cubicBezTo>
                    <a:pt x="698464" y="1292393"/>
                    <a:pt x="706473" y="1293644"/>
                    <a:pt x="714375" y="1295400"/>
                  </a:cubicBezTo>
                  <a:cubicBezTo>
                    <a:pt x="720765" y="1296820"/>
                    <a:pt x="727025" y="1298791"/>
                    <a:pt x="733425" y="1300162"/>
                  </a:cubicBezTo>
                  <a:cubicBezTo>
                    <a:pt x="749255" y="1303554"/>
                    <a:pt x="765692" y="1304567"/>
                    <a:pt x="781050" y="1309687"/>
                  </a:cubicBezTo>
                  <a:cubicBezTo>
                    <a:pt x="815299" y="1321105"/>
                    <a:pt x="772535" y="1307254"/>
                    <a:pt x="814387" y="1319212"/>
                  </a:cubicBezTo>
                  <a:cubicBezTo>
                    <a:pt x="819214" y="1320591"/>
                    <a:pt x="823848" y="1322596"/>
                    <a:pt x="828675" y="1323975"/>
                  </a:cubicBezTo>
                  <a:cubicBezTo>
                    <a:pt x="834969" y="1325773"/>
                    <a:pt x="841456" y="1326856"/>
                    <a:pt x="847725" y="1328737"/>
                  </a:cubicBezTo>
                  <a:cubicBezTo>
                    <a:pt x="857342" y="1331622"/>
                    <a:pt x="876300" y="1338262"/>
                    <a:pt x="876300" y="1338262"/>
                  </a:cubicBezTo>
                  <a:lnTo>
                    <a:pt x="919162" y="1366837"/>
                  </a:lnTo>
                  <a:cubicBezTo>
                    <a:pt x="923925" y="1370012"/>
                    <a:pt x="929403" y="1372314"/>
                    <a:pt x="933450" y="1376362"/>
                  </a:cubicBezTo>
                  <a:cubicBezTo>
                    <a:pt x="955831" y="1398745"/>
                    <a:pt x="942134" y="1386915"/>
                    <a:pt x="976312" y="1409700"/>
                  </a:cubicBezTo>
                  <a:cubicBezTo>
                    <a:pt x="994776" y="1422009"/>
                    <a:pt x="985171" y="1417415"/>
                    <a:pt x="1004887" y="1423987"/>
                  </a:cubicBezTo>
                  <a:cubicBezTo>
                    <a:pt x="1037639" y="1445822"/>
                    <a:pt x="1022602" y="1439417"/>
                    <a:pt x="1047750" y="1447800"/>
                  </a:cubicBezTo>
                  <a:cubicBezTo>
                    <a:pt x="1052512" y="1446212"/>
                    <a:pt x="1057547" y="1445282"/>
                    <a:pt x="1062037" y="1443037"/>
                  </a:cubicBezTo>
                  <a:cubicBezTo>
                    <a:pt x="1067157" y="1440477"/>
                    <a:pt x="1070659" y="1434321"/>
                    <a:pt x="1076325" y="1433512"/>
                  </a:cubicBezTo>
                  <a:cubicBezTo>
                    <a:pt x="1080509" y="1432914"/>
                    <a:pt x="1104302" y="1441250"/>
                    <a:pt x="1109662" y="1443037"/>
                  </a:cubicBezTo>
                  <a:cubicBezTo>
                    <a:pt x="1142414" y="1464872"/>
                    <a:pt x="1127377" y="1458467"/>
                    <a:pt x="1152525" y="1466850"/>
                  </a:cubicBezTo>
                  <a:cubicBezTo>
                    <a:pt x="1165788" y="1480113"/>
                    <a:pt x="1189784" y="1507845"/>
                    <a:pt x="1209675" y="1514475"/>
                  </a:cubicBezTo>
                  <a:lnTo>
                    <a:pt x="1223962" y="1519237"/>
                  </a:lnTo>
                  <a:cubicBezTo>
                    <a:pt x="1245006" y="1515029"/>
                    <a:pt x="1251647" y="1517263"/>
                    <a:pt x="1266825" y="1500187"/>
                  </a:cubicBezTo>
                  <a:cubicBezTo>
                    <a:pt x="1274430" y="1491631"/>
                    <a:pt x="1275015" y="1475232"/>
                    <a:pt x="1285875" y="1471612"/>
                  </a:cubicBezTo>
                  <a:cubicBezTo>
                    <a:pt x="1320124" y="1460196"/>
                    <a:pt x="1277360" y="1474044"/>
                    <a:pt x="1319212" y="1462087"/>
                  </a:cubicBezTo>
                  <a:cubicBezTo>
                    <a:pt x="1367039" y="1448422"/>
                    <a:pt x="1292997" y="1467452"/>
                    <a:pt x="1352550" y="1452562"/>
                  </a:cubicBezTo>
                  <a:cubicBezTo>
                    <a:pt x="1357312" y="1449387"/>
                    <a:pt x="1363804" y="1447891"/>
                    <a:pt x="1366837" y="1443037"/>
                  </a:cubicBezTo>
                  <a:cubicBezTo>
                    <a:pt x="1372158" y="1434523"/>
                    <a:pt x="1376362" y="1414462"/>
                    <a:pt x="1376362" y="1414462"/>
                  </a:cubicBezTo>
                  <a:lnTo>
                    <a:pt x="1366837" y="1385887"/>
                  </a:lnTo>
                  <a:cubicBezTo>
                    <a:pt x="1365250" y="1381125"/>
                    <a:pt x="1364860" y="1375777"/>
                    <a:pt x="1362075" y="1371600"/>
                  </a:cubicBezTo>
                  <a:lnTo>
                    <a:pt x="1343025" y="1343025"/>
                  </a:lnTo>
                  <a:cubicBezTo>
                    <a:pt x="1339850" y="1338262"/>
                    <a:pt x="1338263" y="1331912"/>
                    <a:pt x="1333500" y="1328737"/>
                  </a:cubicBezTo>
                  <a:lnTo>
                    <a:pt x="1304925" y="1309687"/>
                  </a:lnTo>
                  <a:cubicBezTo>
                    <a:pt x="1300162" y="1306512"/>
                    <a:pt x="1296067" y="1301972"/>
                    <a:pt x="1290637" y="1300162"/>
                  </a:cubicBezTo>
                  <a:lnTo>
                    <a:pt x="1276350" y="1295400"/>
                  </a:lnTo>
                  <a:cubicBezTo>
                    <a:pt x="1250953" y="1257303"/>
                    <a:pt x="1284285" y="1303334"/>
                    <a:pt x="1252537" y="1271587"/>
                  </a:cubicBezTo>
                  <a:cubicBezTo>
                    <a:pt x="1248490" y="1267540"/>
                    <a:pt x="1246676" y="1261697"/>
                    <a:pt x="1243012" y="1257300"/>
                  </a:cubicBezTo>
                  <a:cubicBezTo>
                    <a:pt x="1238700" y="1252126"/>
                    <a:pt x="1233037" y="1248186"/>
                    <a:pt x="1228725" y="1243012"/>
                  </a:cubicBezTo>
                  <a:cubicBezTo>
                    <a:pt x="1196415" y="1204239"/>
                    <a:pt x="1251209" y="1262453"/>
                    <a:pt x="1209675" y="1200150"/>
                  </a:cubicBezTo>
                  <a:lnTo>
                    <a:pt x="1200150" y="1185862"/>
                  </a:lnTo>
                  <a:cubicBezTo>
                    <a:pt x="1198562" y="1160462"/>
                    <a:pt x="1199356" y="1134800"/>
                    <a:pt x="1195387" y="1109662"/>
                  </a:cubicBezTo>
                  <a:cubicBezTo>
                    <a:pt x="1193052" y="1094877"/>
                    <a:pt x="1163543" y="1080495"/>
                    <a:pt x="1157287" y="1076325"/>
                  </a:cubicBezTo>
                  <a:cubicBezTo>
                    <a:pt x="1122911" y="1053407"/>
                    <a:pt x="1149678" y="1067823"/>
                    <a:pt x="1071562" y="1062037"/>
                  </a:cubicBezTo>
                  <a:lnTo>
                    <a:pt x="1014412" y="1057275"/>
                  </a:lnTo>
                  <a:cubicBezTo>
                    <a:pt x="1004887" y="1055687"/>
                    <a:pt x="995451" y="1053413"/>
                    <a:pt x="985837" y="1052512"/>
                  </a:cubicBezTo>
                  <a:cubicBezTo>
                    <a:pt x="944621" y="1048648"/>
                    <a:pt x="862012" y="1042987"/>
                    <a:pt x="862012" y="1042987"/>
                  </a:cubicBezTo>
                  <a:cubicBezTo>
                    <a:pt x="855662" y="1041400"/>
                    <a:pt x="849402" y="1039396"/>
                    <a:pt x="842962" y="1038225"/>
                  </a:cubicBezTo>
                  <a:cubicBezTo>
                    <a:pt x="800314" y="1030471"/>
                    <a:pt x="772340" y="1031391"/>
                    <a:pt x="723900" y="1028700"/>
                  </a:cubicBezTo>
                  <a:cubicBezTo>
                    <a:pt x="719137" y="1027112"/>
                    <a:pt x="712530" y="1028022"/>
                    <a:pt x="709612" y="1023937"/>
                  </a:cubicBezTo>
                  <a:cubicBezTo>
                    <a:pt x="703776" y="1015767"/>
                    <a:pt x="700087" y="995362"/>
                    <a:pt x="700087" y="995362"/>
                  </a:cubicBezTo>
                  <a:cubicBezTo>
                    <a:pt x="713711" y="954495"/>
                    <a:pt x="692854" y="1019535"/>
                    <a:pt x="709612" y="952500"/>
                  </a:cubicBezTo>
                  <a:cubicBezTo>
                    <a:pt x="712047" y="942760"/>
                    <a:pt x="710783" y="929494"/>
                    <a:pt x="719137" y="923925"/>
                  </a:cubicBezTo>
                  <a:cubicBezTo>
                    <a:pt x="723900" y="920750"/>
                    <a:pt x="728194" y="916725"/>
                    <a:pt x="733425" y="914400"/>
                  </a:cubicBezTo>
                  <a:cubicBezTo>
                    <a:pt x="742600" y="910322"/>
                    <a:pt x="752475" y="908050"/>
                    <a:pt x="762000" y="904875"/>
                  </a:cubicBezTo>
                  <a:cubicBezTo>
                    <a:pt x="766762" y="903287"/>
                    <a:pt x="771335" y="900937"/>
                    <a:pt x="776287" y="900112"/>
                  </a:cubicBezTo>
                  <a:cubicBezTo>
                    <a:pt x="785812" y="898525"/>
                    <a:pt x="795303" y="896716"/>
                    <a:pt x="804862" y="895350"/>
                  </a:cubicBezTo>
                  <a:cubicBezTo>
                    <a:pt x="817532" y="893540"/>
                    <a:pt x="830312" y="892533"/>
                    <a:pt x="842962" y="890587"/>
                  </a:cubicBezTo>
                  <a:cubicBezTo>
                    <a:pt x="888627" y="883562"/>
                    <a:pt x="848597" y="889178"/>
                    <a:pt x="881062" y="881062"/>
                  </a:cubicBezTo>
                  <a:cubicBezTo>
                    <a:pt x="888915" y="879099"/>
                    <a:pt x="896937" y="877887"/>
                    <a:pt x="904875" y="876300"/>
                  </a:cubicBezTo>
                  <a:cubicBezTo>
                    <a:pt x="933450" y="879475"/>
                    <a:pt x="962408" y="891464"/>
                    <a:pt x="990600" y="885825"/>
                  </a:cubicBezTo>
                  <a:cubicBezTo>
                    <a:pt x="1017149" y="880515"/>
                    <a:pt x="1021896" y="878962"/>
                    <a:pt x="1052512" y="876300"/>
                  </a:cubicBezTo>
                  <a:cubicBezTo>
                    <a:pt x="1076288" y="874233"/>
                    <a:pt x="1100174" y="873604"/>
                    <a:pt x="1123950" y="871537"/>
                  </a:cubicBezTo>
                  <a:cubicBezTo>
                    <a:pt x="1136701" y="870428"/>
                    <a:pt x="1149350" y="868362"/>
                    <a:pt x="1162050" y="866775"/>
                  </a:cubicBezTo>
                  <a:cubicBezTo>
                    <a:pt x="1166812" y="865187"/>
                    <a:pt x="1172160" y="864797"/>
                    <a:pt x="1176337" y="862012"/>
                  </a:cubicBezTo>
                  <a:cubicBezTo>
                    <a:pt x="1187340" y="854676"/>
                    <a:pt x="1193120" y="843982"/>
                    <a:pt x="1200150" y="833437"/>
                  </a:cubicBezTo>
                  <a:cubicBezTo>
                    <a:pt x="1198562" y="823912"/>
                    <a:pt x="1199309" y="813686"/>
                    <a:pt x="1195387" y="804862"/>
                  </a:cubicBezTo>
                  <a:cubicBezTo>
                    <a:pt x="1191527" y="796177"/>
                    <a:pt x="1174402" y="786110"/>
                    <a:pt x="1166812" y="781050"/>
                  </a:cubicBezTo>
                  <a:cubicBezTo>
                    <a:pt x="1160462" y="771525"/>
                    <a:pt x="1151382" y="763335"/>
                    <a:pt x="1147762" y="752475"/>
                  </a:cubicBezTo>
                  <a:cubicBezTo>
                    <a:pt x="1141190" y="732757"/>
                    <a:pt x="1145785" y="742364"/>
                    <a:pt x="1133475" y="723900"/>
                  </a:cubicBezTo>
                  <a:cubicBezTo>
                    <a:pt x="1135490" y="707777"/>
                    <a:pt x="1137321" y="672887"/>
                    <a:pt x="1147762" y="657225"/>
                  </a:cubicBezTo>
                  <a:cubicBezTo>
                    <a:pt x="1150937" y="652462"/>
                    <a:pt x="1154727" y="648057"/>
                    <a:pt x="1157287" y="642937"/>
                  </a:cubicBezTo>
                  <a:cubicBezTo>
                    <a:pt x="1168789" y="619934"/>
                    <a:pt x="1152254" y="635181"/>
                    <a:pt x="1176337" y="619125"/>
                  </a:cubicBezTo>
                  <a:cubicBezTo>
                    <a:pt x="1199986" y="583650"/>
                    <a:pt x="1169591" y="627220"/>
                    <a:pt x="1200150" y="590550"/>
                  </a:cubicBezTo>
                  <a:cubicBezTo>
                    <a:pt x="1203814" y="586153"/>
                    <a:pt x="1206500" y="581025"/>
                    <a:pt x="1209675" y="576262"/>
                  </a:cubicBezTo>
                  <a:cubicBezTo>
                    <a:pt x="1211920" y="569526"/>
                    <a:pt x="1219200" y="548902"/>
                    <a:pt x="1219200" y="542925"/>
                  </a:cubicBezTo>
                  <a:cubicBezTo>
                    <a:pt x="1219200" y="537905"/>
                    <a:pt x="1216025" y="533400"/>
                    <a:pt x="1214437" y="528637"/>
                  </a:cubicBezTo>
                  <a:cubicBezTo>
                    <a:pt x="1216025" y="523875"/>
                    <a:pt x="1216415" y="518527"/>
                    <a:pt x="1219200" y="514350"/>
                  </a:cubicBezTo>
                  <a:cubicBezTo>
                    <a:pt x="1226536" y="503347"/>
                    <a:pt x="1237230" y="497567"/>
                    <a:pt x="1247775" y="490537"/>
                  </a:cubicBezTo>
                  <a:cubicBezTo>
                    <a:pt x="1249362" y="485775"/>
                    <a:pt x="1250292" y="480740"/>
                    <a:pt x="1252537" y="476250"/>
                  </a:cubicBezTo>
                  <a:cubicBezTo>
                    <a:pt x="1255097" y="471130"/>
                    <a:pt x="1258735" y="466620"/>
                    <a:pt x="1262062" y="461962"/>
                  </a:cubicBezTo>
                  <a:cubicBezTo>
                    <a:pt x="1291611" y="420593"/>
                    <a:pt x="1263419" y="462308"/>
                    <a:pt x="1285875" y="428625"/>
                  </a:cubicBezTo>
                  <a:cubicBezTo>
                    <a:pt x="1287462" y="423862"/>
                    <a:pt x="1288392" y="418827"/>
                    <a:pt x="1290637" y="414337"/>
                  </a:cubicBezTo>
                  <a:cubicBezTo>
                    <a:pt x="1293197" y="409218"/>
                    <a:pt x="1297837" y="405280"/>
                    <a:pt x="1300162" y="400050"/>
                  </a:cubicBezTo>
                  <a:cubicBezTo>
                    <a:pt x="1304240" y="390875"/>
                    <a:pt x="1309687" y="371475"/>
                    <a:pt x="1309687" y="371475"/>
                  </a:cubicBezTo>
                  <a:cubicBezTo>
                    <a:pt x="1311275" y="357187"/>
                    <a:pt x="1312550" y="342862"/>
                    <a:pt x="1314450" y="328612"/>
                  </a:cubicBezTo>
                  <a:cubicBezTo>
                    <a:pt x="1315726" y="319040"/>
                    <a:pt x="1318548" y="309670"/>
                    <a:pt x="1319212" y="300037"/>
                  </a:cubicBezTo>
                  <a:cubicBezTo>
                    <a:pt x="1321727" y="263577"/>
                    <a:pt x="1320214" y="226853"/>
                    <a:pt x="1323975" y="190500"/>
                  </a:cubicBezTo>
                  <a:cubicBezTo>
                    <a:pt x="1325008" y="180513"/>
                    <a:pt x="1327931" y="170279"/>
                    <a:pt x="1333500" y="161925"/>
                  </a:cubicBezTo>
                  <a:lnTo>
                    <a:pt x="1343025" y="147637"/>
                  </a:lnTo>
                  <a:cubicBezTo>
                    <a:pt x="1360389" y="95540"/>
                    <a:pt x="1332696" y="174448"/>
                    <a:pt x="1357312" y="119062"/>
                  </a:cubicBezTo>
                  <a:cubicBezTo>
                    <a:pt x="1361390" y="109887"/>
                    <a:pt x="1363662" y="100012"/>
                    <a:pt x="1366837" y="90487"/>
                  </a:cubicBezTo>
                  <a:cubicBezTo>
                    <a:pt x="1368425" y="85725"/>
                    <a:pt x="1368815" y="80377"/>
                    <a:pt x="1371600" y="76200"/>
                  </a:cubicBezTo>
                  <a:lnTo>
                    <a:pt x="1390650" y="47625"/>
                  </a:lnTo>
                  <a:cubicBezTo>
                    <a:pt x="1393825" y="42862"/>
                    <a:pt x="1395055" y="35897"/>
                    <a:pt x="1400175" y="33337"/>
                  </a:cubicBezTo>
                  <a:cubicBezTo>
                    <a:pt x="1406525" y="30162"/>
                    <a:pt x="1412633" y="26449"/>
                    <a:pt x="1419225" y="23812"/>
                  </a:cubicBezTo>
                  <a:cubicBezTo>
                    <a:pt x="1428547" y="20083"/>
                    <a:pt x="1438275" y="17462"/>
                    <a:pt x="1447800" y="14287"/>
                  </a:cubicBezTo>
                  <a:lnTo>
                    <a:pt x="1462087" y="9525"/>
                  </a:lnTo>
                  <a:cubicBezTo>
                    <a:pt x="1466850" y="7937"/>
                    <a:pt x="1471505" y="5979"/>
                    <a:pt x="1476375" y="4762"/>
                  </a:cubicBezTo>
                  <a:lnTo>
                    <a:pt x="1495425" y="0"/>
                  </a:lnTo>
                  <a:cubicBezTo>
                    <a:pt x="1508566" y="1643"/>
                    <a:pt x="1533126" y="2182"/>
                    <a:pt x="1547812" y="9525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390" y="438150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671825" y="860875"/>
            <a:ext cx="3119495" cy="3448050"/>
            <a:chOff x="4476750" y="381000"/>
            <a:chExt cx="3119495" cy="3448050"/>
          </a:xfrm>
        </p:grpSpPr>
        <p:sp>
          <p:nvSpPr>
            <p:cNvPr id="53" name="Freeform 52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flipH="1">
            <a:off x="5699578" y="1368874"/>
            <a:ext cx="3086100" cy="3448050"/>
            <a:chOff x="4960144" y="561975"/>
            <a:chExt cx="3086100" cy="3448050"/>
          </a:xfrm>
        </p:grpSpPr>
        <p:sp>
          <p:nvSpPr>
            <p:cNvPr id="58" name="Freeform 57"/>
            <p:cNvSpPr/>
            <p:nvPr/>
          </p:nvSpPr>
          <p:spPr bwMode="auto">
            <a:xfrm>
              <a:off x="4961803" y="603157"/>
              <a:ext cx="2120034" cy="3259230"/>
            </a:xfrm>
            <a:custGeom>
              <a:avLst/>
              <a:gdLst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28725 w 2109788"/>
                <a:gd name="connsiteY125" fmla="*/ 2967038 h 3271838"/>
                <a:gd name="connsiteX126" fmla="*/ 1223963 w 2109788"/>
                <a:gd name="connsiteY126" fmla="*/ 2952750 h 3271838"/>
                <a:gd name="connsiteX127" fmla="*/ 1243013 w 2109788"/>
                <a:gd name="connsiteY127" fmla="*/ 2924175 h 3271838"/>
                <a:gd name="connsiteX128" fmla="*/ 1252538 w 2109788"/>
                <a:gd name="connsiteY128" fmla="*/ 2881313 h 3271838"/>
                <a:gd name="connsiteX129" fmla="*/ 1247775 w 2109788"/>
                <a:gd name="connsiteY129" fmla="*/ 2805113 h 3271838"/>
                <a:gd name="connsiteX130" fmla="*/ 1252538 w 2109788"/>
                <a:gd name="connsiteY130" fmla="*/ 2743200 h 3271838"/>
                <a:gd name="connsiteX131" fmla="*/ 1252538 w 2109788"/>
                <a:gd name="connsiteY131" fmla="*/ 2671763 h 3271838"/>
                <a:gd name="connsiteX132" fmla="*/ 1243013 w 2109788"/>
                <a:gd name="connsiteY132" fmla="*/ 2605088 h 3271838"/>
                <a:gd name="connsiteX133" fmla="*/ 1238250 w 2109788"/>
                <a:gd name="connsiteY133" fmla="*/ 2590800 h 3271838"/>
                <a:gd name="connsiteX134" fmla="*/ 1243013 w 2109788"/>
                <a:gd name="connsiteY134" fmla="*/ 2533650 h 3271838"/>
                <a:gd name="connsiteX135" fmla="*/ 1247775 w 2109788"/>
                <a:gd name="connsiteY135" fmla="*/ 2519363 h 3271838"/>
                <a:gd name="connsiteX136" fmla="*/ 1262063 w 2109788"/>
                <a:gd name="connsiteY136" fmla="*/ 2471738 h 3271838"/>
                <a:gd name="connsiteX137" fmla="*/ 1266825 w 2109788"/>
                <a:gd name="connsiteY137" fmla="*/ 2457450 h 3271838"/>
                <a:gd name="connsiteX138" fmla="*/ 1285875 w 2109788"/>
                <a:gd name="connsiteY138" fmla="*/ 2428875 h 3271838"/>
                <a:gd name="connsiteX139" fmla="*/ 1300163 w 2109788"/>
                <a:gd name="connsiteY139" fmla="*/ 2381250 h 3271838"/>
                <a:gd name="connsiteX140" fmla="*/ 1304925 w 2109788"/>
                <a:gd name="connsiteY140" fmla="*/ 2366963 h 3271838"/>
                <a:gd name="connsiteX141" fmla="*/ 1290638 w 2109788"/>
                <a:gd name="connsiteY141" fmla="*/ 2309813 h 3271838"/>
                <a:gd name="connsiteX142" fmla="*/ 1281113 w 2109788"/>
                <a:gd name="connsiteY142" fmla="*/ 2295525 h 3271838"/>
                <a:gd name="connsiteX143" fmla="*/ 1271588 w 2109788"/>
                <a:gd name="connsiteY143" fmla="*/ 2252663 h 3271838"/>
                <a:gd name="connsiteX144" fmla="*/ 1266825 w 2109788"/>
                <a:gd name="connsiteY144" fmla="*/ 2209800 h 3271838"/>
                <a:gd name="connsiteX145" fmla="*/ 1257300 w 2109788"/>
                <a:gd name="connsiteY145" fmla="*/ 2176463 h 3271838"/>
                <a:gd name="connsiteX146" fmla="*/ 1262063 w 2109788"/>
                <a:gd name="connsiteY146" fmla="*/ 2071688 h 3271838"/>
                <a:gd name="connsiteX147" fmla="*/ 1271588 w 2109788"/>
                <a:gd name="connsiteY147" fmla="*/ 2024063 h 3271838"/>
                <a:gd name="connsiteX148" fmla="*/ 1266825 w 2109788"/>
                <a:gd name="connsiteY148" fmla="*/ 1971675 h 3271838"/>
                <a:gd name="connsiteX149" fmla="*/ 1223963 w 2109788"/>
                <a:gd name="connsiteY149" fmla="*/ 1947863 h 3271838"/>
                <a:gd name="connsiteX150" fmla="*/ 1209675 w 2109788"/>
                <a:gd name="connsiteY150" fmla="*/ 1952625 h 3271838"/>
                <a:gd name="connsiteX151" fmla="*/ 1171575 w 2109788"/>
                <a:gd name="connsiteY151" fmla="*/ 1943100 h 3271838"/>
                <a:gd name="connsiteX152" fmla="*/ 1157288 w 2109788"/>
                <a:gd name="connsiteY152" fmla="*/ 1933575 h 3271838"/>
                <a:gd name="connsiteX153" fmla="*/ 1128713 w 2109788"/>
                <a:gd name="connsiteY153" fmla="*/ 1924050 h 3271838"/>
                <a:gd name="connsiteX154" fmla="*/ 1114425 w 2109788"/>
                <a:gd name="connsiteY154" fmla="*/ 1919288 h 3271838"/>
                <a:gd name="connsiteX155" fmla="*/ 1047750 w 2109788"/>
                <a:gd name="connsiteY155" fmla="*/ 1928813 h 3271838"/>
                <a:gd name="connsiteX156" fmla="*/ 1014413 w 2109788"/>
                <a:gd name="connsiteY156" fmla="*/ 1924050 h 3271838"/>
                <a:gd name="connsiteX157" fmla="*/ 952500 w 2109788"/>
                <a:gd name="connsiteY157" fmla="*/ 1933575 h 3271838"/>
                <a:gd name="connsiteX158" fmla="*/ 890588 w 2109788"/>
                <a:gd name="connsiteY158" fmla="*/ 1928813 h 3271838"/>
                <a:gd name="connsiteX159" fmla="*/ 876300 w 2109788"/>
                <a:gd name="connsiteY159" fmla="*/ 1924050 h 3271838"/>
                <a:gd name="connsiteX160" fmla="*/ 862013 w 2109788"/>
                <a:gd name="connsiteY160" fmla="*/ 1914525 h 3271838"/>
                <a:gd name="connsiteX161" fmla="*/ 842963 w 2109788"/>
                <a:gd name="connsiteY161" fmla="*/ 1909763 h 3271838"/>
                <a:gd name="connsiteX162" fmla="*/ 814388 w 2109788"/>
                <a:gd name="connsiteY162" fmla="*/ 1914525 h 3271838"/>
                <a:gd name="connsiteX163" fmla="*/ 785813 w 2109788"/>
                <a:gd name="connsiteY163" fmla="*/ 1900238 h 3271838"/>
                <a:gd name="connsiteX164" fmla="*/ 714375 w 2109788"/>
                <a:gd name="connsiteY164" fmla="*/ 1905000 h 3271838"/>
                <a:gd name="connsiteX165" fmla="*/ 671513 w 2109788"/>
                <a:gd name="connsiteY165" fmla="*/ 1881188 h 3271838"/>
                <a:gd name="connsiteX166" fmla="*/ 604838 w 2109788"/>
                <a:gd name="connsiteY166" fmla="*/ 1862138 h 3271838"/>
                <a:gd name="connsiteX167" fmla="*/ 566738 w 2109788"/>
                <a:gd name="connsiteY167" fmla="*/ 1857375 h 3271838"/>
                <a:gd name="connsiteX168" fmla="*/ 523875 w 2109788"/>
                <a:gd name="connsiteY168" fmla="*/ 1862138 h 3271838"/>
                <a:gd name="connsiteX169" fmla="*/ 423863 w 2109788"/>
                <a:gd name="connsiteY169" fmla="*/ 1852613 h 3271838"/>
                <a:gd name="connsiteX170" fmla="*/ 352425 w 2109788"/>
                <a:gd name="connsiteY170" fmla="*/ 1843088 h 3271838"/>
                <a:gd name="connsiteX171" fmla="*/ 252413 w 2109788"/>
                <a:gd name="connsiteY171" fmla="*/ 1852613 h 3271838"/>
                <a:gd name="connsiteX172" fmla="*/ 204788 w 2109788"/>
                <a:gd name="connsiteY172" fmla="*/ 1862138 h 3271838"/>
                <a:gd name="connsiteX173" fmla="*/ 166688 w 2109788"/>
                <a:gd name="connsiteY173" fmla="*/ 1871663 h 3271838"/>
                <a:gd name="connsiteX174" fmla="*/ 138113 w 2109788"/>
                <a:gd name="connsiteY174" fmla="*/ 1881188 h 3271838"/>
                <a:gd name="connsiteX175" fmla="*/ 109538 w 2109788"/>
                <a:gd name="connsiteY175" fmla="*/ 1885950 h 3271838"/>
                <a:gd name="connsiteX176" fmla="*/ 80963 w 2109788"/>
                <a:gd name="connsiteY176" fmla="*/ 1876425 h 3271838"/>
                <a:gd name="connsiteX177" fmla="*/ 66675 w 2109788"/>
                <a:gd name="connsiteY177" fmla="*/ 1871663 h 3271838"/>
                <a:gd name="connsiteX178" fmla="*/ 38100 w 2109788"/>
                <a:gd name="connsiteY178" fmla="*/ 1852613 h 3271838"/>
                <a:gd name="connsiteX179" fmla="*/ 19050 w 2109788"/>
                <a:gd name="connsiteY179" fmla="*/ 1824038 h 3271838"/>
                <a:gd name="connsiteX180" fmla="*/ 9525 w 2109788"/>
                <a:gd name="connsiteY180" fmla="*/ 1785938 h 3271838"/>
                <a:gd name="connsiteX181" fmla="*/ 0 w 2109788"/>
                <a:gd name="connsiteY181" fmla="*/ 1757363 h 3271838"/>
                <a:gd name="connsiteX182" fmla="*/ 9525 w 2109788"/>
                <a:gd name="connsiteY182" fmla="*/ 1728788 h 3271838"/>
                <a:gd name="connsiteX183" fmla="*/ 14288 w 2109788"/>
                <a:gd name="connsiteY183" fmla="*/ 1714500 h 3271838"/>
                <a:gd name="connsiteX184" fmla="*/ 23813 w 2109788"/>
                <a:gd name="connsiteY184" fmla="*/ 1700213 h 3271838"/>
                <a:gd name="connsiteX185" fmla="*/ 42863 w 2109788"/>
                <a:gd name="connsiteY185" fmla="*/ 1676400 h 3271838"/>
                <a:gd name="connsiteX186" fmla="*/ 47625 w 2109788"/>
                <a:gd name="connsiteY186" fmla="*/ 1662113 h 3271838"/>
                <a:gd name="connsiteX187" fmla="*/ 76200 w 2109788"/>
                <a:gd name="connsiteY187" fmla="*/ 1643063 h 3271838"/>
                <a:gd name="connsiteX188" fmla="*/ 95250 w 2109788"/>
                <a:gd name="connsiteY188" fmla="*/ 1628775 h 3271838"/>
                <a:gd name="connsiteX189" fmla="*/ 128588 w 2109788"/>
                <a:gd name="connsiteY189" fmla="*/ 1619250 h 3271838"/>
                <a:gd name="connsiteX190" fmla="*/ 171450 w 2109788"/>
                <a:gd name="connsiteY190" fmla="*/ 1609725 h 3271838"/>
                <a:gd name="connsiteX191" fmla="*/ 242888 w 2109788"/>
                <a:gd name="connsiteY191" fmla="*/ 1624013 h 3271838"/>
                <a:gd name="connsiteX192" fmla="*/ 257175 w 2109788"/>
                <a:gd name="connsiteY192" fmla="*/ 1633538 h 3271838"/>
                <a:gd name="connsiteX193" fmla="*/ 285750 w 2109788"/>
                <a:gd name="connsiteY193" fmla="*/ 1643063 h 3271838"/>
                <a:gd name="connsiteX194" fmla="*/ 461963 w 2109788"/>
                <a:gd name="connsiteY194" fmla="*/ 1633538 h 3271838"/>
                <a:gd name="connsiteX195" fmla="*/ 495300 w 2109788"/>
                <a:gd name="connsiteY195" fmla="*/ 1624013 h 3271838"/>
                <a:gd name="connsiteX196" fmla="*/ 514350 w 2109788"/>
                <a:gd name="connsiteY196" fmla="*/ 1619250 h 3271838"/>
                <a:gd name="connsiteX197" fmla="*/ 595313 w 2109788"/>
                <a:gd name="connsiteY197" fmla="*/ 1604963 h 3271838"/>
                <a:gd name="connsiteX198" fmla="*/ 657225 w 2109788"/>
                <a:gd name="connsiteY198" fmla="*/ 1595438 h 3271838"/>
                <a:gd name="connsiteX199" fmla="*/ 876300 w 2109788"/>
                <a:gd name="connsiteY199" fmla="*/ 1585913 h 3271838"/>
                <a:gd name="connsiteX200" fmla="*/ 904875 w 2109788"/>
                <a:gd name="connsiteY200" fmla="*/ 1571625 h 3271838"/>
                <a:gd name="connsiteX201" fmla="*/ 942975 w 2109788"/>
                <a:gd name="connsiteY201" fmla="*/ 1562100 h 3271838"/>
                <a:gd name="connsiteX202" fmla="*/ 1009650 w 2109788"/>
                <a:gd name="connsiteY202" fmla="*/ 1566863 h 3271838"/>
                <a:gd name="connsiteX203" fmla="*/ 1033463 w 2109788"/>
                <a:gd name="connsiteY203" fmla="*/ 1571625 h 3271838"/>
                <a:gd name="connsiteX204" fmla="*/ 1085850 w 2109788"/>
                <a:gd name="connsiteY204" fmla="*/ 1576388 h 3271838"/>
                <a:gd name="connsiteX205" fmla="*/ 1123950 w 2109788"/>
                <a:gd name="connsiteY205" fmla="*/ 1566863 h 3271838"/>
                <a:gd name="connsiteX206" fmla="*/ 1176338 w 2109788"/>
                <a:gd name="connsiteY206" fmla="*/ 1552575 h 3271838"/>
                <a:gd name="connsiteX207" fmla="*/ 1243013 w 2109788"/>
                <a:gd name="connsiteY207" fmla="*/ 1547813 h 3271838"/>
                <a:gd name="connsiteX208" fmla="*/ 1290638 w 2109788"/>
                <a:gd name="connsiteY208" fmla="*/ 1543050 h 3271838"/>
                <a:gd name="connsiteX209" fmla="*/ 1304925 w 2109788"/>
                <a:gd name="connsiteY209" fmla="*/ 1538288 h 3271838"/>
                <a:gd name="connsiteX210" fmla="*/ 1309688 w 2109788"/>
                <a:gd name="connsiteY210" fmla="*/ 1524000 h 3271838"/>
                <a:gd name="connsiteX211" fmla="*/ 1319213 w 2109788"/>
                <a:gd name="connsiteY211" fmla="*/ 1509713 h 3271838"/>
                <a:gd name="connsiteX212" fmla="*/ 1347788 w 2109788"/>
                <a:gd name="connsiteY212" fmla="*/ 1485900 h 3271838"/>
                <a:gd name="connsiteX213" fmla="*/ 1357313 w 2109788"/>
                <a:gd name="connsiteY213" fmla="*/ 1471613 h 3271838"/>
                <a:gd name="connsiteX214" fmla="*/ 1385888 w 2109788"/>
                <a:gd name="connsiteY214" fmla="*/ 1452563 h 3271838"/>
                <a:gd name="connsiteX215" fmla="*/ 1414463 w 2109788"/>
                <a:gd name="connsiteY215" fmla="*/ 1443038 h 3271838"/>
                <a:gd name="connsiteX216" fmla="*/ 1443038 w 2109788"/>
                <a:gd name="connsiteY216" fmla="*/ 1419225 h 3271838"/>
                <a:gd name="connsiteX217" fmla="*/ 1452563 w 2109788"/>
                <a:gd name="connsiteY217" fmla="*/ 1390650 h 3271838"/>
                <a:gd name="connsiteX218" fmla="*/ 1433513 w 2109788"/>
                <a:gd name="connsiteY218" fmla="*/ 1338263 h 3271838"/>
                <a:gd name="connsiteX219" fmla="*/ 1404938 w 2109788"/>
                <a:gd name="connsiteY219" fmla="*/ 1314450 h 3271838"/>
                <a:gd name="connsiteX220" fmla="*/ 1395413 w 2109788"/>
                <a:gd name="connsiteY220" fmla="*/ 1300163 h 3271838"/>
                <a:gd name="connsiteX221" fmla="*/ 1381125 w 2109788"/>
                <a:gd name="connsiteY221" fmla="*/ 1281113 h 3271838"/>
                <a:gd name="connsiteX222" fmla="*/ 1362075 w 2109788"/>
                <a:gd name="connsiteY222" fmla="*/ 1252538 h 3271838"/>
                <a:gd name="connsiteX223" fmla="*/ 1347788 w 2109788"/>
                <a:gd name="connsiteY223" fmla="*/ 1243013 h 3271838"/>
                <a:gd name="connsiteX224" fmla="*/ 1333500 w 2109788"/>
                <a:gd name="connsiteY224" fmla="*/ 1214438 h 3271838"/>
                <a:gd name="connsiteX225" fmla="*/ 1323975 w 2109788"/>
                <a:gd name="connsiteY225" fmla="*/ 1185863 h 3271838"/>
                <a:gd name="connsiteX226" fmla="*/ 1319213 w 2109788"/>
                <a:gd name="connsiteY226" fmla="*/ 1171575 h 3271838"/>
                <a:gd name="connsiteX227" fmla="*/ 1314450 w 2109788"/>
                <a:gd name="connsiteY227" fmla="*/ 1157288 h 3271838"/>
                <a:gd name="connsiteX228" fmla="*/ 1304925 w 2109788"/>
                <a:gd name="connsiteY228" fmla="*/ 1123950 h 3271838"/>
                <a:gd name="connsiteX229" fmla="*/ 1290638 w 2109788"/>
                <a:gd name="connsiteY229" fmla="*/ 1114425 h 3271838"/>
                <a:gd name="connsiteX230" fmla="*/ 1266825 w 2109788"/>
                <a:gd name="connsiteY230" fmla="*/ 1119188 h 3271838"/>
                <a:gd name="connsiteX231" fmla="*/ 1190625 w 2109788"/>
                <a:gd name="connsiteY231" fmla="*/ 1109663 h 3271838"/>
                <a:gd name="connsiteX232" fmla="*/ 1181100 w 2109788"/>
                <a:gd name="connsiteY232" fmla="*/ 1081088 h 3271838"/>
                <a:gd name="connsiteX233" fmla="*/ 1185863 w 2109788"/>
                <a:gd name="connsiteY233" fmla="*/ 1019175 h 3271838"/>
                <a:gd name="connsiteX234" fmla="*/ 1195388 w 2109788"/>
                <a:gd name="connsiteY234" fmla="*/ 1004888 h 3271838"/>
                <a:gd name="connsiteX235" fmla="*/ 1223963 w 2109788"/>
                <a:gd name="connsiteY235" fmla="*/ 981075 h 3271838"/>
                <a:gd name="connsiteX236" fmla="*/ 1238250 w 2109788"/>
                <a:gd name="connsiteY236" fmla="*/ 976313 h 3271838"/>
                <a:gd name="connsiteX237" fmla="*/ 1247775 w 2109788"/>
                <a:gd name="connsiteY237" fmla="*/ 962025 h 3271838"/>
                <a:gd name="connsiteX238" fmla="*/ 1276350 w 2109788"/>
                <a:gd name="connsiteY238" fmla="*/ 942975 h 3271838"/>
                <a:gd name="connsiteX239" fmla="*/ 1285875 w 2109788"/>
                <a:gd name="connsiteY239" fmla="*/ 914400 h 3271838"/>
                <a:gd name="connsiteX240" fmla="*/ 1290638 w 2109788"/>
                <a:gd name="connsiteY240" fmla="*/ 900113 h 3271838"/>
                <a:gd name="connsiteX241" fmla="*/ 1300163 w 2109788"/>
                <a:gd name="connsiteY241" fmla="*/ 885825 h 3271838"/>
                <a:gd name="connsiteX242" fmla="*/ 1295400 w 2109788"/>
                <a:gd name="connsiteY242" fmla="*/ 823913 h 3271838"/>
                <a:gd name="connsiteX243" fmla="*/ 1290638 w 2109788"/>
                <a:gd name="connsiteY243" fmla="*/ 809625 h 3271838"/>
                <a:gd name="connsiteX244" fmla="*/ 1276350 w 2109788"/>
                <a:gd name="connsiteY244" fmla="*/ 800100 h 3271838"/>
                <a:gd name="connsiteX245" fmla="*/ 1266825 w 2109788"/>
                <a:gd name="connsiteY245" fmla="*/ 771525 h 3271838"/>
                <a:gd name="connsiteX246" fmla="*/ 1262063 w 2109788"/>
                <a:gd name="connsiteY246" fmla="*/ 757238 h 3271838"/>
                <a:gd name="connsiteX247" fmla="*/ 1257300 w 2109788"/>
                <a:gd name="connsiteY247" fmla="*/ 738188 h 3271838"/>
                <a:gd name="connsiteX248" fmla="*/ 1252538 w 2109788"/>
                <a:gd name="connsiteY248" fmla="*/ 700088 h 3271838"/>
                <a:gd name="connsiteX249" fmla="*/ 1247775 w 2109788"/>
                <a:gd name="connsiteY249" fmla="*/ 685800 h 3271838"/>
                <a:gd name="connsiteX250" fmla="*/ 1238250 w 2109788"/>
                <a:gd name="connsiteY250" fmla="*/ 642938 h 3271838"/>
                <a:gd name="connsiteX251" fmla="*/ 1243013 w 2109788"/>
                <a:gd name="connsiteY251" fmla="*/ 609600 h 3271838"/>
                <a:gd name="connsiteX252" fmla="*/ 1247775 w 2109788"/>
                <a:gd name="connsiteY252" fmla="*/ 595313 h 3271838"/>
                <a:gd name="connsiteX253" fmla="*/ 1266825 w 2109788"/>
                <a:gd name="connsiteY253" fmla="*/ 590550 h 3271838"/>
                <a:gd name="connsiteX254" fmla="*/ 1290638 w 2109788"/>
                <a:gd name="connsiteY254" fmla="*/ 566738 h 3271838"/>
                <a:gd name="connsiteX255" fmla="*/ 1319213 w 2109788"/>
                <a:gd name="connsiteY255" fmla="*/ 538163 h 3271838"/>
                <a:gd name="connsiteX256" fmla="*/ 1323975 w 2109788"/>
                <a:gd name="connsiteY256" fmla="*/ 523875 h 3271838"/>
                <a:gd name="connsiteX257" fmla="*/ 1333500 w 2109788"/>
                <a:gd name="connsiteY257" fmla="*/ 509588 h 3271838"/>
                <a:gd name="connsiteX258" fmla="*/ 1338263 w 2109788"/>
                <a:gd name="connsiteY258" fmla="*/ 490538 h 3271838"/>
                <a:gd name="connsiteX259" fmla="*/ 1362075 w 2109788"/>
                <a:gd name="connsiteY259" fmla="*/ 423863 h 3271838"/>
                <a:gd name="connsiteX260" fmla="*/ 1371600 w 2109788"/>
                <a:gd name="connsiteY260" fmla="*/ 323850 h 3271838"/>
                <a:gd name="connsiteX261" fmla="*/ 1381125 w 2109788"/>
                <a:gd name="connsiteY261" fmla="*/ 280988 h 3271838"/>
                <a:gd name="connsiteX262" fmla="*/ 1385888 w 2109788"/>
                <a:gd name="connsiteY262" fmla="*/ 247650 h 3271838"/>
                <a:gd name="connsiteX263" fmla="*/ 1395413 w 2109788"/>
                <a:gd name="connsiteY263" fmla="*/ 219075 h 3271838"/>
                <a:gd name="connsiteX264" fmla="*/ 1400175 w 2109788"/>
                <a:gd name="connsiteY264" fmla="*/ 200025 h 3271838"/>
                <a:gd name="connsiteX265" fmla="*/ 1409700 w 2109788"/>
                <a:gd name="connsiteY265" fmla="*/ 104775 h 3271838"/>
                <a:gd name="connsiteX266" fmla="*/ 1433513 w 2109788"/>
                <a:gd name="connsiteY266" fmla="*/ 57150 h 3271838"/>
                <a:gd name="connsiteX267" fmla="*/ 1462088 w 2109788"/>
                <a:gd name="connsiteY267" fmla="*/ 33338 h 3271838"/>
                <a:gd name="connsiteX268" fmla="*/ 1490663 w 2109788"/>
                <a:gd name="connsiteY268" fmla="*/ 23813 h 3271838"/>
                <a:gd name="connsiteX269" fmla="*/ 1504950 w 2109788"/>
                <a:gd name="connsiteY269" fmla="*/ 19050 h 3271838"/>
                <a:gd name="connsiteX270" fmla="*/ 1519238 w 2109788"/>
                <a:gd name="connsiteY270" fmla="*/ 14288 h 3271838"/>
                <a:gd name="connsiteX271" fmla="*/ 1533525 w 2109788"/>
                <a:gd name="connsiteY271" fmla="*/ 0 h 3271838"/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28725 w 2109788"/>
                <a:gd name="connsiteY125" fmla="*/ 2967038 h 3271838"/>
                <a:gd name="connsiteX126" fmla="*/ 1243013 w 2109788"/>
                <a:gd name="connsiteY126" fmla="*/ 2924175 h 3271838"/>
                <a:gd name="connsiteX127" fmla="*/ 1252538 w 2109788"/>
                <a:gd name="connsiteY127" fmla="*/ 2881313 h 3271838"/>
                <a:gd name="connsiteX128" fmla="*/ 1247775 w 2109788"/>
                <a:gd name="connsiteY128" fmla="*/ 2805113 h 3271838"/>
                <a:gd name="connsiteX129" fmla="*/ 1252538 w 2109788"/>
                <a:gd name="connsiteY129" fmla="*/ 2743200 h 3271838"/>
                <a:gd name="connsiteX130" fmla="*/ 1252538 w 2109788"/>
                <a:gd name="connsiteY130" fmla="*/ 2671763 h 3271838"/>
                <a:gd name="connsiteX131" fmla="*/ 1243013 w 2109788"/>
                <a:gd name="connsiteY131" fmla="*/ 2605088 h 3271838"/>
                <a:gd name="connsiteX132" fmla="*/ 1238250 w 2109788"/>
                <a:gd name="connsiteY132" fmla="*/ 2590800 h 3271838"/>
                <a:gd name="connsiteX133" fmla="*/ 1243013 w 2109788"/>
                <a:gd name="connsiteY133" fmla="*/ 2533650 h 3271838"/>
                <a:gd name="connsiteX134" fmla="*/ 1247775 w 2109788"/>
                <a:gd name="connsiteY134" fmla="*/ 2519363 h 3271838"/>
                <a:gd name="connsiteX135" fmla="*/ 1262063 w 2109788"/>
                <a:gd name="connsiteY135" fmla="*/ 2471738 h 3271838"/>
                <a:gd name="connsiteX136" fmla="*/ 1266825 w 2109788"/>
                <a:gd name="connsiteY136" fmla="*/ 2457450 h 3271838"/>
                <a:gd name="connsiteX137" fmla="*/ 1285875 w 2109788"/>
                <a:gd name="connsiteY137" fmla="*/ 2428875 h 3271838"/>
                <a:gd name="connsiteX138" fmla="*/ 1300163 w 2109788"/>
                <a:gd name="connsiteY138" fmla="*/ 2381250 h 3271838"/>
                <a:gd name="connsiteX139" fmla="*/ 1304925 w 2109788"/>
                <a:gd name="connsiteY139" fmla="*/ 2366963 h 3271838"/>
                <a:gd name="connsiteX140" fmla="*/ 1290638 w 2109788"/>
                <a:gd name="connsiteY140" fmla="*/ 2309813 h 3271838"/>
                <a:gd name="connsiteX141" fmla="*/ 1281113 w 2109788"/>
                <a:gd name="connsiteY141" fmla="*/ 2295525 h 3271838"/>
                <a:gd name="connsiteX142" fmla="*/ 1271588 w 2109788"/>
                <a:gd name="connsiteY142" fmla="*/ 2252663 h 3271838"/>
                <a:gd name="connsiteX143" fmla="*/ 1266825 w 2109788"/>
                <a:gd name="connsiteY143" fmla="*/ 2209800 h 3271838"/>
                <a:gd name="connsiteX144" fmla="*/ 1257300 w 2109788"/>
                <a:gd name="connsiteY144" fmla="*/ 2176463 h 3271838"/>
                <a:gd name="connsiteX145" fmla="*/ 1262063 w 2109788"/>
                <a:gd name="connsiteY145" fmla="*/ 2071688 h 3271838"/>
                <a:gd name="connsiteX146" fmla="*/ 1271588 w 2109788"/>
                <a:gd name="connsiteY146" fmla="*/ 2024063 h 3271838"/>
                <a:gd name="connsiteX147" fmla="*/ 1266825 w 2109788"/>
                <a:gd name="connsiteY147" fmla="*/ 1971675 h 3271838"/>
                <a:gd name="connsiteX148" fmla="*/ 1223963 w 2109788"/>
                <a:gd name="connsiteY148" fmla="*/ 1947863 h 3271838"/>
                <a:gd name="connsiteX149" fmla="*/ 1209675 w 2109788"/>
                <a:gd name="connsiteY149" fmla="*/ 1952625 h 3271838"/>
                <a:gd name="connsiteX150" fmla="*/ 1171575 w 2109788"/>
                <a:gd name="connsiteY150" fmla="*/ 1943100 h 3271838"/>
                <a:gd name="connsiteX151" fmla="*/ 1157288 w 2109788"/>
                <a:gd name="connsiteY151" fmla="*/ 1933575 h 3271838"/>
                <a:gd name="connsiteX152" fmla="*/ 1128713 w 2109788"/>
                <a:gd name="connsiteY152" fmla="*/ 1924050 h 3271838"/>
                <a:gd name="connsiteX153" fmla="*/ 1114425 w 2109788"/>
                <a:gd name="connsiteY153" fmla="*/ 1919288 h 3271838"/>
                <a:gd name="connsiteX154" fmla="*/ 1047750 w 2109788"/>
                <a:gd name="connsiteY154" fmla="*/ 1928813 h 3271838"/>
                <a:gd name="connsiteX155" fmla="*/ 1014413 w 2109788"/>
                <a:gd name="connsiteY155" fmla="*/ 1924050 h 3271838"/>
                <a:gd name="connsiteX156" fmla="*/ 952500 w 2109788"/>
                <a:gd name="connsiteY156" fmla="*/ 1933575 h 3271838"/>
                <a:gd name="connsiteX157" fmla="*/ 890588 w 2109788"/>
                <a:gd name="connsiteY157" fmla="*/ 1928813 h 3271838"/>
                <a:gd name="connsiteX158" fmla="*/ 876300 w 2109788"/>
                <a:gd name="connsiteY158" fmla="*/ 1924050 h 3271838"/>
                <a:gd name="connsiteX159" fmla="*/ 862013 w 2109788"/>
                <a:gd name="connsiteY159" fmla="*/ 1914525 h 3271838"/>
                <a:gd name="connsiteX160" fmla="*/ 842963 w 2109788"/>
                <a:gd name="connsiteY160" fmla="*/ 1909763 h 3271838"/>
                <a:gd name="connsiteX161" fmla="*/ 814388 w 2109788"/>
                <a:gd name="connsiteY161" fmla="*/ 1914525 h 3271838"/>
                <a:gd name="connsiteX162" fmla="*/ 785813 w 2109788"/>
                <a:gd name="connsiteY162" fmla="*/ 1900238 h 3271838"/>
                <a:gd name="connsiteX163" fmla="*/ 714375 w 2109788"/>
                <a:gd name="connsiteY163" fmla="*/ 1905000 h 3271838"/>
                <a:gd name="connsiteX164" fmla="*/ 671513 w 2109788"/>
                <a:gd name="connsiteY164" fmla="*/ 1881188 h 3271838"/>
                <a:gd name="connsiteX165" fmla="*/ 604838 w 2109788"/>
                <a:gd name="connsiteY165" fmla="*/ 1862138 h 3271838"/>
                <a:gd name="connsiteX166" fmla="*/ 566738 w 2109788"/>
                <a:gd name="connsiteY166" fmla="*/ 1857375 h 3271838"/>
                <a:gd name="connsiteX167" fmla="*/ 523875 w 2109788"/>
                <a:gd name="connsiteY167" fmla="*/ 1862138 h 3271838"/>
                <a:gd name="connsiteX168" fmla="*/ 423863 w 2109788"/>
                <a:gd name="connsiteY168" fmla="*/ 1852613 h 3271838"/>
                <a:gd name="connsiteX169" fmla="*/ 352425 w 2109788"/>
                <a:gd name="connsiteY169" fmla="*/ 1843088 h 3271838"/>
                <a:gd name="connsiteX170" fmla="*/ 252413 w 2109788"/>
                <a:gd name="connsiteY170" fmla="*/ 1852613 h 3271838"/>
                <a:gd name="connsiteX171" fmla="*/ 204788 w 2109788"/>
                <a:gd name="connsiteY171" fmla="*/ 1862138 h 3271838"/>
                <a:gd name="connsiteX172" fmla="*/ 166688 w 2109788"/>
                <a:gd name="connsiteY172" fmla="*/ 1871663 h 3271838"/>
                <a:gd name="connsiteX173" fmla="*/ 138113 w 2109788"/>
                <a:gd name="connsiteY173" fmla="*/ 1881188 h 3271838"/>
                <a:gd name="connsiteX174" fmla="*/ 109538 w 2109788"/>
                <a:gd name="connsiteY174" fmla="*/ 1885950 h 3271838"/>
                <a:gd name="connsiteX175" fmla="*/ 80963 w 2109788"/>
                <a:gd name="connsiteY175" fmla="*/ 1876425 h 3271838"/>
                <a:gd name="connsiteX176" fmla="*/ 66675 w 2109788"/>
                <a:gd name="connsiteY176" fmla="*/ 1871663 h 3271838"/>
                <a:gd name="connsiteX177" fmla="*/ 38100 w 2109788"/>
                <a:gd name="connsiteY177" fmla="*/ 1852613 h 3271838"/>
                <a:gd name="connsiteX178" fmla="*/ 19050 w 2109788"/>
                <a:gd name="connsiteY178" fmla="*/ 1824038 h 3271838"/>
                <a:gd name="connsiteX179" fmla="*/ 9525 w 2109788"/>
                <a:gd name="connsiteY179" fmla="*/ 1785938 h 3271838"/>
                <a:gd name="connsiteX180" fmla="*/ 0 w 2109788"/>
                <a:gd name="connsiteY180" fmla="*/ 1757363 h 3271838"/>
                <a:gd name="connsiteX181" fmla="*/ 9525 w 2109788"/>
                <a:gd name="connsiteY181" fmla="*/ 1728788 h 3271838"/>
                <a:gd name="connsiteX182" fmla="*/ 14288 w 2109788"/>
                <a:gd name="connsiteY182" fmla="*/ 1714500 h 3271838"/>
                <a:gd name="connsiteX183" fmla="*/ 23813 w 2109788"/>
                <a:gd name="connsiteY183" fmla="*/ 1700213 h 3271838"/>
                <a:gd name="connsiteX184" fmla="*/ 42863 w 2109788"/>
                <a:gd name="connsiteY184" fmla="*/ 1676400 h 3271838"/>
                <a:gd name="connsiteX185" fmla="*/ 47625 w 2109788"/>
                <a:gd name="connsiteY185" fmla="*/ 1662113 h 3271838"/>
                <a:gd name="connsiteX186" fmla="*/ 76200 w 2109788"/>
                <a:gd name="connsiteY186" fmla="*/ 1643063 h 3271838"/>
                <a:gd name="connsiteX187" fmla="*/ 95250 w 2109788"/>
                <a:gd name="connsiteY187" fmla="*/ 1628775 h 3271838"/>
                <a:gd name="connsiteX188" fmla="*/ 128588 w 2109788"/>
                <a:gd name="connsiteY188" fmla="*/ 1619250 h 3271838"/>
                <a:gd name="connsiteX189" fmla="*/ 171450 w 2109788"/>
                <a:gd name="connsiteY189" fmla="*/ 1609725 h 3271838"/>
                <a:gd name="connsiteX190" fmla="*/ 242888 w 2109788"/>
                <a:gd name="connsiteY190" fmla="*/ 1624013 h 3271838"/>
                <a:gd name="connsiteX191" fmla="*/ 257175 w 2109788"/>
                <a:gd name="connsiteY191" fmla="*/ 1633538 h 3271838"/>
                <a:gd name="connsiteX192" fmla="*/ 285750 w 2109788"/>
                <a:gd name="connsiteY192" fmla="*/ 1643063 h 3271838"/>
                <a:gd name="connsiteX193" fmla="*/ 461963 w 2109788"/>
                <a:gd name="connsiteY193" fmla="*/ 1633538 h 3271838"/>
                <a:gd name="connsiteX194" fmla="*/ 495300 w 2109788"/>
                <a:gd name="connsiteY194" fmla="*/ 1624013 h 3271838"/>
                <a:gd name="connsiteX195" fmla="*/ 514350 w 2109788"/>
                <a:gd name="connsiteY195" fmla="*/ 1619250 h 3271838"/>
                <a:gd name="connsiteX196" fmla="*/ 595313 w 2109788"/>
                <a:gd name="connsiteY196" fmla="*/ 1604963 h 3271838"/>
                <a:gd name="connsiteX197" fmla="*/ 657225 w 2109788"/>
                <a:gd name="connsiteY197" fmla="*/ 1595438 h 3271838"/>
                <a:gd name="connsiteX198" fmla="*/ 876300 w 2109788"/>
                <a:gd name="connsiteY198" fmla="*/ 1585913 h 3271838"/>
                <a:gd name="connsiteX199" fmla="*/ 904875 w 2109788"/>
                <a:gd name="connsiteY199" fmla="*/ 1571625 h 3271838"/>
                <a:gd name="connsiteX200" fmla="*/ 942975 w 2109788"/>
                <a:gd name="connsiteY200" fmla="*/ 1562100 h 3271838"/>
                <a:gd name="connsiteX201" fmla="*/ 1009650 w 2109788"/>
                <a:gd name="connsiteY201" fmla="*/ 1566863 h 3271838"/>
                <a:gd name="connsiteX202" fmla="*/ 1033463 w 2109788"/>
                <a:gd name="connsiteY202" fmla="*/ 1571625 h 3271838"/>
                <a:gd name="connsiteX203" fmla="*/ 1085850 w 2109788"/>
                <a:gd name="connsiteY203" fmla="*/ 1576388 h 3271838"/>
                <a:gd name="connsiteX204" fmla="*/ 1123950 w 2109788"/>
                <a:gd name="connsiteY204" fmla="*/ 1566863 h 3271838"/>
                <a:gd name="connsiteX205" fmla="*/ 1176338 w 2109788"/>
                <a:gd name="connsiteY205" fmla="*/ 1552575 h 3271838"/>
                <a:gd name="connsiteX206" fmla="*/ 1243013 w 2109788"/>
                <a:gd name="connsiteY206" fmla="*/ 1547813 h 3271838"/>
                <a:gd name="connsiteX207" fmla="*/ 1290638 w 2109788"/>
                <a:gd name="connsiteY207" fmla="*/ 1543050 h 3271838"/>
                <a:gd name="connsiteX208" fmla="*/ 1304925 w 2109788"/>
                <a:gd name="connsiteY208" fmla="*/ 1538288 h 3271838"/>
                <a:gd name="connsiteX209" fmla="*/ 1309688 w 2109788"/>
                <a:gd name="connsiteY209" fmla="*/ 1524000 h 3271838"/>
                <a:gd name="connsiteX210" fmla="*/ 1319213 w 2109788"/>
                <a:gd name="connsiteY210" fmla="*/ 1509713 h 3271838"/>
                <a:gd name="connsiteX211" fmla="*/ 1347788 w 2109788"/>
                <a:gd name="connsiteY211" fmla="*/ 1485900 h 3271838"/>
                <a:gd name="connsiteX212" fmla="*/ 1357313 w 2109788"/>
                <a:gd name="connsiteY212" fmla="*/ 1471613 h 3271838"/>
                <a:gd name="connsiteX213" fmla="*/ 1385888 w 2109788"/>
                <a:gd name="connsiteY213" fmla="*/ 1452563 h 3271838"/>
                <a:gd name="connsiteX214" fmla="*/ 1414463 w 2109788"/>
                <a:gd name="connsiteY214" fmla="*/ 1443038 h 3271838"/>
                <a:gd name="connsiteX215" fmla="*/ 1443038 w 2109788"/>
                <a:gd name="connsiteY215" fmla="*/ 1419225 h 3271838"/>
                <a:gd name="connsiteX216" fmla="*/ 1452563 w 2109788"/>
                <a:gd name="connsiteY216" fmla="*/ 1390650 h 3271838"/>
                <a:gd name="connsiteX217" fmla="*/ 1433513 w 2109788"/>
                <a:gd name="connsiteY217" fmla="*/ 1338263 h 3271838"/>
                <a:gd name="connsiteX218" fmla="*/ 1404938 w 2109788"/>
                <a:gd name="connsiteY218" fmla="*/ 1314450 h 3271838"/>
                <a:gd name="connsiteX219" fmla="*/ 1395413 w 2109788"/>
                <a:gd name="connsiteY219" fmla="*/ 1300163 h 3271838"/>
                <a:gd name="connsiteX220" fmla="*/ 1381125 w 2109788"/>
                <a:gd name="connsiteY220" fmla="*/ 1281113 h 3271838"/>
                <a:gd name="connsiteX221" fmla="*/ 1362075 w 2109788"/>
                <a:gd name="connsiteY221" fmla="*/ 1252538 h 3271838"/>
                <a:gd name="connsiteX222" fmla="*/ 1347788 w 2109788"/>
                <a:gd name="connsiteY222" fmla="*/ 1243013 h 3271838"/>
                <a:gd name="connsiteX223" fmla="*/ 1333500 w 2109788"/>
                <a:gd name="connsiteY223" fmla="*/ 1214438 h 3271838"/>
                <a:gd name="connsiteX224" fmla="*/ 1323975 w 2109788"/>
                <a:gd name="connsiteY224" fmla="*/ 1185863 h 3271838"/>
                <a:gd name="connsiteX225" fmla="*/ 1319213 w 2109788"/>
                <a:gd name="connsiteY225" fmla="*/ 1171575 h 3271838"/>
                <a:gd name="connsiteX226" fmla="*/ 1314450 w 2109788"/>
                <a:gd name="connsiteY226" fmla="*/ 1157288 h 3271838"/>
                <a:gd name="connsiteX227" fmla="*/ 1304925 w 2109788"/>
                <a:gd name="connsiteY227" fmla="*/ 1123950 h 3271838"/>
                <a:gd name="connsiteX228" fmla="*/ 1290638 w 2109788"/>
                <a:gd name="connsiteY228" fmla="*/ 1114425 h 3271838"/>
                <a:gd name="connsiteX229" fmla="*/ 1266825 w 2109788"/>
                <a:gd name="connsiteY229" fmla="*/ 1119188 h 3271838"/>
                <a:gd name="connsiteX230" fmla="*/ 1190625 w 2109788"/>
                <a:gd name="connsiteY230" fmla="*/ 1109663 h 3271838"/>
                <a:gd name="connsiteX231" fmla="*/ 1181100 w 2109788"/>
                <a:gd name="connsiteY231" fmla="*/ 1081088 h 3271838"/>
                <a:gd name="connsiteX232" fmla="*/ 1185863 w 2109788"/>
                <a:gd name="connsiteY232" fmla="*/ 1019175 h 3271838"/>
                <a:gd name="connsiteX233" fmla="*/ 1195388 w 2109788"/>
                <a:gd name="connsiteY233" fmla="*/ 1004888 h 3271838"/>
                <a:gd name="connsiteX234" fmla="*/ 1223963 w 2109788"/>
                <a:gd name="connsiteY234" fmla="*/ 981075 h 3271838"/>
                <a:gd name="connsiteX235" fmla="*/ 1238250 w 2109788"/>
                <a:gd name="connsiteY235" fmla="*/ 976313 h 3271838"/>
                <a:gd name="connsiteX236" fmla="*/ 1247775 w 2109788"/>
                <a:gd name="connsiteY236" fmla="*/ 962025 h 3271838"/>
                <a:gd name="connsiteX237" fmla="*/ 1276350 w 2109788"/>
                <a:gd name="connsiteY237" fmla="*/ 942975 h 3271838"/>
                <a:gd name="connsiteX238" fmla="*/ 1285875 w 2109788"/>
                <a:gd name="connsiteY238" fmla="*/ 914400 h 3271838"/>
                <a:gd name="connsiteX239" fmla="*/ 1290638 w 2109788"/>
                <a:gd name="connsiteY239" fmla="*/ 900113 h 3271838"/>
                <a:gd name="connsiteX240" fmla="*/ 1300163 w 2109788"/>
                <a:gd name="connsiteY240" fmla="*/ 885825 h 3271838"/>
                <a:gd name="connsiteX241" fmla="*/ 1295400 w 2109788"/>
                <a:gd name="connsiteY241" fmla="*/ 823913 h 3271838"/>
                <a:gd name="connsiteX242" fmla="*/ 1290638 w 2109788"/>
                <a:gd name="connsiteY242" fmla="*/ 809625 h 3271838"/>
                <a:gd name="connsiteX243" fmla="*/ 1276350 w 2109788"/>
                <a:gd name="connsiteY243" fmla="*/ 800100 h 3271838"/>
                <a:gd name="connsiteX244" fmla="*/ 1266825 w 2109788"/>
                <a:gd name="connsiteY244" fmla="*/ 771525 h 3271838"/>
                <a:gd name="connsiteX245" fmla="*/ 1262063 w 2109788"/>
                <a:gd name="connsiteY245" fmla="*/ 757238 h 3271838"/>
                <a:gd name="connsiteX246" fmla="*/ 1257300 w 2109788"/>
                <a:gd name="connsiteY246" fmla="*/ 738188 h 3271838"/>
                <a:gd name="connsiteX247" fmla="*/ 1252538 w 2109788"/>
                <a:gd name="connsiteY247" fmla="*/ 700088 h 3271838"/>
                <a:gd name="connsiteX248" fmla="*/ 1247775 w 2109788"/>
                <a:gd name="connsiteY248" fmla="*/ 685800 h 3271838"/>
                <a:gd name="connsiteX249" fmla="*/ 1238250 w 2109788"/>
                <a:gd name="connsiteY249" fmla="*/ 642938 h 3271838"/>
                <a:gd name="connsiteX250" fmla="*/ 1243013 w 2109788"/>
                <a:gd name="connsiteY250" fmla="*/ 609600 h 3271838"/>
                <a:gd name="connsiteX251" fmla="*/ 1247775 w 2109788"/>
                <a:gd name="connsiteY251" fmla="*/ 595313 h 3271838"/>
                <a:gd name="connsiteX252" fmla="*/ 1266825 w 2109788"/>
                <a:gd name="connsiteY252" fmla="*/ 590550 h 3271838"/>
                <a:gd name="connsiteX253" fmla="*/ 1290638 w 2109788"/>
                <a:gd name="connsiteY253" fmla="*/ 566738 h 3271838"/>
                <a:gd name="connsiteX254" fmla="*/ 1319213 w 2109788"/>
                <a:gd name="connsiteY254" fmla="*/ 538163 h 3271838"/>
                <a:gd name="connsiteX255" fmla="*/ 1323975 w 2109788"/>
                <a:gd name="connsiteY255" fmla="*/ 523875 h 3271838"/>
                <a:gd name="connsiteX256" fmla="*/ 1333500 w 2109788"/>
                <a:gd name="connsiteY256" fmla="*/ 509588 h 3271838"/>
                <a:gd name="connsiteX257" fmla="*/ 1338263 w 2109788"/>
                <a:gd name="connsiteY257" fmla="*/ 490538 h 3271838"/>
                <a:gd name="connsiteX258" fmla="*/ 1362075 w 2109788"/>
                <a:gd name="connsiteY258" fmla="*/ 423863 h 3271838"/>
                <a:gd name="connsiteX259" fmla="*/ 1371600 w 2109788"/>
                <a:gd name="connsiteY259" fmla="*/ 323850 h 3271838"/>
                <a:gd name="connsiteX260" fmla="*/ 1381125 w 2109788"/>
                <a:gd name="connsiteY260" fmla="*/ 280988 h 3271838"/>
                <a:gd name="connsiteX261" fmla="*/ 1385888 w 2109788"/>
                <a:gd name="connsiteY261" fmla="*/ 247650 h 3271838"/>
                <a:gd name="connsiteX262" fmla="*/ 1395413 w 2109788"/>
                <a:gd name="connsiteY262" fmla="*/ 219075 h 3271838"/>
                <a:gd name="connsiteX263" fmla="*/ 1400175 w 2109788"/>
                <a:gd name="connsiteY263" fmla="*/ 200025 h 3271838"/>
                <a:gd name="connsiteX264" fmla="*/ 1409700 w 2109788"/>
                <a:gd name="connsiteY264" fmla="*/ 104775 h 3271838"/>
                <a:gd name="connsiteX265" fmla="*/ 1433513 w 2109788"/>
                <a:gd name="connsiteY265" fmla="*/ 57150 h 3271838"/>
                <a:gd name="connsiteX266" fmla="*/ 1462088 w 2109788"/>
                <a:gd name="connsiteY266" fmla="*/ 33338 h 3271838"/>
                <a:gd name="connsiteX267" fmla="*/ 1490663 w 2109788"/>
                <a:gd name="connsiteY267" fmla="*/ 23813 h 3271838"/>
                <a:gd name="connsiteX268" fmla="*/ 1504950 w 2109788"/>
                <a:gd name="connsiteY268" fmla="*/ 19050 h 3271838"/>
                <a:gd name="connsiteX269" fmla="*/ 1519238 w 2109788"/>
                <a:gd name="connsiteY269" fmla="*/ 14288 h 3271838"/>
                <a:gd name="connsiteX270" fmla="*/ 1533525 w 2109788"/>
                <a:gd name="connsiteY270" fmla="*/ 0 h 3271838"/>
                <a:gd name="connsiteX0" fmla="*/ 153352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3352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23813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8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0 h 3271838"/>
                <a:gd name="connsiteX1" fmla="*/ 1628775 w 2109788"/>
                <a:gd name="connsiteY1" fmla="*/ 14288 h 3271838"/>
                <a:gd name="connsiteX2" fmla="*/ 1643063 w 2109788"/>
                <a:gd name="connsiteY2" fmla="*/ 54769 h 3271838"/>
                <a:gd name="connsiteX3" fmla="*/ 1657350 w 2109788"/>
                <a:gd name="connsiteY3" fmla="*/ 123825 h 3271838"/>
                <a:gd name="connsiteX4" fmla="*/ 1666875 w 2109788"/>
                <a:gd name="connsiteY4" fmla="*/ 166688 h 3271838"/>
                <a:gd name="connsiteX5" fmla="*/ 1676400 w 2109788"/>
                <a:gd name="connsiteY5" fmla="*/ 228600 h 3271838"/>
                <a:gd name="connsiteX6" fmla="*/ 1685925 w 2109788"/>
                <a:gd name="connsiteY6" fmla="*/ 261938 h 3271838"/>
                <a:gd name="connsiteX7" fmla="*/ 1700213 w 2109788"/>
                <a:gd name="connsiteY7" fmla="*/ 338138 h 3271838"/>
                <a:gd name="connsiteX8" fmla="*/ 1709738 w 2109788"/>
                <a:gd name="connsiteY8" fmla="*/ 366713 h 3271838"/>
                <a:gd name="connsiteX9" fmla="*/ 1714500 w 2109788"/>
                <a:gd name="connsiteY9" fmla="*/ 381000 h 3271838"/>
                <a:gd name="connsiteX10" fmla="*/ 1724025 w 2109788"/>
                <a:gd name="connsiteY10" fmla="*/ 395288 h 3271838"/>
                <a:gd name="connsiteX11" fmla="*/ 1733550 w 2109788"/>
                <a:gd name="connsiteY11" fmla="*/ 423863 h 3271838"/>
                <a:gd name="connsiteX12" fmla="*/ 1752600 w 2109788"/>
                <a:gd name="connsiteY12" fmla="*/ 452438 h 3271838"/>
                <a:gd name="connsiteX13" fmla="*/ 1757363 w 2109788"/>
                <a:gd name="connsiteY13" fmla="*/ 466725 h 3271838"/>
                <a:gd name="connsiteX14" fmla="*/ 1781175 w 2109788"/>
                <a:gd name="connsiteY14" fmla="*/ 495300 h 3271838"/>
                <a:gd name="connsiteX15" fmla="*/ 1795463 w 2109788"/>
                <a:gd name="connsiteY15" fmla="*/ 500063 h 3271838"/>
                <a:gd name="connsiteX16" fmla="*/ 1804988 w 2109788"/>
                <a:gd name="connsiteY16" fmla="*/ 514350 h 3271838"/>
                <a:gd name="connsiteX17" fmla="*/ 1833563 w 2109788"/>
                <a:gd name="connsiteY17" fmla="*/ 533400 h 3271838"/>
                <a:gd name="connsiteX18" fmla="*/ 1862138 w 2109788"/>
                <a:gd name="connsiteY18" fmla="*/ 576263 h 3271838"/>
                <a:gd name="connsiteX19" fmla="*/ 1871663 w 2109788"/>
                <a:gd name="connsiteY19" fmla="*/ 590550 h 3271838"/>
                <a:gd name="connsiteX20" fmla="*/ 1866900 w 2109788"/>
                <a:gd name="connsiteY20" fmla="*/ 623888 h 3271838"/>
                <a:gd name="connsiteX21" fmla="*/ 1857375 w 2109788"/>
                <a:gd name="connsiteY21" fmla="*/ 685800 h 3271838"/>
                <a:gd name="connsiteX22" fmla="*/ 1847850 w 2109788"/>
                <a:gd name="connsiteY22" fmla="*/ 714375 h 3271838"/>
                <a:gd name="connsiteX23" fmla="*/ 1838325 w 2109788"/>
                <a:gd name="connsiteY23" fmla="*/ 728663 h 3271838"/>
                <a:gd name="connsiteX24" fmla="*/ 1833563 w 2109788"/>
                <a:gd name="connsiteY24" fmla="*/ 747713 h 3271838"/>
                <a:gd name="connsiteX25" fmla="*/ 1828800 w 2109788"/>
                <a:gd name="connsiteY25" fmla="*/ 762000 h 3271838"/>
                <a:gd name="connsiteX26" fmla="*/ 1833563 w 2109788"/>
                <a:gd name="connsiteY26" fmla="*/ 790575 h 3271838"/>
                <a:gd name="connsiteX27" fmla="*/ 1843088 w 2109788"/>
                <a:gd name="connsiteY27" fmla="*/ 819150 h 3271838"/>
                <a:gd name="connsiteX28" fmla="*/ 1847850 w 2109788"/>
                <a:gd name="connsiteY28" fmla="*/ 833438 h 3271838"/>
                <a:gd name="connsiteX29" fmla="*/ 1857375 w 2109788"/>
                <a:gd name="connsiteY29" fmla="*/ 847725 h 3271838"/>
                <a:gd name="connsiteX30" fmla="*/ 1862138 w 2109788"/>
                <a:gd name="connsiteY30" fmla="*/ 866775 h 3271838"/>
                <a:gd name="connsiteX31" fmla="*/ 1871663 w 2109788"/>
                <a:gd name="connsiteY31" fmla="*/ 966788 h 3271838"/>
                <a:gd name="connsiteX32" fmla="*/ 1876425 w 2109788"/>
                <a:gd name="connsiteY32" fmla="*/ 1004888 h 3271838"/>
                <a:gd name="connsiteX33" fmla="*/ 1871663 w 2109788"/>
                <a:gd name="connsiteY33" fmla="*/ 1028700 h 3271838"/>
                <a:gd name="connsiteX34" fmla="*/ 1857375 w 2109788"/>
                <a:gd name="connsiteY34" fmla="*/ 1100138 h 3271838"/>
                <a:gd name="connsiteX35" fmla="*/ 1847850 w 2109788"/>
                <a:gd name="connsiteY35" fmla="*/ 1128713 h 3271838"/>
                <a:gd name="connsiteX36" fmla="*/ 1838325 w 2109788"/>
                <a:gd name="connsiteY36" fmla="*/ 1157288 h 3271838"/>
                <a:gd name="connsiteX37" fmla="*/ 1824038 w 2109788"/>
                <a:gd name="connsiteY37" fmla="*/ 1200150 h 3271838"/>
                <a:gd name="connsiteX38" fmla="*/ 1819275 w 2109788"/>
                <a:gd name="connsiteY38" fmla="*/ 1214438 h 3271838"/>
                <a:gd name="connsiteX39" fmla="*/ 1785938 w 2109788"/>
                <a:gd name="connsiteY39" fmla="*/ 1257300 h 3271838"/>
                <a:gd name="connsiteX40" fmla="*/ 1776413 w 2109788"/>
                <a:gd name="connsiteY40" fmla="*/ 1271588 h 3271838"/>
                <a:gd name="connsiteX41" fmla="*/ 1747838 w 2109788"/>
                <a:gd name="connsiteY41" fmla="*/ 1290638 h 3271838"/>
                <a:gd name="connsiteX42" fmla="*/ 1738313 w 2109788"/>
                <a:gd name="connsiteY42" fmla="*/ 1304925 h 3271838"/>
                <a:gd name="connsiteX43" fmla="*/ 1709738 w 2109788"/>
                <a:gd name="connsiteY43" fmla="*/ 1323975 h 3271838"/>
                <a:gd name="connsiteX44" fmla="*/ 1700213 w 2109788"/>
                <a:gd name="connsiteY44" fmla="*/ 1338263 h 3271838"/>
                <a:gd name="connsiteX45" fmla="*/ 1685925 w 2109788"/>
                <a:gd name="connsiteY45" fmla="*/ 1347788 h 3271838"/>
                <a:gd name="connsiteX46" fmla="*/ 1676400 w 2109788"/>
                <a:gd name="connsiteY46" fmla="*/ 1390650 h 3271838"/>
                <a:gd name="connsiteX47" fmla="*/ 1690688 w 2109788"/>
                <a:gd name="connsiteY47" fmla="*/ 1419225 h 3271838"/>
                <a:gd name="connsiteX48" fmla="*/ 1704975 w 2109788"/>
                <a:gd name="connsiteY48" fmla="*/ 1428750 h 3271838"/>
                <a:gd name="connsiteX49" fmla="*/ 1743075 w 2109788"/>
                <a:gd name="connsiteY49" fmla="*/ 1452563 h 3271838"/>
                <a:gd name="connsiteX50" fmla="*/ 1757363 w 2109788"/>
                <a:gd name="connsiteY50" fmla="*/ 1457325 h 3271838"/>
                <a:gd name="connsiteX51" fmla="*/ 1766888 w 2109788"/>
                <a:gd name="connsiteY51" fmla="*/ 1471613 h 3271838"/>
                <a:gd name="connsiteX52" fmla="*/ 1800225 w 2109788"/>
                <a:gd name="connsiteY52" fmla="*/ 1509713 h 3271838"/>
                <a:gd name="connsiteX53" fmla="*/ 1819275 w 2109788"/>
                <a:gd name="connsiteY53" fmla="*/ 1552575 h 3271838"/>
                <a:gd name="connsiteX54" fmla="*/ 1833563 w 2109788"/>
                <a:gd name="connsiteY54" fmla="*/ 1557338 h 3271838"/>
                <a:gd name="connsiteX55" fmla="*/ 1838325 w 2109788"/>
                <a:gd name="connsiteY55" fmla="*/ 1571625 h 3271838"/>
                <a:gd name="connsiteX56" fmla="*/ 1866900 w 2109788"/>
                <a:gd name="connsiteY56" fmla="*/ 1590675 h 3271838"/>
                <a:gd name="connsiteX57" fmla="*/ 1885950 w 2109788"/>
                <a:gd name="connsiteY57" fmla="*/ 1633538 h 3271838"/>
                <a:gd name="connsiteX58" fmla="*/ 1900238 w 2109788"/>
                <a:gd name="connsiteY58" fmla="*/ 1643063 h 3271838"/>
                <a:gd name="connsiteX59" fmla="*/ 1947863 w 2109788"/>
                <a:gd name="connsiteY59" fmla="*/ 1657350 h 3271838"/>
                <a:gd name="connsiteX60" fmla="*/ 1962150 w 2109788"/>
                <a:gd name="connsiteY60" fmla="*/ 1662113 h 3271838"/>
                <a:gd name="connsiteX61" fmla="*/ 1990725 w 2109788"/>
                <a:gd name="connsiteY61" fmla="*/ 1676400 h 3271838"/>
                <a:gd name="connsiteX62" fmla="*/ 2033588 w 2109788"/>
                <a:gd name="connsiteY62" fmla="*/ 1704975 h 3271838"/>
                <a:gd name="connsiteX63" fmla="*/ 2047875 w 2109788"/>
                <a:gd name="connsiteY63" fmla="*/ 1714500 h 3271838"/>
                <a:gd name="connsiteX64" fmla="*/ 2057400 w 2109788"/>
                <a:gd name="connsiteY64" fmla="*/ 1728788 h 3271838"/>
                <a:gd name="connsiteX65" fmla="*/ 2071688 w 2109788"/>
                <a:gd name="connsiteY65" fmla="*/ 1738313 h 3271838"/>
                <a:gd name="connsiteX66" fmla="*/ 2081213 w 2109788"/>
                <a:gd name="connsiteY66" fmla="*/ 1766888 h 3271838"/>
                <a:gd name="connsiteX67" fmla="*/ 2085975 w 2109788"/>
                <a:gd name="connsiteY67" fmla="*/ 1781175 h 3271838"/>
                <a:gd name="connsiteX68" fmla="*/ 2090738 w 2109788"/>
                <a:gd name="connsiteY68" fmla="*/ 1795463 h 3271838"/>
                <a:gd name="connsiteX69" fmla="*/ 2095500 w 2109788"/>
                <a:gd name="connsiteY69" fmla="*/ 1819275 h 3271838"/>
                <a:gd name="connsiteX70" fmla="*/ 2100263 w 2109788"/>
                <a:gd name="connsiteY70" fmla="*/ 1833563 h 3271838"/>
                <a:gd name="connsiteX71" fmla="*/ 2109788 w 2109788"/>
                <a:gd name="connsiteY71" fmla="*/ 1871663 h 3271838"/>
                <a:gd name="connsiteX72" fmla="*/ 2100263 w 2109788"/>
                <a:gd name="connsiteY72" fmla="*/ 1947863 h 3271838"/>
                <a:gd name="connsiteX73" fmla="*/ 2090738 w 2109788"/>
                <a:gd name="connsiteY73" fmla="*/ 1976438 h 3271838"/>
                <a:gd name="connsiteX74" fmla="*/ 2085975 w 2109788"/>
                <a:gd name="connsiteY74" fmla="*/ 1990725 h 3271838"/>
                <a:gd name="connsiteX75" fmla="*/ 2066925 w 2109788"/>
                <a:gd name="connsiteY75" fmla="*/ 2019300 h 3271838"/>
                <a:gd name="connsiteX76" fmla="*/ 2052638 w 2109788"/>
                <a:gd name="connsiteY76" fmla="*/ 2047875 h 3271838"/>
                <a:gd name="connsiteX77" fmla="*/ 2038350 w 2109788"/>
                <a:gd name="connsiteY77" fmla="*/ 2057400 h 3271838"/>
                <a:gd name="connsiteX78" fmla="*/ 2028825 w 2109788"/>
                <a:gd name="connsiteY78" fmla="*/ 2071688 h 3271838"/>
                <a:gd name="connsiteX79" fmla="*/ 2014538 w 2109788"/>
                <a:gd name="connsiteY79" fmla="*/ 2076450 h 3271838"/>
                <a:gd name="connsiteX80" fmla="*/ 1952625 w 2109788"/>
                <a:gd name="connsiteY80" fmla="*/ 2090738 h 3271838"/>
                <a:gd name="connsiteX81" fmla="*/ 1938338 w 2109788"/>
                <a:gd name="connsiteY81" fmla="*/ 2105025 h 3271838"/>
                <a:gd name="connsiteX82" fmla="*/ 1924050 w 2109788"/>
                <a:gd name="connsiteY82" fmla="*/ 2114550 h 3271838"/>
                <a:gd name="connsiteX83" fmla="*/ 1905000 w 2109788"/>
                <a:gd name="connsiteY83" fmla="*/ 2143125 h 3271838"/>
                <a:gd name="connsiteX84" fmla="*/ 1876425 w 2109788"/>
                <a:gd name="connsiteY84" fmla="*/ 2185988 h 3271838"/>
                <a:gd name="connsiteX85" fmla="*/ 1857375 w 2109788"/>
                <a:gd name="connsiteY85" fmla="*/ 2214563 h 3271838"/>
                <a:gd name="connsiteX86" fmla="*/ 1847850 w 2109788"/>
                <a:gd name="connsiteY86" fmla="*/ 2228850 h 3271838"/>
                <a:gd name="connsiteX87" fmla="*/ 1819275 w 2109788"/>
                <a:gd name="connsiteY87" fmla="*/ 2286000 h 3271838"/>
                <a:gd name="connsiteX88" fmla="*/ 1809750 w 2109788"/>
                <a:gd name="connsiteY88" fmla="*/ 2300288 h 3271838"/>
                <a:gd name="connsiteX89" fmla="*/ 1800225 w 2109788"/>
                <a:gd name="connsiteY89" fmla="*/ 2328863 h 3271838"/>
                <a:gd name="connsiteX90" fmla="*/ 1795463 w 2109788"/>
                <a:gd name="connsiteY90" fmla="*/ 2343150 h 3271838"/>
                <a:gd name="connsiteX91" fmla="*/ 1804988 w 2109788"/>
                <a:gd name="connsiteY91" fmla="*/ 2376488 h 3271838"/>
                <a:gd name="connsiteX92" fmla="*/ 1814513 w 2109788"/>
                <a:gd name="connsiteY92" fmla="*/ 2405063 h 3271838"/>
                <a:gd name="connsiteX93" fmla="*/ 1819275 w 2109788"/>
                <a:gd name="connsiteY93" fmla="*/ 2419350 h 3271838"/>
                <a:gd name="connsiteX94" fmla="*/ 1828800 w 2109788"/>
                <a:gd name="connsiteY94" fmla="*/ 2462213 h 3271838"/>
                <a:gd name="connsiteX95" fmla="*/ 1838325 w 2109788"/>
                <a:gd name="connsiteY95" fmla="*/ 2476500 h 3271838"/>
                <a:gd name="connsiteX96" fmla="*/ 1847850 w 2109788"/>
                <a:gd name="connsiteY96" fmla="*/ 2505075 h 3271838"/>
                <a:gd name="connsiteX97" fmla="*/ 1871663 w 2109788"/>
                <a:gd name="connsiteY97" fmla="*/ 2547938 h 3271838"/>
                <a:gd name="connsiteX98" fmla="*/ 1866900 w 2109788"/>
                <a:gd name="connsiteY98" fmla="*/ 2690813 h 3271838"/>
                <a:gd name="connsiteX99" fmla="*/ 1866900 w 2109788"/>
                <a:gd name="connsiteY99" fmla="*/ 2733675 h 3271838"/>
                <a:gd name="connsiteX100" fmla="*/ 1866900 w 2109788"/>
                <a:gd name="connsiteY100" fmla="*/ 3038475 h 3271838"/>
                <a:gd name="connsiteX101" fmla="*/ 1862138 w 2109788"/>
                <a:gd name="connsiteY101" fmla="*/ 3071813 h 3271838"/>
                <a:gd name="connsiteX102" fmla="*/ 1852613 w 2109788"/>
                <a:gd name="connsiteY102" fmla="*/ 3138488 h 3271838"/>
                <a:gd name="connsiteX103" fmla="*/ 1847850 w 2109788"/>
                <a:gd name="connsiteY103" fmla="*/ 3152775 h 3271838"/>
                <a:gd name="connsiteX104" fmla="*/ 1828800 w 2109788"/>
                <a:gd name="connsiteY104" fmla="*/ 3181350 h 3271838"/>
                <a:gd name="connsiteX105" fmla="*/ 1824038 w 2109788"/>
                <a:gd name="connsiteY105" fmla="*/ 3195638 h 3271838"/>
                <a:gd name="connsiteX106" fmla="*/ 1781175 w 2109788"/>
                <a:gd name="connsiteY106" fmla="*/ 3214688 h 3271838"/>
                <a:gd name="connsiteX107" fmla="*/ 1738313 w 2109788"/>
                <a:gd name="connsiteY107" fmla="*/ 3238500 h 3271838"/>
                <a:gd name="connsiteX108" fmla="*/ 1724025 w 2109788"/>
                <a:gd name="connsiteY108" fmla="*/ 3248025 h 3271838"/>
                <a:gd name="connsiteX109" fmla="*/ 1685925 w 2109788"/>
                <a:gd name="connsiteY109" fmla="*/ 3257550 h 3271838"/>
                <a:gd name="connsiteX110" fmla="*/ 1590675 w 2109788"/>
                <a:gd name="connsiteY110" fmla="*/ 3267075 h 3271838"/>
                <a:gd name="connsiteX111" fmla="*/ 1571625 w 2109788"/>
                <a:gd name="connsiteY111" fmla="*/ 3271838 h 3271838"/>
                <a:gd name="connsiteX112" fmla="*/ 1509713 w 2109788"/>
                <a:gd name="connsiteY112" fmla="*/ 3267075 h 3271838"/>
                <a:gd name="connsiteX113" fmla="*/ 1476375 w 2109788"/>
                <a:gd name="connsiteY113" fmla="*/ 3257550 h 3271838"/>
                <a:gd name="connsiteX114" fmla="*/ 1443038 w 2109788"/>
                <a:gd name="connsiteY114" fmla="*/ 3252788 h 3271838"/>
                <a:gd name="connsiteX115" fmla="*/ 1428750 w 2109788"/>
                <a:gd name="connsiteY115" fmla="*/ 3248025 h 3271838"/>
                <a:gd name="connsiteX116" fmla="*/ 1376363 w 2109788"/>
                <a:gd name="connsiteY116" fmla="*/ 3238500 h 3271838"/>
                <a:gd name="connsiteX117" fmla="*/ 1357313 w 2109788"/>
                <a:gd name="connsiteY117" fmla="*/ 3233738 h 3271838"/>
                <a:gd name="connsiteX118" fmla="*/ 1328738 w 2109788"/>
                <a:gd name="connsiteY118" fmla="*/ 3224213 h 3271838"/>
                <a:gd name="connsiteX119" fmla="*/ 1300163 w 2109788"/>
                <a:gd name="connsiteY119" fmla="*/ 3209925 h 3271838"/>
                <a:gd name="connsiteX120" fmla="*/ 1271588 w 2109788"/>
                <a:gd name="connsiteY120" fmla="*/ 3195638 h 3271838"/>
                <a:gd name="connsiteX121" fmla="*/ 1257300 w 2109788"/>
                <a:gd name="connsiteY121" fmla="*/ 3186113 h 3271838"/>
                <a:gd name="connsiteX122" fmla="*/ 1247775 w 2109788"/>
                <a:gd name="connsiteY122" fmla="*/ 3157538 h 3271838"/>
                <a:gd name="connsiteX123" fmla="*/ 1247775 w 2109788"/>
                <a:gd name="connsiteY123" fmla="*/ 3014663 h 3271838"/>
                <a:gd name="connsiteX124" fmla="*/ 1238250 w 2109788"/>
                <a:gd name="connsiteY124" fmla="*/ 2981325 h 3271838"/>
                <a:gd name="connsiteX125" fmla="*/ 1243013 w 2109788"/>
                <a:gd name="connsiteY125" fmla="*/ 2924175 h 3271838"/>
                <a:gd name="connsiteX126" fmla="*/ 1252538 w 2109788"/>
                <a:gd name="connsiteY126" fmla="*/ 2881313 h 3271838"/>
                <a:gd name="connsiteX127" fmla="*/ 1247775 w 2109788"/>
                <a:gd name="connsiteY127" fmla="*/ 2805113 h 3271838"/>
                <a:gd name="connsiteX128" fmla="*/ 1252538 w 2109788"/>
                <a:gd name="connsiteY128" fmla="*/ 2743200 h 3271838"/>
                <a:gd name="connsiteX129" fmla="*/ 1252538 w 2109788"/>
                <a:gd name="connsiteY129" fmla="*/ 2671763 h 3271838"/>
                <a:gd name="connsiteX130" fmla="*/ 1243013 w 2109788"/>
                <a:gd name="connsiteY130" fmla="*/ 2605088 h 3271838"/>
                <a:gd name="connsiteX131" fmla="*/ 1238250 w 2109788"/>
                <a:gd name="connsiteY131" fmla="*/ 2590800 h 3271838"/>
                <a:gd name="connsiteX132" fmla="*/ 1243013 w 2109788"/>
                <a:gd name="connsiteY132" fmla="*/ 2533650 h 3271838"/>
                <a:gd name="connsiteX133" fmla="*/ 1247775 w 2109788"/>
                <a:gd name="connsiteY133" fmla="*/ 2519363 h 3271838"/>
                <a:gd name="connsiteX134" fmla="*/ 1262063 w 2109788"/>
                <a:gd name="connsiteY134" fmla="*/ 2471738 h 3271838"/>
                <a:gd name="connsiteX135" fmla="*/ 1266825 w 2109788"/>
                <a:gd name="connsiteY135" fmla="*/ 2457450 h 3271838"/>
                <a:gd name="connsiteX136" fmla="*/ 1285875 w 2109788"/>
                <a:gd name="connsiteY136" fmla="*/ 2428875 h 3271838"/>
                <a:gd name="connsiteX137" fmla="*/ 1300163 w 2109788"/>
                <a:gd name="connsiteY137" fmla="*/ 2381250 h 3271838"/>
                <a:gd name="connsiteX138" fmla="*/ 1304925 w 2109788"/>
                <a:gd name="connsiteY138" fmla="*/ 2366963 h 3271838"/>
                <a:gd name="connsiteX139" fmla="*/ 1290638 w 2109788"/>
                <a:gd name="connsiteY139" fmla="*/ 2309813 h 3271838"/>
                <a:gd name="connsiteX140" fmla="*/ 1281113 w 2109788"/>
                <a:gd name="connsiteY140" fmla="*/ 2295525 h 3271838"/>
                <a:gd name="connsiteX141" fmla="*/ 1271588 w 2109788"/>
                <a:gd name="connsiteY141" fmla="*/ 2252663 h 3271838"/>
                <a:gd name="connsiteX142" fmla="*/ 1266825 w 2109788"/>
                <a:gd name="connsiteY142" fmla="*/ 2209800 h 3271838"/>
                <a:gd name="connsiteX143" fmla="*/ 1257300 w 2109788"/>
                <a:gd name="connsiteY143" fmla="*/ 2176463 h 3271838"/>
                <a:gd name="connsiteX144" fmla="*/ 1262063 w 2109788"/>
                <a:gd name="connsiteY144" fmla="*/ 2071688 h 3271838"/>
                <a:gd name="connsiteX145" fmla="*/ 1271588 w 2109788"/>
                <a:gd name="connsiteY145" fmla="*/ 2024063 h 3271838"/>
                <a:gd name="connsiteX146" fmla="*/ 1266825 w 2109788"/>
                <a:gd name="connsiteY146" fmla="*/ 1971675 h 3271838"/>
                <a:gd name="connsiteX147" fmla="*/ 1223963 w 2109788"/>
                <a:gd name="connsiteY147" fmla="*/ 1947863 h 3271838"/>
                <a:gd name="connsiteX148" fmla="*/ 1209675 w 2109788"/>
                <a:gd name="connsiteY148" fmla="*/ 1952625 h 3271838"/>
                <a:gd name="connsiteX149" fmla="*/ 1171575 w 2109788"/>
                <a:gd name="connsiteY149" fmla="*/ 1943100 h 3271838"/>
                <a:gd name="connsiteX150" fmla="*/ 1157288 w 2109788"/>
                <a:gd name="connsiteY150" fmla="*/ 1933575 h 3271838"/>
                <a:gd name="connsiteX151" fmla="*/ 1128713 w 2109788"/>
                <a:gd name="connsiteY151" fmla="*/ 1924050 h 3271838"/>
                <a:gd name="connsiteX152" fmla="*/ 1114425 w 2109788"/>
                <a:gd name="connsiteY152" fmla="*/ 1919288 h 3271838"/>
                <a:gd name="connsiteX153" fmla="*/ 1047750 w 2109788"/>
                <a:gd name="connsiteY153" fmla="*/ 1928813 h 3271838"/>
                <a:gd name="connsiteX154" fmla="*/ 1014413 w 2109788"/>
                <a:gd name="connsiteY154" fmla="*/ 1924050 h 3271838"/>
                <a:gd name="connsiteX155" fmla="*/ 952500 w 2109788"/>
                <a:gd name="connsiteY155" fmla="*/ 1933575 h 3271838"/>
                <a:gd name="connsiteX156" fmla="*/ 890588 w 2109788"/>
                <a:gd name="connsiteY156" fmla="*/ 1928813 h 3271838"/>
                <a:gd name="connsiteX157" fmla="*/ 876300 w 2109788"/>
                <a:gd name="connsiteY157" fmla="*/ 1924050 h 3271838"/>
                <a:gd name="connsiteX158" fmla="*/ 862013 w 2109788"/>
                <a:gd name="connsiteY158" fmla="*/ 1914525 h 3271838"/>
                <a:gd name="connsiteX159" fmla="*/ 842963 w 2109788"/>
                <a:gd name="connsiteY159" fmla="*/ 1909763 h 3271838"/>
                <a:gd name="connsiteX160" fmla="*/ 814388 w 2109788"/>
                <a:gd name="connsiteY160" fmla="*/ 1914525 h 3271838"/>
                <a:gd name="connsiteX161" fmla="*/ 785813 w 2109788"/>
                <a:gd name="connsiteY161" fmla="*/ 1900238 h 3271838"/>
                <a:gd name="connsiteX162" fmla="*/ 714375 w 2109788"/>
                <a:gd name="connsiteY162" fmla="*/ 1905000 h 3271838"/>
                <a:gd name="connsiteX163" fmla="*/ 671513 w 2109788"/>
                <a:gd name="connsiteY163" fmla="*/ 1881188 h 3271838"/>
                <a:gd name="connsiteX164" fmla="*/ 604838 w 2109788"/>
                <a:gd name="connsiteY164" fmla="*/ 1862138 h 3271838"/>
                <a:gd name="connsiteX165" fmla="*/ 566738 w 2109788"/>
                <a:gd name="connsiteY165" fmla="*/ 1857375 h 3271838"/>
                <a:gd name="connsiteX166" fmla="*/ 523875 w 2109788"/>
                <a:gd name="connsiteY166" fmla="*/ 1862138 h 3271838"/>
                <a:gd name="connsiteX167" fmla="*/ 423863 w 2109788"/>
                <a:gd name="connsiteY167" fmla="*/ 1852613 h 3271838"/>
                <a:gd name="connsiteX168" fmla="*/ 352425 w 2109788"/>
                <a:gd name="connsiteY168" fmla="*/ 1843088 h 3271838"/>
                <a:gd name="connsiteX169" fmla="*/ 252413 w 2109788"/>
                <a:gd name="connsiteY169" fmla="*/ 1852613 h 3271838"/>
                <a:gd name="connsiteX170" fmla="*/ 204788 w 2109788"/>
                <a:gd name="connsiteY170" fmla="*/ 1862138 h 3271838"/>
                <a:gd name="connsiteX171" fmla="*/ 166688 w 2109788"/>
                <a:gd name="connsiteY171" fmla="*/ 1871663 h 3271838"/>
                <a:gd name="connsiteX172" fmla="*/ 138113 w 2109788"/>
                <a:gd name="connsiteY172" fmla="*/ 1881188 h 3271838"/>
                <a:gd name="connsiteX173" fmla="*/ 109538 w 2109788"/>
                <a:gd name="connsiteY173" fmla="*/ 1885950 h 3271838"/>
                <a:gd name="connsiteX174" fmla="*/ 80963 w 2109788"/>
                <a:gd name="connsiteY174" fmla="*/ 1876425 h 3271838"/>
                <a:gd name="connsiteX175" fmla="*/ 66675 w 2109788"/>
                <a:gd name="connsiteY175" fmla="*/ 1871663 h 3271838"/>
                <a:gd name="connsiteX176" fmla="*/ 38100 w 2109788"/>
                <a:gd name="connsiteY176" fmla="*/ 1852613 h 3271838"/>
                <a:gd name="connsiteX177" fmla="*/ 19050 w 2109788"/>
                <a:gd name="connsiteY177" fmla="*/ 1824038 h 3271838"/>
                <a:gd name="connsiteX178" fmla="*/ 9525 w 2109788"/>
                <a:gd name="connsiteY178" fmla="*/ 1785938 h 3271838"/>
                <a:gd name="connsiteX179" fmla="*/ 0 w 2109788"/>
                <a:gd name="connsiteY179" fmla="*/ 1757363 h 3271838"/>
                <a:gd name="connsiteX180" fmla="*/ 9525 w 2109788"/>
                <a:gd name="connsiteY180" fmla="*/ 1728788 h 3271838"/>
                <a:gd name="connsiteX181" fmla="*/ 14288 w 2109788"/>
                <a:gd name="connsiteY181" fmla="*/ 1714500 h 3271838"/>
                <a:gd name="connsiteX182" fmla="*/ 23813 w 2109788"/>
                <a:gd name="connsiteY182" fmla="*/ 1700213 h 3271838"/>
                <a:gd name="connsiteX183" fmla="*/ 42863 w 2109788"/>
                <a:gd name="connsiteY183" fmla="*/ 1676400 h 3271838"/>
                <a:gd name="connsiteX184" fmla="*/ 47625 w 2109788"/>
                <a:gd name="connsiteY184" fmla="*/ 1662113 h 3271838"/>
                <a:gd name="connsiteX185" fmla="*/ 76200 w 2109788"/>
                <a:gd name="connsiteY185" fmla="*/ 1643063 h 3271838"/>
                <a:gd name="connsiteX186" fmla="*/ 95250 w 2109788"/>
                <a:gd name="connsiteY186" fmla="*/ 1628775 h 3271838"/>
                <a:gd name="connsiteX187" fmla="*/ 128588 w 2109788"/>
                <a:gd name="connsiteY187" fmla="*/ 1619250 h 3271838"/>
                <a:gd name="connsiteX188" fmla="*/ 171450 w 2109788"/>
                <a:gd name="connsiteY188" fmla="*/ 1609725 h 3271838"/>
                <a:gd name="connsiteX189" fmla="*/ 242888 w 2109788"/>
                <a:gd name="connsiteY189" fmla="*/ 1624013 h 3271838"/>
                <a:gd name="connsiteX190" fmla="*/ 257175 w 2109788"/>
                <a:gd name="connsiteY190" fmla="*/ 1633538 h 3271838"/>
                <a:gd name="connsiteX191" fmla="*/ 285750 w 2109788"/>
                <a:gd name="connsiteY191" fmla="*/ 1643063 h 3271838"/>
                <a:gd name="connsiteX192" fmla="*/ 461963 w 2109788"/>
                <a:gd name="connsiteY192" fmla="*/ 1633538 h 3271838"/>
                <a:gd name="connsiteX193" fmla="*/ 495300 w 2109788"/>
                <a:gd name="connsiteY193" fmla="*/ 1624013 h 3271838"/>
                <a:gd name="connsiteX194" fmla="*/ 514350 w 2109788"/>
                <a:gd name="connsiteY194" fmla="*/ 1619250 h 3271838"/>
                <a:gd name="connsiteX195" fmla="*/ 595313 w 2109788"/>
                <a:gd name="connsiteY195" fmla="*/ 1604963 h 3271838"/>
                <a:gd name="connsiteX196" fmla="*/ 657225 w 2109788"/>
                <a:gd name="connsiteY196" fmla="*/ 1595438 h 3271838"/>
                <a:gd name="connsiteX197" fmla="*/ 876300 w 2109788"/>
                <a:gd name="connsiteY197" fmla="*/ 1585913 h 3271838"/>
                <a:gd name="connsiteX198" fmla="*/ 904875 w 2109788"/>
                <a:gd name="connsiteY198" fmla="*/ 1571625 h 3271838"/>
                <a:gd name="connsiteX199" fmla="*/ 942975 w 2109788"/>
                <a:gd name="connsiteY199" fmla="*/ 1562100 h 3271838"/>
                <a:gd name="connsiteX200" fmla="*/ 1009650 w 2109788"/>
                <a:gd name="connsiteY200" fmla="*/ 1566863 h 3271838"/>
                <a:gd name="connsiteX201" fmla="*/ 1033463 w 2109788"/>
                <a:gd name="connsiteY201" fmla="*/ 1571625 h 3271838"/>
                <a:gd name="connsiteX202" fmla="*/ 1085850 w 2109788"/>
                <a:gd name="connsiteY202" fmla="*/ 1576388 h 3271838"/>
                <a:gd name="connsiteX203" fmla="*/ 1123950 w 2109788"/>
                <a:gd name="connsiteY203" fmla="*/ 1566863 h 3271838"/>
                <a:gd name="connsiteX204" fmla="*/ 1176338 w 2109788"/>
                <a:gd name="connsiteY204" fmla="*/ 1552575 h 3271838"/>
                <a:gd name="connsiteX205" fmla="*/ 1243013 w 2109788"/>
                <a:gd name="connsiteY205" fmla="*/ 1547813 h 3271838"/>
                <a:gd name="connsiteX206" fmla="*/ 1290638 w 2109788"/>
                <a:gd name="connsiteY206" fmla="*/ 1543050 h 3271838"/>
                <a:gd name="connsiteX207" fmla="*/ 1304925 w 2109788"/>
                <a:gd name="connsiteY207" fmla="*/ 1538288 h 3271838"/>
                <a:gd name="connsiteX208" fmla="*/ 1309688 w 2109788"/>
                <a:gd name="connsiteY208" fmla="*/ 1524000 h 3271838"/>
                <a:gd name="connsiteX209" fmla="*/ 1319213 w 2109788"/>
                <a:gd name="connsiteY209" fmla="*/ 1509713 h 3271838"/>
                <a:gd name="connsiteX210" fmla="*/ 1347788 w 2109788"/>
                <a:gd name="connsiteY210" fmla="*/ 1485900 h 3271838"/>
                <a:gd name="connsiteX211" fmla="*/ 1357313 w 2109788"/>
                <a:gd name="connsiteY211" fmla="*/ 1471613 h 3271838"/>
                <a:gd name="connsiteX212" fmla="*/ 1385888 w 2109788"/>
                <a:gd name="connsiteY212" fmla="*/ 1452563 h 3271838"/>
                <a:gd name="connsiteX213" fmla="*/ 1414463 w 2109788"/>
                <a:gd name="connsiteY213" fmla="*/ 1443038 h 3271838"/>
                <a:gd name="connsiteX214" fmla="*/ 1443038 w 2109788"/>
                <a:gd name="connsiteY214" fmla="*/ 1419225 h 3271838"/>
                <a:gd name="connsiteX215" fmla="*/ 1452563 w 2109788"/>
                <a:gd name="connsiteY215" fmla="*/ 1390650 h 3271838"/>
                <a:gd name="connsiteX216" fmla="*/ 1433513 w 2109788"/>
                <a:gd name="connsiteY216" fmla="*/ 1338263 h 3271838"/>
                <a:gd name="connsiteX217" fmla="*/ 1404938 w 2109788"/>
                <a:gd name="connsiteY217" fmla="*/ 1314450 h 3271838"/>
                <a:gd name="connsiteX218" fmla="*/ 1395413 w 2109788"/>
                <a:gd name="connsiteY218" fmla="*/ 1300163 h 3271838"/>
                <a:gd name="connsiteX219" fmla="*/ 1381125 w 2109788"/>
                <a:gd name="connsiteY219" fmla="*/ 1281113 h 3271838"/>
                <a:gd name="connsiteX220" fmla="*/ 1362075 w 2109788"/>
                <a:gd name="connsiteY220" fmla="*/ 1252538 h 3271838"/>
                <a:gd name="connsiteX221" fmla="*/ 1347788 w 2109788"/>
                <a:gd name="connsiteY221" fmla="*/ 1243013 h 3271838"/>
                <a:gd name="connsiteX222" fmla="*/ 1333500 w 2109788"/>
                <a:gd name="connsiteY222" fmla="*/ 1214438 h 3271838"/>
                <a:gd name="connsiteX223" fmla="*/ 1323975 w 2109788"/>
                <a:gd name="connsiteY223" fmla="*/ 1185863 h 3271838"/>
                <a:gd name="connsiteX224" fmla="*/ 1319213 w 2109788"/>
                <a:gd name="connsiteY224" fmla="*/ 1171575 h 3271838"/>
                <a:gd name="connsiteX225" fmla="*/ 1314450 w 2109788"/>
                <a:gd name="connsiteY225" fmla="*/ 1157288 h 3271838"/>
                <a:gd name="connsiteX226" fmla="*/ 1304925 w 2109788"/>
                <a:gd name="connsiteY226" fmla="*/ 1123950 h 3271838"/>
                <a:gd name="connsiteX227" fmla="*/ 1290638 w 2109788"/>
                <a:gd name="connsiteY227" fmla="*/ 1114425 h 3271838"/>
                <a:gd name="connsiteX228" fmla="*/ 1266825 w 2109788"/>
                <a:gd name="connsiteY228" fmla="*/ 1119188 h 3271838"/>
                <a:gd name="connsiteX229" fmla="*/ 1190625 w 2109788"/>
                <a:gd name="connsiteY229" fmla="*/ 1109663 h 3271838"/>
                <a:gd name="connsiteX230" fmla="*/ 1181100 w 2109788"/>
                <a:gd name="connsiteY230" fmla="*/ 1081088 h 3271838"/>
                <a:gd name="connsiteX231" fmla="*/ 1185863 w 2109788"/>
                <a:gd name="connsiteY231" fmla="*/ 1019175 h 3271838"/>
                <a:gd name="connsiteX232" fmla="*/ 1195388 w 2109788"/>
                <a:gd name="connsiteY232" fmla="*/ 1004888 h 3271838"/>
                <a:gd name="connsiteX233" fmla="*/ 1223963 w 2109788"/>
                <a:gd name="connsiteY233" fmla="*/ 981075 h 3271838"/>
                <a:gd name="connsiteX234" fmla="*/ 1238250 w 2109788"/>
                <a:gd name="connsiteY234" fmla="*/ 976313 h 3271838"/>
                <a:gd name="connsiteX235" fmla="*/ 1247775 w 2109788"/>
                <a:gd name="connsiteY235" fmla="*/ 962025 h 3271838"/>
                <a:gd name="connsiteX236" fmla="*/ 1276350 w 2109788"/>
                <a:gd name="connsiteY236" fmla="*/ 942975 h 3271838"/>
                <a:gd name="connsiteX237" fmla="*/ 1285875 w 2109788"/>
                <a:gd name="connsiteY237" fmla="*/ 914400 h 3271838"/>
                <a:gd name="connsiteX238" fmla="*/ 1290638 w 2109788"/>
                <a:gd name="connsiteY238" fmla="*/ 900113 h 3271838"/>
                <a:gd name="connsiteX239" fmla="*/ 1300163 w 2109788"/>
                <a:gd name="connsiteY239" fmla="*/ 885825 h 3271838"/>
                <a:gd name="connsiteX240" fmla="*/ 1295400 w 2109788"/>
                <a:gd name="connsiteY240" fmla="*/ 823913 h 3271838"/>
                <a:gd name="connsiteX241" fmla="*/ 1290638 w 2109788"/>
                <a:gd name="connsiteY241" fmla="*/ 809625 h 3271838"/>
                <a:gd name="connsiteX242" fmla="*/ 1276350 w 2109788"/>
                <a:gd name="connsiteY242" fmla="*/ 800100 h 3271838"/>
                <a:gd name="connsiteX243" fmla="*/ 1266825 w 2109788"/>
                <a:gd name="connsiteY243" fmla="*/ 771525 h 3271838"/>
                <a:gd name="connsiteX244" fmla="*/ 1262063 w 2109788"/>
                <a:gd name="connsiteY244" fmla="*/ 757238 h 3271838"/>
                <a:gd name="connsiteX245" fmla="*/ 1257300 w 2109788"/>
                <a:gd name="connsiteY245" fmla="*/ 738188 h 3271838"/>
                <a:gd name="connsiteX246" fmla="*/ 1252538 w 2109788"/>
                <a:gd name="connsiteY246" fmla="*/ 700088 h 3271838"/>
                <a:gd name="connsiteX247" fmla="*/ 1247775 w 2109788"/>
                <a:gd name="connsiteY247" fmla="*/ 685800 h 3271838"/>
                <a:gd name="connsiteX248" fmla="*/ 1238250 w 2109788"/>
                <a:gd name="connsiteY248" fmla="*/ 642938 h 3271838"/>
                <a:gd name="connsiteX249" fmla="*/ 1243013 w 2109788"/>
                <a:gd name="connsiteY249" fmla="*/ 609600 h 3271838"/>
                <a:gd name="connsiteX250" fmla="*/ 1247775 w 2109788"/>
                <a:gd name="connsiteY250" fmla="*/ 595313 h 3271838"/>
                <a:gd name="connsiteX251" fmla="*/ 1266825 w 2109788"/>
                <a:gd name="connsiteY251" fmla="*/ 590550 h 3271838"/>
                <a:gd name="connsiteX252" fmla="*/ 1290638 w 2109788"/>
                <a:gd name="connsiteY252" fmla="*/ 566738 h 3271838"/>
                <a:gd name="connsiteX253" fmla="*/ 1319213 w 2109788"/>
                <a:gd name="connsiteY253" fmla="*/ 538163 h 3271838"/>
                <a:gd name="connsiteX254" fmla="*/ 1323975 w 2109788"/>
                <a:gd name="connsiteY254" fmla="*/ 523875 h 3271838"/>
                <a:gd name="connsiteX255" fmla="*/ 1333500 w 2109788"/>
                <a:gd name="connsiteY255" fmla="*/ 509588 h 3271838"/>
                <a:gd name="connsiteX256" fmla="*/ 1338263 w 2109788"/>
                <a:gd name="connsiteY256" fmla="*/ 490538 h 3271838"/>
                <a:gd name="connsiteX257" fmla="*/ 1362075 w 2109788"/>
                <a:gd name="connsiteY257" fmla="*/ 423863 h 3271838"/>
                <a:gd name="connsiteX258" fmla="*/ 1371600 w 2109788"/>
                <a:gd name="connsiteY258" fmla="*/ 323850 h 3271838"/>
                <a:gd name="connsiteX259" fmla="*/ 1381125 w 2109788"/>
                <a:gd name="connsiteY259" fmla="*/ 280988 h 3271838"/>
                <a:gd name="connsiteX260" fmla="*/ 1385888 w 2109788"/>
                <a:gd name="connsiteY260" fmla="*/ 247650 h 3271838"/>
                <a:gd name="connsiteX261" fmla="*/ 1395413 w 2109788"/>
                <a:gd name="connsiteY261" fmla="*/ 219075 h 3271838"/>
                <a:gd name="connsiteX262" fmla="*/ 1400175 w 2109788"/>
                <a:gd name="connsiteY262" fmla="*/ 200025 h 3271838"/>
                <a:gd name="connsiteX263" fmla="*/ 1409700 w 2109788"/>
                <a:gd name="connsiteY263" fmla="*/ 104775 h 3271838"/>
                <a:gd name="connsiteX264" fmla="*/ 1433513 w 2109788"/>
                <a:gd name="connsiteY264" fmla="*/ 57150 h 3271838"/>
                <a:gd name="connsiteX265" fmla="*/ 1462088 w 2109788"/>
                <a:gd name="connsiteY265" fmla="*/ 33338 h 3271838"/>
                <a:gd name="connsiteX266" fmla="*/ 1490663 w 2109788"/>
                <a:gd name="connsiteY266" fmla="*/ 23813 h 3271838"/>
                <a:gd name="connsiteX267" fmla="*/ 1504950 w 2109788"/>
                <a:gd name="connsiteY267" fmla="*/ 19050 h 3271838"/>
                <a:gd name="connsiteX268" fmla="*/ 1519239 w 2109788"/>
                <a:gd name="connsiteY268" fmla="*/ 14288 h 3271838"/>
                <a:gd name="connsiteX269" fmla="*/ 1583195 w 2109788"/>
                <a:gd name="connsiteY269" fmla="*/ 0 h 3271838"/>
                <a:gd name="connsiteX0" fmla="*/ 1583195 w 2109788"/>
                <a:gd name="connsiteY0" fmla="*/ 65 h 3271903"/>
                <a:gd name="connsiteX1" fmla="*/ 1628775 w 2109788"/>
                <a:gd name="connsiteY1" fmla="*/ 14353 h 3271903"/>
                <a:gd name="connsiteX2" fmla="*/ 1643063 w 2109788"/>
                <a:gd name="connsiteY2" fmla="*/ 54834 h 3271903"/>
                <a:gd name="connsiteX3" fmla="*/ 1657350 w 2109788"/>
                <a:gd name="connsiteY3" fmla="*/ 123890 h 3271903"/>
                <a:gd name="connsiteX4" fmla="*/ 1666875 w 2109788"/>
                <a:gd name="connsiteY4" fmla="*/ 166753 h 3271903"/>
                <a:gd name="connsiteX5" fmla="*/ 1676400 w 2109788"/>
                <a:gd name="connsiteY5" fmla="*/ 228665 h 3271903"/>
                <a:gd name="connsiteX6" fmla="*/ 1685925 w 2109788"/>
                <a:gd name="connsiteY6" fmla="*/ 262003 h 3271903"/>
                <a:gd name="connsiteX7" fmla="*/ 1700213 w 2109788"/>
                <a:gd name="connsiteY7" fmla="*/ 338203 h 3271903"/>
                <a:gd name="connsiteX8" fmla="*/ 1709738 w 2109788"/>
                <a:gd name="connsiteY8" fmla="*/ 366778 h 3271903"/>
                <a:gd name="connsiteX9" fmla="*/ 1714500 w 2109788"/>
                <a:gd name="connsiteY9" fmla="*/ 381065 h 3271903"/>
                <a:gd name="connsiteX10" fmla="*/ 1724025 w 2109788"/>
                <a:gd name="connsiteY10" fmla="*/ 395353 h 3271903"/>
                <a:gd name="connsiteX11" fmla="*/ 1733550 w 2109788"/>
                <a:gd name="connsiteY11" fmla="*/ 423928 h 3271903"/>
                <a:gd name="connsiteX12" fmla="*/ 1752600 w 2109788"/>
                <a:gd name="connsiteY12" fmla="*/ 452503 h 3271903"/>
                <a:gd name="connsiteX13" fmla="*/ 1757363 w 2109788"/>
                <a:gd name="connsiteY13" fmla="*/ 466790 h 3271903"/>
                <a:gd name="connsiteX14" fmla="*/ 1781175 w 2109788"/>
                <a:gd name="connsiteY14" fmla="*/ 495365 h 3271903"/>
                <a:gd name="connsiteX15" fmla="*/ 1795463 w 2109788"/>
                <a:gd name="connsiteY15" fmla="*/ 500128 h 3271903"/>
                <a:gd name="connsiteX16" fmla="*/ 1804988 w 2109788"/>
                <a:gd name="connsiteY16" fmla="*/ 514415 h 3271903"/>
                <a:gd name="connsiteX17" fmla="*/ 1833563 w 2109788"/>
                <a:gd name="connsiteY17" fmla="*/ 533465 h 3271903"/>
                <a:gd name="connsiteX18" fmla="*/ 1862138 w 2109788"/>
                <a:gd name="connsiteY18" fmla="*/ 576328 h 3271903"/>
                <a:gd name="connsiteX19" fmla="*/ 1871663 w 2109788"/>
                <a:gd name="connsiteY19" fmla="*/ 590615 h 3271903"/>
                <a:gd name="connsiteX20" fmla="*/ 1866900 w 2109788"/>
                <a:gd name="connsiteY20" fmla="*/ 623953 h 3271903"/>
                <a:gd name="connsiteX21" fmla="*/ 1857375 w 2109788"/>
                <a:gd name="connsiteY21" fmla="*/ 685865 h 3271903"/>
                <a:gd name="connsiteX22" fmla="*/ 1847850 w 2109788"/>
                <a:gd name="connsiteY22" fmla="*/ 714440 h 3271903"/>
                <a:gd name="connsiteX23" fmla="*/ 1838325 w 2109788"/>
                <a:gd name="connsiteY23" fmla="*/ 728728 h 3271903"/>
                <a:gd name="connsiteX24" fmla="*/ 1833563 w 2109788"/>
                <a:gd name="connsiteY24" fmla="*/ 747778 h 3271903"/>
                <a:gd name="connsiteX25" fmla="*/ 1828800 w 2109788"/>
                <a:gd name="connsiteY25" fmla="*/ 762065 h 3271903"/>
                <a:gd name="connsiteX26" fmla="*/ 1833563 w 2109788"/>
                <a:gd name="connsiteY26" fmla="*/ 790640 h 3271903"/>
                <a:gd name="connsiteX27" fmla="*/ 1843088 w 2109788"/>
                <a:gd name="connsiteY27" fmla="*/ 819215 h 3271903"/>
                <a:gd name="connsiteX28" fmla="*/ 1847850 w 2109788"/>
                <a:gd name="connsiteY28" fmla="*/ 833503 h 3271903"/>
                <a:gd name="connsiteX29" fmla="*/ 1857375 w 2109788"/>
                <a:gd name="connsiteY29" fmla="*/ 847790 h 3271903"/>
                <a:gd name="connsiteX30" fmla="*/ 1862138 w 2109788"/>
                <a:gd name="connsiteY30" fmla="*/ 866840 h 3271903"/>
                <a:gd name="connsiteX31" fmla="*/ 1871663 w 2109788"/>
                <a:gd name="connsiteY31" fmla="*/ 966853 h 3271903"/>
                <a:gd name="connsiteX32" fmla="*/ 1876425 w 2109788"/>
                <a:gd name="connsiteY32" fmla="*/ 1004953 h 3271903"/>
                <a:gd name="connsiteX33" fmla="*/ 1871663 w 2109788"/>
                <a:gd name="connsiteY33" fmla="*/ 1028765 h 3271903"/>
                <a:gd name="connsiteX34" fmla="*/ 1857375 w 2109788"/>
                <a:gd name="connsiteY34" fmla="*/ 1100203 h 3271903"/>
                <a:gd name="connsiteX35" fmla="*/ 1847850 w 2109788"/>
                <a:gd name="connsiteY35" fmla="*/ 1128778 h 3271903"/>
                <a:gd name="connsiteX36" fmla="*/ 1838325 w 2109788"/>
                <a:gd name="connsiteY36" fmla="*/ 1157353 h 3271903"/>
                <a:gd name="connsiteX37" fmla="*/ 1824038 w 2109788"/>
                <a:gd name="connsiteY37" fmla="*/ 1200215 h 3271903"/>
                <a:gd name="connsiteX38" fmla="*/ 1819275 w 2109788"/>
                <a:gd name="connsiteY38" fmla="*/ 1214503 h 3271903"/>
                <a:gd name="connsiteX39" fmla="*/ 1785938 w 2109788"/>
                <a:gd name="connsiteY39" fmla="*/ 1257365 h 3271903"/>
                <a:gd name="connsiteX40" fmla="*/ 1776413 w 2109788"/>
                <a:gd name="connsiteY40" fmla="*/ 1271653 h 3271903"/>
                <a:gd name="connsiteX41" fmla="*/ 1747838 w 2109788"/>
                <a:gd name="connsiteY41" fmla="*/ 1290703 h 3271903"/>
                <a:gd name="connsiteX42" fmla="*/ 1738313 w 2109788"/>
                <a:gd name="connsiteY42" fmla="*/ 1304990 h 3271903"/>
                <a:gd name="connsiteX43" fmla="*/ 1709738 w 2109788"/>
                <a:gd name="connsiteY43" fmla="*/ 1324040 h 3271903"/>
                <a:gd name="connsiteX44" fmla="*/ 1700213 w 2109788"/>
                <a:gd name="connsiteY44" fmla="*/ 1338328 h 3271903"/>
                <a:gd name="connsiteX45" fmla="*/ 1685925 w 2109788"/>
                <a:gd name="connsiteY45" fmla="*/ 1347853 h 3271903"/>
                <a:gd name="connsiteX46" fmla="*/ 1676400 w 2109788"/>
                <a:gd name="connsiteY46" fmla="*/ 1390715 h 3271903"/>
                <a:gd name="connsiteX47" fmla="*/ 1690688 w 2109788"/>
                <a:gd name="connsiteY47" fmla="*/ 1419290 h 3271903"/>
                <a:gd name="connsiteX48" fmla="*/ 1704975 w 2109788"/>
                <a:gd name="connsiteY48" fmla="*/ 1428815 h 3271903"/>
                <a:gd name="connsiteX49" fmla="*/ 1743075 w 2109788"/>
                <a:gd name="connsiteY49" fmla="*/ 1452628 h 3271903"/>
                <a:gd name="connsiteX50" fmla="*/ 1757363 w 2109788"/>
                <a:gd name="connsiteY50" fmla="*/ 1457390 h 3271903"/>
                <a:gd name="connsiteX51" fmla="*/ 1766888 w 2109788"/>
                <a:gd name="connsiteY51" fmla="*/ 1471678 h 3271903"/>
                <a:gd name="connsiteX52" fmla="*/ 1800225 w 2109788"/>
                <a:gd name="connsiteY52" fmla="*/ 1509778 h 3271903"/>
                <a:gd name="connsiteX53" fmla="*/ 1819275 w 2109788"/>
                <a:gd name="connsiteY53" fmla="*/ 1552640 h 3271903"/>
                <a:gd name="connsiteX54" fmla="*/ 1833563 w 2109788"/>
                <a:gd name="connsiteY54" fmla="*/ 1557403 h 3271903"/>
                <a:gd name="connsiteX55" fmla="*/ 1838325 w 2109788"/>
                <a:gd name="connsiteY55" fmla="*/ 1571690 h 3271903"/>
                <a:gd name="connsiteX56" fmla="*/ 1866900 w 2109788"/>
                <a:gd name="connsiteY56" fmla="*/ 1590740 h 3271903"/>
                <a:gd name="connsiteX57" fmla="*/ 1885950 w 2109788"/>
                <a:gd name="connsiteY57" fmla="*/ 1633603 h 3271903"/>
                <a:gd name="connsiteX58" fmla="*/ 1900238 w 2109788"/>
                <a:gd name="connsiteY58" fmla="*/ 1643128 h 3271903"/>
                <a:gd name="connsiteX59" fmla="*/ 1947863 w 2109788"/>
                <a:gd name="connsiteY59" fmla="*/ 1657415 h 3271903"/>
                <a:gd name="connsiteX60" fmla="*/ 1962150 w 2109788"/>
                <a:gd name="connsiteY60" fmla="*/ 1662178 h 3271903"/>
                <a:gd name="connsiteX61" fmla="*/ 1990725 w 2109788"/>
                <a:gd name="connsiteY61" fmla="*/ 1676465 h 3271903"/>
                <a:gd name="connsiteX62" fmla="*/ 2033588 w 2109788"/>
                <a:gd name="connsiteY62" fmla="*/ 1705040 h 3271903"/>
                <a:gd name="connsiteX63" fmla="*/ 2047875 w 2109788"/>
                <a:gd name="connsiteY63" fmla="*/ 1714565 h 3271903"/>
                <a:gd name="connsiteX64" fmla="*/ 2057400 w 2109788"/>
                <a:gd name="connsiteY64" fmla="*/ 1728853 h 3271903"/>
                <a:gd name="connsiteX65" fmla="*/ 2071688 w 2109788"/>
                <a:gd name="connsiteY65" fmla="*/ 1738378 h 3271903"/>
                <a:gd name="connsiteX66" fmla="*/ 2081213 w 2109788"/>
                <a:gd name="connsiteY66" fmla="*/ 1766953 h 3271903"/>
                <a:gd name="connsiteX67" fmla="*/ 2085975 w 2109788"/>
                <a:gd name="connsiteY67" fmla="*/ 1781240 h 3271903"/>
                <a:gd name="connsiteX68" fmla="*/ 2090738 w 2109788"/>
                <a:gd name="connsiteY68" fmla="*/ 1795528 h 3271903"/>
                <a:gd name="connsiteX69" fmla="*/ 2095500 w 2109788"/>
                <a:gd name="connsiteY69" fmla="*/ 1819340 h 3271903"/>
                <a:gd name="connsiteX70" fmla="*/ 2100263 w 2109788"/>
                <a:gd name="connsiteY70" fmla="*/ 1833628 h 3271903"/>
                <a:gd name="connsiteX71" fmla="*/ 2109788 w 2109788"/>
                <a:gd name="connsiteY71" fmla="*/ 1871728 h 3271903"/>
                <a:gd name="connsiteX72" fmla="*/ 2100263 w 2109788"/>
                <a:gd name="connsiteY72" fmla="*/ 1947928 h 3271903"/>
                <a:gd name="connsiteX73" fmla="*/ 2090738 w 2109788"/>
                <a:gd name="connsiteY73" fmla="*/ 1976503 h 3271903"/>
                <a:gd name="connsiteX74" fmla="*/ 2085975 w 2109788"/>
                <a:gd name="connsiteY74" fmla="*/ 1990790 h 3271903"/>
                <a:gd name="connsiteX75" fmla="*/ 2066925 w 2109788"/>
                <a:gd name="connsiteY75" fmla="*/ 2019365 h 3271903"/>
                <a:gd name="connsiteX76" fmla="*/ 2052638 w 2109788"/>
                <a:gd name="connsiteY76" fmla="*/ 2047940 h 3271903"/>
                <a:gd name="connsiteX77" fmla="*/ 2038350 w 2109788"/>
                <a:gd name="connsiteY77" fmla="*/ 2057465 h 3271903"/>
                <a:gd name="connsiteX78" fmla="*/ 2028825 w 2109788"/>
                <a:gd name="connsiteY78" fmla="*/ 2071753 h 3271903"/>
                <a:gd name="connsiteX79" fmla="*/ 2014538 w 2109788"/>
                <a:gd name="connsiteY79" fmla="*/ 2076515 h 3271903"/>
                <a:gd name="connsiteX80" fmla="*/ 1952625 w 2109788"/>
                <a:gd name="connsiteY80" fmla="*/ 2090803 h 3271903"/>
                <a:gd name="connsiteX81" fmla="*/ 1938338 w 2109788"/>
                <a:gd name="connsiteY81" fmla="*/ 2105090 h 3271903"/>
                <a:gd name="connsiteX82" fmla="*/ 1924050 w 2109788"/>
                <a:gd name="connsiteY82" fmla="*/ 2114615 h 3271903"/>
                <a:gd name="connsiteX83" fmla="*/ 1905000 w 2109788"/>
                <a:gd name="connsiteY83" fmla="*/ 2143190 h 3271903"/>
                <a:gd name="connsiteX84" fmla="*/ 1876425 w 2109788"/>
                <a:gd name="connsiteY84" fmla="*/ 2186053 h 3271903"/>
                <a:gd name="connsiteX85" fmla="*/ 1857375 w 2109788"/>
                <a:gd name="connsiteY85" fmla="*/ 2214628 h 3271903"/>
                <a:gd name="connsiteX86" fmla="*/ 1847850 w 2109788"/>
                <a:gd name="connsiteY86" fmla="*/ 2228915 h 3271903"/>
                <a:gd name="connsiteX87" fmla="*/ 1819275 w 2109788"/>
                <a:gd name="connsiteY87" fmla="*/ 2286065 h 3271903"/>
                <a:gd name="connsiteX88" fmla="*/ 1809750 w 2109788"/>
                <a:gd name="connsiteY88" fmla="*/ 2300353 h 3271903"/>
                <a:gd name="connsiteX89" fmla="*/ 1800225 w 2109788"/>
                <a:gd name="connsiteY89" fmla="*/ 2328928 h 3271903"/>
                <a:gd name="connsiteX90" fmla="*/ 1795463 w 2109788"/>
                <a:gd name="connsiteY90" fmla="*/ 2343215 h 3271903"/>
                <a:gd name="connsiteX91" fmla="*/ 1804988 w 2109788"/>
                <a:gd name="connsiteY91" fmla="*/ 2376553 h 3271903"/>
                <a:gd name="connsiteX92" fmla="*/ 1814513 w 2109788"/>
                <a:gd name="connsiteY92" fmla="*/ 2405128 h 3271903"/>
                <a:gd name="connsiteX93" fmla="*/ 1819275 w 2109788"/>
                <a:gd name="connsiteY93" fmla="*/ 2419415 h 3271903"/>
                <a:gd name="connsiteX94" fmla="*/ 1828800 w 2109788"/>
                <a:gd name="connsiteY94" fmla="*/ 2462278 h 3271903"/>
                <a:gd name="connsiteX95" fmla="*/ 1838325 w 2109788"/>
                <a:gd name="connsiteY95" fmla="*/ 2476565 h 3271903"/>
                <a:gd name="connsiteX96" fmla="*/ 1847850 w 2109788"/>
                <a:gd name="connsiteY96" fmla="*/ 2505140 h 3271903"/>
                <a:gd name="connsiteX97" fmla="*/ 1871663 w 2109788"/>
                <a:gd name="connsiteY97" fmla="*/ 2548003 h 3271903"/>
                <a:gd name="connsiteX98" fmla="*/ 1866900 w 2109788"/>
                <a:gd name="connsiteY98" fmla="*/ 2690878 h 3271903"/>
                <a:gd name="connsiteX99" fmla="*/ 1866900 w 2109788"/>
                <a:gd name="connsiteY99" fmla="*/ 2733740 h 3271903"/>
                <a:gd name="connsiteX100" fmla="*/ 1866900 w 2109788"/>
                <a:gd name="connsiteY100" fmla="*/ 3038540 h 3271903"/>
                <a:gd name="connsiteX101" fmla="*/ 1862138 w 2109788"/>
                <a:gd name="connsiteY101" fmla="*/ 3071878 h 3271903"/>
                <a:gd name="connsiteX102" fmla="*/ 1852613 w 2109788"/>
                <a:gd name="connsiteY102" fmla="*/ 3138553 h 3271903"/>
                <a:gd name="connsiteX103" fmla="*/ 1847850 w 2109788"/>
                <a:gd name="connsiteY103" fmla="*/ 3152840 h 3271903"/>
                <a:gd name="connsiteX104" fmla="*/ 1828800 w 2109788"/>
                <a:gd name="connsiteY104" fmla="*/ 3181415 h 3271903"/>
                <a:gd name="connsiteX105" fmla="*/ 1824038 w 2109788"/>
                <a:gd name="connsiteY105" fmla="*/ 3195703 h 3271903"/>
                <a:gd name="connsiteX106" fmla="*/ 1781175 w 2109788"/>
                <a:gd name="connsiteY106" fmla="*/ 3214753 h 3271903"/>
                <a:gd name="connsiteX107" fmla="*/ 1738313 w 2109788"/>
                <a:gd name="connsiteY107" fmla="*/ 3238565 h 3271903"/>
                <a:gd name="connsiteX108" fmla="*/ 1724025 w 2109788"/>
                <a:gd name="connsiteY108" fmla="*/ 3248090 h 3271903"/>
                <a:gd name="connsiteX109" fmla="*/ 1685925 w 2109788"/>
                <a:gd name="connsiteY109" fmla="*/ 3257615 h 3271903"/>
                <a:gd name="connsiteX110" fmla="*/ 1590675 w 2109788"/>
                <a:gd name="connsiteY110" fmla="*/ 3267140 h 3271903"/>
                <a:gd name="connsiteX111" fmla="*/ 1571625 w 2109788"/>
                <a:gd name="connsiteY111" fmla="*/ 3271903 h 3271903"/>
                <a:gd name="connsiteX112" fmla="*/ 1509713 w 2109788"/>
                <a:gd name="connsiteY112" fmla="*/ 3267140 h 3271903"/>
                <a:gd name="connsiteX113" fmla="*/ 1476375 w 2109788"/>
                <a:gd name="connsiteY113" fmla="*/ 3257615 h 3271903"/>
                <a:gd name="connsiteX114" fmla="*/ 1443038 w 2109788"/>
                <a:gd name="connsiteY114" fmla="*/ 3252853 h 3271903"/>
                <a:gd name="connsiteX115" fmla="*/ 1428750 w 2109788"/>
                <a:gd name="connsiteY115" fmla="*/ 3248090 h 3271903"/>
                <a:gd name="connsiteX116" fmla="*/ 1376363 w 2109788"/>
                <a:gd name="connsiteY116" fmla="*/ 3238565 h 3271903"/>
                <a:gd name="connsiteX117" fmla="*/ 1357313 w 2109788"/>
                <a:gd name="connsiteY117" fmla="*/ 3233803 h 3271903"/>
                <a:gd name="connsiteX118" fmla="*/ 1328738 w 2109788"/>
                <a:gd name="connsiteY118" fmla="*/ 3224278 h 3271903"/>
                <a:gd name="connsiteX119" fmla="*/ 1300163 w 2109788"/>
                <a:gd name="connsiteY119" fmla="*/ 3209990 h 3271903"/>
                <a:gd name="connsiteX120" fmla="*/ 1271588 w 2109788"/>
                <a:gd name="connsiteY120" fmla="*/ 3195703 h 3271903"/>
                <a:gd name="connsiteX121" fmla="*/ 1257300 w 2109788"/>
                <a:gd name="connsiteY121" fmla="*/ 3186178 h 3271903"/>
                <a:gd name="connsiteX122" fmla="*/ 1247775 w 2109788"/>
                <a:gd name="connsiteY122" fmla="*/ 3157603 h 3271903"/>
                <a:gd name="connsiteX123" fmla="*/ 1247775 w 2109788"/>
                <a:gd name="connsiteY123" fmla="*/ 3014728 h 3271903"/>
                <a:gd name="connsiteX124" fmla="*/ 1238250 w 2109788"/>
                <a:gd name="connsiteY124" fmla="*/ 2981390 h 3271903"/>
                <a:gd name="connsiteX125" fmla="*/ 1243013 w 2109788"/>
                <a:gd name="connsiteY125" fmla="*/ 2924240 h 3271903"/>
                <a:gd name="connsiteX126" fmla="*/ 1252538 w 2109788"/>
                <a:gd name="connsiteY126" fmla="*/ 2881378 h 3271903"/>
                <a:gd name="connsiteX127" fmla="*/ 1247775 w 2109788"/>
                <a:gd name="connsiteY127" fmla="*/ 2805178 h 3271903"/>
                <a:gd name="connsiteX128" fmla="*/ 1252538 w 2109788"/>
                <a:gd name="connsiteY128" fmla="*/ 2743265 h 3271903"/>
                <a:gd name="connsiteX129" fmla="*/ 1252538 w 2109788"/>
                <a:gd name="connsiteY129" fmla="*/ 2671828 h 3271903"/>
                <a:gd name="connsiteX130" fmla="*/ 1243013 w 2109788"/>
                <a:gd name="connsiteY130" fmla="*/ 2605153 h 3271903"/>
                <a:gd name="connsiteX131" fmla="*/ 1238250 w 2109788"/>
                <a:gd name="connsiteY131" fmla="*/ 2590865 h 3271903"/>
                <a:gd name="connsiteX132" fmla="*/ 1243013 w 2109788"/>
                <a:gd name="connsiteY132" fmla="*/ 2533715 h 3271903"/>
                <a:gd name="connsiteX133" fmla="*/ 1247775 w 2109788"/>
                <a:gd name="connsiteY133" fmla="*/ 2519428 h 3271903"/>
                <a:gd name="connsiteX134" fmla="*/ 1262063 w 2109788"/>
                <a:gd name="connsiteY134" fmla="*/ 2471803 h 3271903"/>
                <a:gd name="connsiteX135" fmla="*/ 1266825 w 2109788"/>
                <a:gd name="connsiteY135" fmla="*/ 2457515 h 3271903"/>
                <a:gd name="connsiteX136" fmla="*/ 1285875 w 2109788"/>
                <a:gd name="connsiteY136" fmla="*/ 2428940 h 3271903"/>
                <a:gd name="connsiteX137" fmla="*/ 1300163 w 2109788"/>
                <a:gd name="connsiteY137" fmla="*/ 2381315 h 3271903"/>
                <a:gd name="connsiteX138" fmla="*/ 1304925 w 2109788"/>
                <a:gd name="connsiteY138" fmla="*/ 2367028 h 3271903"/>
                <a:gd name="connsiteX139" fmla="*/ 1290638 w 2109788"/>
                <a:gd name="connsiteY139" fmla="*/ 2309878 h 3271903"/>
                <a:gd name="connsiteX140" fmla="*/ 1281113 w 2109788"/>
                <a:gd name="connsiteY140" fmla="*/ 2295590 h 3271903"/>
                <a:gd name="connsiteX141" fmla="*/ 1271588 w 2109788"/>
                <a:gd name="connsiteY141" fmla="*/ 2252728 h 3271903"/>
                <a:gd name="connsiteX142" fmla="*/ 1266825 w 2109788"/>
                <a:gd name="connsiteY142" fmla="*/ 2209865 h 3271903"/>
                <a:gd name="connsiteX143" fmla="*/ 1257300 w 2109788"/>
                <a:gd name="connsiteY143" fmla="*/ 2176528 h 3271903"/>
                <a:gd name="connsiteX144" fmla="*/ 1262063 w 2109788"/>
                <a:gd name="connsiteY144" fmla="*/ 2071753 h 3271903"/>
                <a:gd name="connsiteX145" fmla="*/ 1271588 w 2109788"/>
                <a:gd name="connsiteY145" fmla="*/ 2024128 h 3271903"/>
                <a:gd name="connsiteX146" fmla="*/ 1266825 w 2109788"/>
                <a:gd name="connsiteY146" fmla="*/ 1971740 h 3271903"/>
                <a:gd name="connsiteX147" fmla="*/ 1223963 w 2109788"/>
                <a:gd name="connsiteY147" fmla="*/ 1947928 h 3271903"/>
                <a:gd name="connsiteX148" fmla="*/ 1209675 w 2109788"/>
                <a:gd name="connsiteY148" fmla="*/ 1952690 h 3271903"/>
                <a:gd name="connsiteX149" fmla="*/ 1171575 w 2109788"/>
                <a:gd name="connsiteY149" fmla="*/ 1943165 h 3271903"/>
                <a:gd name="connsiteX150" fmla="*/ 1157288 w 2109788"/>
                <a:gd name="connsiteY150" fmla="*/ 1933640 h 3271903"/>
                <a:gd name="connsiteX151" fmla="*/ 1128713 w 2109788"/>
                <a:gd name="connsiteY151" fmla="*/ 1924115 h 3271903"/>
                <a:gd name="connsiteX152" fmla="*/ 1114425 w 2109788"/>
                <a:gd name="connsiteY152" fmla="*/ 1919353 h 3271903"/>
                <a:gd name="connsiteX153" fmla="*/ 1047750 w 2109788"/>
                <a:gd name="connsiteY153" fmla="*/ 1928878 h 3271903"/>
                <a:gd name="connsiteX154" fmla="*/ 1014413 w 2109788"/>
                <a:gd name="connsiteY154" fmla="*/ 1924115 h 3271903"/>
                <a:gd name="connsiteX155" fmla="*/ 952500 w 2109788"/>
                <a:gd name="connsiteY155" fmla="*/ 1933640 h 3271903"/>
                <a:gd name="connsiteX156" fmla="*/ 890588 w 2109788"/>
                <a:gd name="connsiteY156" fmla="*/ 1928878 h 3271903"/>
                <a:gd name="connsiteX157" fmla="*/ 876300 w 2109788"/>
                <a:gd name="connsiteY157" fmla="*/ 1924115 h 3271903"/>
                <a:gd name="connsiteX158" fmla="*/ 862013 w 2109788"/>
                <a:gd name="connsiteY158" fmla="*/ 1914590 h 3271903"/>
                <a:gd name="connsiteX159" fmla="*/ 842963 w 2109788"/>
                <a:gd name="connsiteY159" fmla="*/ 1909828 h 3271903"/>
                <a:gd name="connsiteX160" fmla="*/ 814388 w 2109788"/>
                <a:gd name="connsiteY160" fmla="*/ 1914590 h 3271903"/>
                <a:gd name="connsiteX161" fmla="*/ 785813 w 2109788"/>
                <a:gd name="connsiteY161" fmla="*/ 1900303 h 3271903"/>
                <a:gd name="connsiteX162" fmla="*/ 714375 w 2109788"/>
                <a:gd name="connsiteY162" fmla="*/ 1905065 h 3271903"/>
                <a:gd name="connsiteX163" fmla="*/ 671513 w 2109788"/>
                <a:gd name="connsiteY163" fmla="*/ 1881253 h 3271903"/>
                <a:gd name="connsiteX164" fmla="*/ 604838 w 2109788"/>
                <a:gd name="connsiteY164" fmla="*/ 1862203 h 3271903"/>
                <a:gd name="connsiteX165" fmla="*/ 566738 w 2109788"/>
                <a:gd name="connsiteY165" fmla="*/ 1857440 h 3271903"/>
                <a:gd name="connsiteX166" fmla="*/ 523875 w 2109788"/>
                <a:gd name="connsiteY166" fmla="*/ 1862203 h 3271903"/>
                <a:gd name="connsiteX167" fmla="*/ 423863 w 2109788"/>
                <a:gd name="connsiteY167" fmla="*/ 1852678 h 3271903"/>
                <a:gd name="connsiteX168" fmla="*/ 352425 w 2109788"/>
                <a:gd name="connsiteY168" fmla="*/ 1843153 h 3271903"/>
                <a:gd name="connsiteX169" fmla="*/ 252413 w 2109788"/>
                <a:gd name="connsiteY169" fmla="*/ 1852678 h 3271903"/>
                <a:gd name="connsiteX170" fmla="*/ 204788 w 2109788"/>
                <a:gd name="connsiteY170" fmla="*/ 1862203 h 3271903"/>
                <a:gd name="connsiteX171" fmla="*/ 166688 w 2109788"/>
                <a:gd name="connsiteY171" fmla="*/ 1871728 h 3271903"/>
                <a:gd name="connsiteX172" fmla="*/ 138113 w 2109788"/>
                <a:gd name="connsiteY172" fmla="*/ 1881253 h 3271903"/>
                <a:gd name="connsiteX173" fmla="*/ 109538 w 2109788"/>
                <a:gd name="connsiteY173" fmla="*/ 1886015 h 3271903"/>
                <a:gd name="connsiteX174" fmla="*/ 80963 w 2109788"/>
                <a:gd name="connsiteY174" fmla="*/ 1876490 h 3271903"/>
                <a:gd name="connsiteX175" fmla="*/ 66675 w 2109788"/>
                <a:gd name="connsiteY175" fmla="*/ 1871728 h 3271903"/>
                <a:gd name="connsiteX176" fmla="*/ 38100 w 2109788"/>
                <a:gd name="connsiteY176" fmla="*/ 1852678 h 3271903"/>
                <a:gd name="connsiteX177" fmla="*/ 19050 w 2109788"/>
                <a:gd name="connsiteY177" fmla="*/ 1824103 h 3271903"/>
                <a:gd name="connsiteX178" fmla="*/ 9525 w 2109788"/>
                <a:gd name="connsiteY178" fmla="*/ 1786003 h 3271903"/>
                <a:gd name="connsiteX179" fmla="*/ 0 w 2109788"/>
                <a:gd name="connsiteY179" fmla="*/ 1757428 h 3271903"/>
                <a:gd name="connsiteX180" fmla="*/ 9525 w 2109788"/>
                <a:gd name="connsiteY180" fmla="*/ 1728853 h 3271903"/>
                <a:gd name="connsiteX181" fmla="*/ 14288 w 2109788"/>
                <a:gd name="connsiteY181" fmla="*/ 1714565 h 3271903"/>
                <a:gd name="connsiteX182" fmla="*/ 23813 w 2109788"/>
                <a:gd name="connsiteY182" fmla="*/ 1700278 h 3271903"/>
                <a:gd name="connsiteX183" fmla="*/ 42863 w 2109788"/>
                <a:gd name="connsiteY183" fmla="*/ 1676465 h 3271903"/>
                <a:gd name="connsiteX184" fmla="*/ 47625 w 2109788"/>
                <a:gd name="connsiteY184" fmla="*/ 1662178 h 3271903"/>
                <a:gd name="connsiteX185" fmla="*/ 76200 w 2109788"/>
                <a:gd name="connsiteY185" fmla="*/ 1643128 h 3271903"/>
                <a:gd name="connsiteX186" fmla="*/ 95250 w 2109788"/>
                <a:gd name="connsiteY186" fmla="*/ 1628840 h 3271903"/>
                <a:gd name="connsiteX187" fmla="*/ 128588 w 2109788"/>
                <a:gd name="connsiteY187" fmla="*/ 1619315 h 3271903"/>
                <a:gd name="connsiteX188" fmla="*/ 171450 w 2109788"/>
                <a:gd name="connsiteY188" fmla="*/ 1609790 h 3271903"/>
                <a:gd name="connsiteX189" fmla="*/ 242888 w 2109788"/>
                <a:gd name="connsiteY189" fmla="*/ 1624078 h 3271903"/>
                <a:gd name="connsiteX190" fmla="*/ 257175 w 2109788"/>
                <a:gd name="connsiteY190" fmla="*/ 1633603 h 3271903"/>
                <a:gd name="connsiteX191" fmla="*/ 285750 w 2109788"/>
                <a:gd name="connsiteY191" fmla="*/ 1643128 h 3271903"/>
                <a:gd name="connsiteX192" fmla="*/ 461963 w 2109788"/>
                <a:gd name="connsiteY192" fmla="*/ 1633603 h 3271903"/>
                <a:gd name="connsiteX193" fmla="*/ 495300 w 2109788"/>
                <a:gd name="connsiteY193" fmla="*/ 1624078 h 3271903"/>
                <a:gd name="connsiteX194" fmla="*/ 514350 w 2109788"/>
                <a:gd name="connsiteY194" fmla="*/ 1619315 h 3271903"/>
                <a:gd name="connsiteX195" fmla="*/ 595313 w 2109788"/>
                <a:gd name="connsiteY195" fmla="*/ 1605028 h 3271903"/>
                <a:gd name="connsiteX196" fmla="*/ 657225 w 2109788"/>
                <a:gd name="connsiteY196" fmla="*/ 1595503 h 3271903"/>
                <a:gd name="connsiteX197" fmla="*/ 876300 w 2109788"/>
                <a:gd name="connsiteY197" fmla="*/ 1585978 h 3271903"/>
                <a:gd name="connsiteX198" fmla="*/ 904875 w 2109788"/>
                <a:gd name="connsiteY198" fmla="*/ 1571690 h 3271903"/>
                <a:gd name="connsiteX199" fmla="*/ 942975 w 2109788"/>
                <a:gd name="connsiteY199" fmla="*/ 1562165 h 3271903"/>
                <a:gd name="connsiteX200" fmla="*/ 1009650 w 2109788"/>
                <a:gd name="connsiteY200" fmla="*/ 1566928 h 3271903"/>
                <a:gd name="connsiteX201" fmla="*/ 1033463 w 2109788"/>
                <a:gd name="connsiteY201" fmla="*/ 1571690 h 3271903"/>
                <a:gd name="connsiteX202" fmla="*/ 1085850 w 2109788"/>
                <a:gd name="connsiteY202" fmla="*/ 1576453 h 3271903"/>
                <a:gd name="connsiteX203" fmla="*/ 1123950 w 2109788"/>
                <a:gd name="connsiteY203" fmla="*/ 1566928 h 3271903"/>
                <a:gd name="connsiteX204" fmla="*/ 1176338 w 2109788"/>
                <a:gd name="connsiteY204" fmla="*/ 1552640 h 3271903"/>
                <a:gd name="connsiteX205" fmla="*/ 1243013 w 2109788"/>
                <a:gd name="connsiteY205" fmla="*/ 1547878 h 3271903"/>
                <a:gd name="connsiteX206" fmla="*/ 1290638 w 2109788"/>
                <a:gd name="connsiteY206" fmla="*/ 1543115 h 3271903"/>
                <a:gd name="connsiteX207" fmla="*/ 1304925 w 2109788"/>
                <a:gd name="connsiteY207" fmla="*/ 1538353 h 3271903"/>
                <a:gd name="connsiteX208" fmla="*/ 1309688 w 2109788"/>
                <a:gd name="connsiteY208" fmla="*/ 1524065 h 3271903"/>
                <a:gd name="connsiteX209" fmla="*/ 1319213 w 2109788"/>
                <a:gd name="connsiteY209" fmla="*/ 1509778 h 3271903"/>
                <a:gd name="connsiteX210" fmla="*/ 1347788 w 2109788"/>
                <a:gd name="connsiteY210" fmla="*/ 1485965 h 3271903"/>
                <a:gd name="connsiteX211" fmla="*/ 1357313 w 2109788"/>
                <a:gd name="connsiteY211" fmla="*/ 1471678 h 3271903"/>
                <a:gd name="connsiteX212" fmla="*/ 1385888 w 2109788"/>
                <a:gd name="connsiteY212" fmla="*/ 1452628 h 3271903"/>
                <a:gd name="connsiteX213" fmla="*/ 1414463 w 2109788"/>
                <a:gd name="connsiteY213" fmla="*/ 1443103 h 3271903"/>
                <a:gd name="connsiteX214" fmla="*/ 1443038 w 2109788"/>
                <a:gd name="connsiteY214" fmla="*/ 1419290 h 3271903"/>
                <a:gd name="connsiteX215" fmla="*/ 1452563 w 2109788"/>
                <a:gd name="connsiteY215" fmla="*/ 1390715 h 3271903"/>
                <a:gd name="connsiteX216" fmla="*/ 1433513 w 2109788"/>
                <a:gd name="connsiteY216" fmla="*/ 1338328 h 3271903"/>
                <a:gd name="connsiteX217" fmla="*/ 1404938 w 2109788"/>
                <a:gd name="connsiteY217" fmla="*/ 1314515 h 3271903"/>
                <a:gd name="connsiteX218" fmla="*/ 1395413 w 2109788"/>
                <a:gd name="connsiteY218" fmla="*/ 1300228 h 3271903"/>
                <a:gd name="connsiteX219" fmla="*/ 1381125 w 2109788"/>
                <a:gd name="connsiteY219" fmla="*/ 1281178 h 3271903"/>
                <a:gd name="connsiteX220" fmla="*/ 1362075 w 2109788"/>
                <a:gd name="connsiteY220" fmla="*/ 1252603 h 3271903"/>
                <a:gd name="connsiteX221" fmla="*/ 1347788 w 2109788"/>
                <a:gd name="connsiteY221" fmla="*/ 1243078 h 3271903"/>
                <a:gd name="connsiteX222" fmla="*/ 1333500 w 2109788"/>
                <a:gd name="connsiteY222" fmla="*/ 1214503 h 3271903"/>
                <a:gd name="connsiteX223" fmla="*/ 1323975 w 2109788"/>
                <a:gd name="connsiteY223" fmla="*/ 1185928 h 3271903"/>
                <a:gd name="connsiteX224" fmla="*/ 1319213 w 2109788"/>
                <a:gd name="connsiteY224" fmla="*/ 1171640 h 3271903"/>
                <a:gd name="connsiteX225" fmla="*/ 1314450 w 2109788"/>
                <a:gd name="connsiteY225" fmla="*/ 1157353 h 3271903"/>
                <a:gd name="connsiteX226" fmla="*/ 1304925 w 2109788"/>
                <a:gd name="connsiteY226" fmla="*/ 1124015 h 3271903"/>
                <a:gd name="connsiteX227" fmla="*/ 1290638 w 2109788"/>
                <a:gd name="connsiteY227" fmla="*/ 1114490 h 3271903"/>
                <a:gd name="connsiteX228" fmla="*/ 1266825 w 2109788"/>
                <a:gd name="connsiteY228" fmla="*/ 1119253 h 3271903"/>
                <a:gd name="connsiteX229" fmla="*/ 1190625 w 2109788"/>
                <a:gd name="connsiteY229" fmla="*/ 1109728 h 3271903"/>
                <a:gd name="connsiteX230" fmla="*/ 1181100 w 2109788"/>
                <a:gd name="connsiteY230" fmla="*/ 1081153 h 3271903"/>
                <a:gd name="connsiteX231" fmla="*/ 1185863 w 2109788"/>
                <a:gd name="connsiteY231" fmla="*/ 1019240 h 3271903"/>
                <a:gd name="connsiteX232" fmla="*/ 1195388 w 2109788"/>
                <a:gd name="connsiteY232" fmla="*/ 1004953 h 3271903"/>
                <a:gd name="connsiteX233" fmla="*/ 1223963 w 2109788"/>
                <a:gd name="connsiteY233" fmla="*/ 981140 h 3271903"/>
                <a:gd name="connsiteX234" fmla="*/ 1238250 w 2109788"/>
                <a:gd name="connsiteY234" fmla="*/ 976378 h 3271903"/>
                <a:gd name="connsiteX235" fmla="*/ 1247775 w 2109788"/>
                <a:gd name="connsiteY235" fmla="*/ 962090 h 3271903"/>
                <a:gd name="connsiteX236" fmla="*/ 1276350 w 2109788"/>
                <a:gd name="connsiteY236" fmla="*/ 943040 h 3271903"/>
                <a:gd name="connsiteX237" fmla="*/ 1285875 w 2109788"/>
                <a:gd name="connsiteY237" fmla="*/ 914465 h 3271903"/>
                <a:gd name="connsiteX238" fmla="*/ 1290638 w 2109788"/>
                <a:gd name="connsiteY238" fmla="*/ 900178 h 3271903"/>
                <a:gd name="connsiteX239" fmla="*/ 1300163 w 2109788"/>
                <a:gd name="connsiteY239" fmla="*/ 885890 h 3271903"/>
                <a:gd name="connsiteX240" fmla="*/ 1295400 w 2109788"/>
                <a:gd name="connsiteY240" fmla="*/ 823978 h 3271903"/>
                <a:gd name="connsiteX241" fmla="*/ 1290638 w 2109788"/>
                <a:gd name="connsiteY241" fmla="*/ 809690 h 3271903"/>
                <a:gd name="connsiteX242" fmla="*/ 1276350 w 2109788"/>
                <a:gd name="connsiteY242" fmla="*/ 800165 h 3271903"/>
                <a:gd name="connsiteX243" fmla="*/ 1266825 w 2109788"/>
                <a:gd name="connsiteY243" fmla="*/ 771590 h 3271903"/>
                <a:gd name="connsiteX244" fmla="*/ 1262063 w 2109788"/>
                <a:gd name="connsiteY244" fmla="*/ 757303 h 3271903"/>
                <a:gd name="connsiteX245" fmla="*/ 1257300 w 2109788"/>
                <a:gd name="connsiteY245" fmla="*/ 738253 h 3271903"/>
                <a:gd name="connsiteX246" fmla="*/ 1252538 w 2109788"/>
                <a:gd name="connsiteY246" fmla="*/ 700153 h 3271903"/>
                <a:gd name="connsiteX247" fmla="*/ 1247775 w 2109788"/>
                <a:gd name="connsiteY247" fmla="*/ 685865 h 3271903"/>
                <a:gd name="connsiteX248" fmla="*/ 1238250 w 2109788"/>
                <a:gd name="connsiteY248" fmla="*/ 643003 h 3271903"/>
                <a:gd name="connsiteX249" fmla="*/ 1243013 w 2109788"/>
                <a:gd name="connsiteY249" fmla="*/ 609665 h 3271903"/>
                <a:gd name="connsiteX250" fmla="*/ 1247775 w 2109788"/>
                <a:gd name="connsiteY250" fmla="*/ 595378 h 3271903"/>
                <a:gd name="connsiteX251" fmla="*/ 1266825 w 2109788"/>
                <a:gd name="connsiteY251" fmla="*/ 590615 h 3271903"/>
                <a:gd name="connsiteX252" fmla="*/ 1290638 w 2109788"/>
                <a:gd name="connsiteY252" fmla="*/ 566803 h 3271903"/>
                <a:gd name="connsiteX253" fmla="*/ 1319213 w 2109788"/>
                <a:gd name="connsiteY253" fmla="*/ 538228 h 3271903"/>
                <a:gd name="connsiteX254" fmla="*/ 1323975 w 2109788"/>
                <a:gd name="connsiteY254" fmla="*/ 523940 h 3271903"/>
                <a:gd name="connsiteX255" fmla="*/ 1333500 w 2109788"/>
                <a:gd name="connsiteY255" fmla="*/ 509653 h 3271903"/>
                <a:gd name="connsiteX256" fmla="*/ 1338263 w 2109788"/>
                <a:gd name="connsiteY256" fmla="*/ 490603 h 3271903"/>
                <a:gd name="connsiteX257" fmla="*/ 1362075 w 2109788"/>
                <a:gd name="connsiteY257" fmla="*/ 423928 h 3271903"/>
                <a:gd name="connsiteX258" fmla="*/ 1371600 w 2109788"/>
                <a:gd name="connsiteY258" fmla="*/ 323915 h 3271903"/>
                <a:gd name="connsiteX259" fmla="*/ 1381125 w 2109788"/>
                <a:gd name="connsiteY259" fmla="*/ 281053 h 3271903"/>
                <a:gd name="connsiteX260" fmla="*/ 1385888 w 2109788"/>
                <a:gd name="connsiteY260" fmla="*/ 247715 h 3271903"/>
                <a:gd name="connsiteX261" fmla="*/ 1395413 w 2109788"/>
                <a:gd name="connsiteY261" fmla="*/ 219140 h 3271903"/>
                <a:gd name="connsiteX262" fmla="*/ 1400175 w 2109788"/>
                <a:gd name="connsiteY262" fmla="*/ 200090 h 3271903"/>
                <a:gd name="connsiteX263" fmla="*/ 1409700 w 2109788"/>
                <a:gd name="connsiteY263" fmla="*/ 104840 h 3271903"/>
                <a:gd name="connsiteX264" fmla="*/ 1433513 w 2109788"/>
                <a:gd name="connsiteY264" fmla="*/ 57215 h 3271903"/>
                <a:gd name="connsiteX265" fmla="*/ 1462088 w 2109788"/>
                <a:gd name="connsiteY265" fmla="*/ 33403 h 3271903"/>
                <a:gd name="connsiteX266" fmla="*/ 1490663 w 2109788"/>
                <a:gd name="connsiteY266" fmla="*/ 23878 h 3271903"/>
                <a:gd name="connsiteX267" fmla="*/ 1504950 w 2109788"/>
                <a:gd name="connsiteY267" fmla="*/ 19115 h 3271903"/>
                <a:gd name="connsiteX268" fmla="*/ 1519239 w 2109788"/>
                <a:gd name="connsiteY268" fmla="*/ 14353 h 3271903"/>
                <a:gd name="connsiteX269" fmla="*/ 1583195 w 2109788"/>
                <a:gd name="connsiteY269" fmla="*/ 65 h 3271903"/>
                <a:gd name="connsiteX0" fmla="*/ 1498047 w 2109788"/>
                <a:gd name="connsiteY0" fmla="*/ 600440 h 3288872"/>
                <a:gd name="connsiteX1" fmla="*/ 1628775 w 2109788"/>
                <a:gd name="connsiteY1" fmla="*/ 31322 h 3288872"/>
                <a:gd name="connsiteX2" fmla="*/ 1643063 w 2109788"/>
                <a:gd name="connsiteY2" fmla="*/ 71803 h 3288872"/>
                <a:gd name="connsiteX3" fmla="*/ 1657350 w 2109788"/>
                <a:gd name="connsiteY3" fmla="*/ 140859 h 3288872"/>
                <a:gd name="connsiteX4" fmla="*/ 1666875 w 2109788"/>
                <a:gd name="connsiteY4" fmla="*/ 183722 h 3288872"/>
                <a:gd name="connsiteX5" fmla="*/ 1676400 w 2109788"/>
                <a:gd name="connsiteY5" fmla="*/ 245634 h 3288872"/>
                <a:gd name="connsiteX6" fmla="*/ 1685925 w 2109788"/>
                <a:gd name="connsiteY6" fmla="*/ 278972 h 3288872"/>
                <a:gd name="connsiteX7" fmla="*/ 1700213 w 2109788"/>
                <a:gd name="connsiteY7" fmla="*/ 355172 h 3288872"/>
                <a:gd name="connsiteX8" fmla="*/ 1709738 w 2109788"/>
                <a:gd name="connsiteY8" fmla="*/ 383747 h 3288872"/>
                <a:gd name="connsiteX9" fmla="*/ 1714500 w 2109788"/>
                <a:gd name="connsiteY9" fmla="*/ 398034 h 3288872"/>
                <a:gd name="connsiteX10" fmla="*/ 1724025 w 2109788"/>
                <a:gd name="connsiteY10" fmla="*/ 412322 h 3288872"/>
                <a:gd name="connsiteX11" fmla="*/ 1733550 w 2109788"/>
                <a:gd name="connsiteY11" fmla="*/ 440897 h 3288872"/>
                <a:gd name="connsiteX12" fmla="*/ 1752600 w 2109788"/>
                <a:gd name="connsiteY12" fmla="*/ 469472 h 3288872"/>
                <a:gd name="connsiteX13" fmla="*/ 1757363 w 2109788"/>
                <a:gd name="connsiteY13" fmla="*/ 483759 h 3288872"/>
                <a:gd name="connsiteX14" fmla="*/ 1781175 w 2109788"/>
                <a:gd name="connsiteY14" fmla="*/ 512334 h 3288872"/>
                <a:gd name="connsiteX15" fmla="*/ 1795463 w 2109788"/>
                <a:gd name="connsiteY15" fmla="*/ 517097 h 3288872"/>
                <a:gd name="connsiteX16" fmla="*/ 1804988 w 2109788"/>
                <a:gd name="connsiteY16" fmla="*/ 531384 h 3288872"/>
                <a:gd name="connsiteX17" fmla="*/ 1833563 w 2109788"/>
                <a:gd name="connsiteY17" fmla="*/ 550434 h 3288872"/>
                <a:gd name="connsiteX18" fmla="*/ 1862138 w 2109788"/>
                <a:gd name="connsiteY18" fmla="*/ 593297 h 3288872"/>
                <a:gd name="connsiteX19" fmla="*/ 1871663 w 2109788"/>
                <a:gd name="connsiteY19" fmla="*/ 607584 h 3288872"/>
                <a:gd name="connsiteX20" fmla="*/ 1866900 w 2109788"/>
                <a:gd name="connsiteY20" fmla="*/ 640922 h 3288872"/>
                <a:gd name="connsiteX21" fmla="*/ 1857375 w 2109788"/>
                <a:gd name="connsiteY21" fmla="*/ 702834 h 3288872"/>
                <a:gd name="connsiteX22" fmla="*/ 1847850 w 2109788"/>
                <a:gd name="connsiteY22" fmla="*/ 731409 h 3288872"/>
                <a:gd name="connsiteX23" fmla="*/ 1838325 w 2109788"/>
                <a:gd name="connsiteY23" fmla="*/ 745697 h 3288872"/>
                <a:gd name="connsiteX24" fmla="*/ 1833563 w 2109788"/>
                <a:gd name="connsiteY24" fmla="*/ 764747 h 3288872"/>
                <a:gd name="connsiteX25" fmla="*/ 1828800 w 2109788"/>
                <a:gd name="connsiteY25" fmla="*/ 779034 h 3288872"/>
                <a:gd name="connsiteX26" fmla="*/ 1833563 w 2109788"/>
                <a:gd name="connsiteY26" fmla="*/ 807609 h 3288872"/>
                <a:gd name="connsiteX27" fmla="*/ 1843088 w 2109788"/>
                <a:gd name="connsiteY27" fmla="*/ 836184 h 3288872"/>
                <a:gd name="connsiteX28" fmla="*/ 1847850 w 2109788"/>
                <a:gd name="connsiteY28" fmla="*/ 850472 h 3288872"/>
                <a:gd name="connsiteX29" fmla="*/ 1857375 w 2109788"/>
                <a:gd name="connsiteY29" fmla="*/ 864759 h 3288872"/>
                <a:gd name="connsiteX30" fmla="*/ 1862138 w 2109788"/>
                <a:gd name="connsiteY30" fmla="*/ 883809 h 3288872"/>
                <a:gd name="connsiteX31" fmla="*/ 1871663 w 2109788"/>
                <a:gd name="connsiteY31" fmla="*/ 983822 h 3288872"/>
                <a:gd name="connsiteX32" fmla="*/ 1876425 w 2109788"/>
                <a:gd name="connsiteY32" fmla="*/ 1021922 h 3288872"/>
                <a:gd name="connsiteX33" fmla="*/ 1871663 w 2109788"/>
                <a:gd name="connsiteY33" fmla="*/ 1045734 h 3288872"/>
                <a:gd name="connsiteX34" fmla="*/ 1857375 w 2109788"/>
                <a:gd name="connsiteY34" fmla="*/ 1117172 h 3288872"/>
                <a:gd name="connsiteX35" fmla="*/ 1847850 w 2109788"/>
                <a:gd name="connsiteY35" fmla="*/ 1145747 h 3288872"/>
                <a:gd name="connsiteX36" fmla="*/ 1838325 w 2109788"/>
                <a:gd name="connsiteY36" fmla="*/ 1174322 h 3288872"/>
                <a:gd name="connsiteX37" fmla="*/ 1824038 w 2109788"/>
                <a:gd name="connsiteY37" fmla="*/ 1217184 h 3288872"/>
                <a:gd name="connsiteX38" fmla="*/ 1819275 w 2109788"/>
                <a:gd name="connsiteY38" fmla="*/ 1231472 h 3288872"/>
                <a:gd name="connsiteX39" fmla="*/ 1785938 w 2109788"/>
                <a:gd name="connsiteY39" fmla="*/ 1274334 h 3288872"/>
                <a:gd name="connsiteX40" fmla="*/ 1776413 w 2109788"/>
                <a:gd name="connsiteY40" fmla="*/ 1288622 h 3288872"/>
                <a:gd name="connsiteX41" fmla="*/ 1747838 w 2109788"/>
                <a:gd name="connsiteY41" fmla="*/ 1307672 h 3288872"/>
                <a:gd name="connsiteX42" fmla="*/ 1738313 w 2109788"/>
                <a:gd name="connsiteY42" fmla="*/ 1321959 h 3288872"/>
                <a:gd name="connsiteX43" fmla="*/ 1709738 w 2109788"/>
                <a:gd name="connsiteY43" fmla="*/ 1341009 h 3288872"/>
                <a:gd name="connsiteX44" fmla="*/ 1700213 w 2109788"/>
                <a:gd name="connsiteY44" fmla="*/ 1355297 h 3288872"/>
                <a:gd name="connsiteX45" fmla="*/ 1685925 w 2109788"/>
                <a:gd name="connsiteY45" fmla="*/ 1364822 h 3288872"/>
                <a:gd name="connsiteX46" fmla="*/ 1676400 w 2109788"/>
                <a:gd name="connsiteY46" fmla="*/ 1407684 h 3288872"/>
                <a:gd name="connsiteX47" fmla="*/ 1690688 w 2109788"/>
                <a:gd name="connsiteY47" fmla="*/ 1436259 h 3288872"/>
                <a:gd name="connsiteX48" fmla="*/ 1704975 w 2109788"/>
                <a:gd name="connsiteY48" fmla="*/ 1445784 h 3288872"/>
                <a:gd name="connsiteX49" fmla="*/ 1743075 w 2109788"/>
                <a:gd name="connsiteY49" fmla="*/ 1469597 h 3288872"/>
                <a:gd name="connsiteX50" fmla="*/ 1757363 w 2109788"/>
                <a:gd name="connsiteY50" fmla="*/ 1474359 h 3288872"/>
                <a:gd name="connsiteX51" fmla="*/ 1766888 w 2109788"/>
                <a:gd name="connsiteY51" fmla="*/ 1488647 h 3288872"/>
                <a:gd name="connsiteX52" fmla="*/ 1800225 w 2109788"/>
                <a:gd name="connsiteY52" fmla="*/ 1526747 h 3288872"/>
                <a:gd name="connsiteX53" fmla="*/ 1819275 w 2109788"/>
                <a:gd name="connsiteY53" fmla="*/ 1569609 h 3288872"/>
                <a:gd name="connsiteX54" fmla="*/ 1833563 w 2109788"/>
                <a:gd name="connsiteY54" fmla="*/ 1574372 h 3288872"/>
                <a:gd name="connsiteX55" fmla="*/ 1838325 w 2109788"/>
                <a:gd name="connsiteY55" fmla="*/ 1588659 h 3288872"/>
                <a:gd name="connsiteX56" fmla="*/ 1866900 w 2109788"/>
                <a:gd name="connsiteY56" fmla="*/ 1607709 h 3288872"/>
                <a:gd name="connsiteX57" fmla="*/ 1885950 w 2109788"/>
                <a:gd name="connsiteY57" fmla="*/ 1650572 h 3288872"/>
                <a:gd name="connsiteX58" fmla="*/ 1900238 w 2109788"/>
                <a:gd name="connsiteY58" fmla="*/ 1660097 h 3288872"/>
                <a:gd name="connsiteX59" fmla="*/ 1947863 w 2109788"/>
                <a:gd name="connsiteY59" fmla="*/ 1674384 h 3288872"/>
                <a:gd name="connsiteX60" fmla="*/ 1962150 w 2109788"/>
                <a:gd name="connsiteY60" fmla="*/ 1679147 h 3288872"/>
                <a:gd name="connsiteX61" fmla="*/ 1990725 w 2109788"/>
                <a:gd name="connsiteY61" fmla="*/ 1693434 h 3288872"/>
                <a:gd name="connsiteX62" fmla="*/ 2033588 w 2109788"/>
                <a:gd name="connsiteY62" fmla="*/ 1722009 h 3288872"/>
                <a:gd name="connsiteX63" fmla="*/ 2047875 w 2109788"/>
                <a:gd name="connsiteY63" fmla="*/ 1731534 h 3288872"/>
                <a:gd name="connsiteX64" fmla="*/ 2057400 w 2109788"/>
                <a:gd name="connsiteY64" fmla="*/ 1745822 h 3288872"/>
                <a:gd name="connsiteX65" fmla="*/ 2071688 w 2109788"/>
                <a:gd name="connsiteY65" fmla="*/ 1755347 h 3288872"/>
                <a:gd name="connsiteX66" fmla="*/ 2081213 w 2109788"/>
                <a:gd name="connsiteY66" fmla="*/ 1783922 h 3288872"/>
                <a:gd name="connsiteX67" fmla="*/ 2085975 w 2109788"/>
                <a:gd name="connsiteY67" fmla="*/ 1798209 h 3288872"/>
                <a:gd name="connsiteX68" fmla="*/ 2090738 w 2109788"/>
                <a:gd name="connsiteY68" fmla="*/ 1812497 h 3288872"/>
                <a:gd name="connsiteX69" fmla="*/ 2095500 w 2109788"/>
                <a:gd name="connsiteY69" fmla="*/ 1836309 h 3288872"/>
                <a:gd name="connsiteX70" fmla="*/ 2100263 w 2109788"/>
                <a:gd name="connsiteY70" fmla="*/ 1850597 h 3288872"/>
                <a:gd name="connsiteX71" fmla="*/ 2109788 w 2109788"/>
                <a:gd name="connsiteY71" fmla="*/ 1888697 h 3288872"/>
                <a:gd name="connsiteX72" fmla="*/ 2100263 w 2109788"/>
                <a:gd name="connsiteY72" fmla="*/ 1964897 h 3288872"/>
                <a:gd name="connsiteX73" fmla="*/ 2090738 w 2109788"/>
                <a:gd name="connsiteY73" fmla="*/ 1993472 h 3288872"/>
                <a:gd name="connsiteX74" fmla="*/ 2085975 w 2109788"/>
                <a:gd name="connsiteY74" fmla="*/ 2007759 h 3288872"/>
                <a:gd name="connsiteX75" fmla="*/ 2066925 w 2109788"/>
                <a:gd name="connsiteY75" fmla="*/ 2036334 h 3288872"/>
                <a:gd name="connsiteX76" fmla="*/ 2052638 w 2109788"/>
                <a:gd name="connsiteY76" fmla="*/ 2064909 h 3288872"/>
                <a:gd name="connsiteX77" fmla="*/ 2038350 w 2109788"/>
                <a:gd name="connsiteY77" fmla="*/ 2074434 h 3288872"/>
                <a:gd name="connsiteX78" fmla="*/ 2028825 w 2109788"/>
                <a:gd name="connsiteY78" fmla="*/ 2088722 h 3288872"/>
                <a:gd name="connsiteX79" fmla="*/ 2014538 w 2109788"/>
                <a:gd name="connsiteY79" fmla="*/ 2093484 h 3288872"/>
                <a:gd name="connsiteX80" fmla="*/ 1952625 w 2109788"/>
                <a:gd name="connsiteY80" fmla="*/ 2107772 h 3288872"/>
                <a:gd name="connsiteX81" fmla="*/ 1938338 w 2109788"/>
                <a:gd name="connsiteY81" fmla="*/ 2122059 h 3288872"/>
                <a:gd name="connsiteX82" fmla="*/ 1924050 w 2109788"/>
                <a:gd name="connsiteY82" fmla="*/ 2131584 h 3288872"/>
                <a:gd name="connsiteX83" fmla="*/ 1905000 w 2109788"/>
                <a:gd name="connsiteY83" fmla="*/ 2160159 h 3288872"/>
                <a:gd name="connsiteX84" fmla="*/ 1876425 w 2109788"/>
                <a:gd name="connsiteY84" fmla="*/ 2203022 h 3288872"/>
                <a:gd name="connsiteX85" fmla="*/ 1857375 w 2109788"/>
                <a:gd name="connsiteY85" fmla="*/ 2231597 h 3288872"/>
                <a:gd name="connsiteX86" fmla="*/ 1847850 w 2109788"/>
                <a:gd name="connsiteY86" fmla="*/ 2245884 h 3288872"/>
                <a:gd name="connsiteX87" fmla="*/ 1819275 w 2109788"/>
                <a:gd name="connsiteY87" fmla="*/ 2303034 h 3288872"/>
                <a:gd name="connsiteX88" fmla="*/ 1809750 w 2109788"/>
                <a:gd name="connsiteY88" fmla="*/ 2317322 h 3288872"/>
                <a:gd name="connsiteX89" fmla="*/ 1800225 w 2109788"/>
                <a:gd name="connsiteY89" fmla="*/ 2345897 h 3288872"/>
                <a:gd name="connsiteX90" fmla="*/ 1795463 w 2109788"/>
                <a:gd name="connsiteY90" fmla="*/ 2360184 h 3288872"/>
                <a:gd name="connsiteX91" fmla="*/ 1804988 w 2109788"/>
                <a:gd name="connsiteY91" fmla="*/ 2393522 h 3288872"/>
                <a:gd name="connsiteX92" fmla="*/ 1814513 w 2109788"/>
                <a:gd name="connsiteY92" fmla="*/ 2422097 h 3288872"/>
                <a:gd name="connsiteX93" fmla="*/ 1819275 w 2109788"/>
                <a:gd name="connsiteY93" fmla="*/ 2436384 h 3288872"/>
                <a:gd name="connsiteX94" fmla="*/ 1828800 w 2109788"/>
                <a:gd name="connsiteY94" fmla="*/ 2479247 h 3288872"/>
                <a:gd name="connsiteX95" fmla="*/ 1838325 w 2109788"/>
                <a:gd name="connsiteY95" fmla="*/ 2493534 h 3288872"/>
                <a:gd name="connsiteX96" fmla="*/ 1847850 w 2109788"/>
                <a:gd name="connsiteY96" fmla="*/ 2522109 h 3288872"/>
                <a:gd name="connsiteX97" fmla="*/ 1871663 w 2109788"/>
                <a:gd name="connsiteY97" fmla="*/ 2564972 h 3288872"/>
                <a:gd name="connsiteX98" fmla="*/ 1866900 w 2109788"/>
                <a:gd name="connsiteY98" fmla="*/ 2707847 h 3288872"/>
                <a:gd name="connsiteX99" fmla="*/ 1866900 w 2109788"/>
                <a:gd name="connsiteY99" fmla="*/ 2750709 h 3288872"/>
                <a:gd name="connsiteX100" fmla="*/ 1866900 w 2109788"/>
                <a:gd name="connsiteY100" fmla="*/ 3055509 h 3288872"/>
                <a:gd name="connsiteX101" fmla="*/ 1862138 w 2109788"/>
                <a:gd name="connsiteY101" fmla="*/ 3088847 h 3288872"/>
                <a:gd name="connsiteX102" fmla="*/ 1852613 w 2109788"/>
                <a:gd name="connsiteY102" fmla="*/ 3155522 h 3288872"/>
                <a:gd name="connsiteX103" fmla="*/ 1847850 w 2109788"/>
                <a:gd name="connsiteY103" fmla="*/ 3169809 h 3288872"/>
                <a:gd name="connsiteX104" fmla="*/ 1828800 w 2109788"/>
                <a:gd name="connsiteY104" fmla="*/ 3198384 h 3288872"/>
                <a:gd name="connsiteX105" fmla="*/ 1824038 w 2109788"/>
                <a:gd name="connsiteY105" fmla="*/ 3212672 h 3288872"/>
                <a:gd name="connsiteX106" fmla="*/ 1781175 w 2109788"/>
                <a:gd name="connsiteY106" fmla="*/ 3231722 h 3288872"/>
                <a:gd name="connsiteX107" fmla="*/ 1738313 w 2109788"/>
                <a:gd name="connsiteY107" fmla="*/ 3255534 h 3288872"/>
                <a:gd name="connsiteX108" fmla="*/ 1724025 w 2109788"/>
                <a:gd name="connsiteY108" fmla="*/ 3265059 h 3288872"/>
                <a:gd name="connsiteX109" fmla="*/ 1685925 w 2109788"/>
                <a:gd name="connsiteY109" fmla="*/ 3274584 h 3288872"/>
                <a:gd name="connsiteX110" fmla="*/ 1590675 w 2109788"/>
                <a:gd name="connsiteY110" fmla="*/ 3284109 h 3288872"/>
                <a:gd name="connsiteX111" fmla="*/ 1571625 w 2109788"/>
                <a:gd name="connsiteY111" fmla="*/ 3288872 h 3288872"/>
                <a:gd name="connsiteX112" fmla="*/ 1509713 w 2109788"/>
                <a:gd name="connsiteY112" fmla="*/ 3284109 h 3288872"/>
                <a:gd name="connsiteX113" fmla="*/ 1476375 w 2109788"/>
                <a:gd name="connsiteY113" fmla="*/ 3274584 h 3288872"/>
                <a:gd name="connsiteX114" fmla="*/ 1443038 w 2109788"/>
                <a:gd name="connsiteY114" fmla="*/ 3269822 h 3288872"/>
                <a:gd name="connsiteX115" fmla="*/ 1428750 w 2109788"/>
                <a:gd name="connsiteY115" fmla="*/ 3265059 h 3288872"/>
                <a:gd name="connsiteX116" fmla="*/ 1376363 w 2109788"/>
                <a:gd name="connsiteY116" fmla="*/ 3255534 h 3288872"/>
                <a:gd name="connsiteX117" fmla="*/ 1357313 w 2109788"/>
                <a:gd name="connsiteY117" fmla="*/ 3250772 h 3288872"/>
                <a:gd name="connsiteX118" fmla="*/ 1328738 w 2109788"/>
                <a:gd name="connsiteY118" fmla="*/ 3241247 h 3288872"/>
                <a:gd name="connsiteX119" fmla="*/ 1300163 w 2109788"/>
                <a:gd name="connsiteY119" fmla="*/ 3226959 h 3288872"/>
                <a:gd name="connsiteX120" fmla="*/ 1271588 w 2109788"/>
                <a:gd name="connsiteY120" fmla="*/ 3212672 h 3288872"/>
                <a:gd name="connsiteX121" fmla="*/ 1257300 w 2109788"/>
                <a:gd name="connsiteY121" fmla="*/ 3203147 h 3288872"/>
                <a:gd name="connsiteX122" fmla="*/ 1247775 w 2109788"/>
                <a:gd name="connsiteY122" fmla="*/ 3174572 h 3288872"/>
                <a:gd name="connsiteX123" fmla="*/ 1247775 w 2109788"/>
                <a:gd name="connsiteY123" fmla="*/ 3031697 h 3288872"/>
                <a:gd name="connsiteX124" fmla="*/ 1238250 w 2109788"/>
                <a:gd name="connsiteY124" fmla="*/ 2998359 h 3288872"/>
                <a:gd name="connsiteX125" fmla="*/ 1243013 w 2109788"/>
                <a:gd name="connsiteY125" fmla="*/ 2941209 h 3288872"/>
                <a:gd name="connsiteX126" fmla="*/ 1252538 w 2109788"/>
                <a:gd name="connsiteY126" fmla="*/ 2898347 h 3288872"/>
                <a:gd name="connsiteX127" fmla="*/ 1247775 w 2109788"/>
                <a:gd name="connsiteY127" fmla="*/ 2822147 h 3288872"/>
                <a:gd name="connsiteX128" fmla="*/ 1252538 w 2109788"/>
                <a:gd name="connsiteY128" fmla="*/ 2760234 h 3288872"/>
                <a:gd name="connsiteX129" fmla="*/ 1252538 w 2109788"/>
                <a:gd name="connsiteY129" fmla="*/ 2688797 h 3288872"/>
                <a:gd name="connsiteX130" fmla="*/ 1243013 w 2109788"/>
                <a:gd name="connsiteY130" fmla="*/ 2622122 h 3288872"/>
                <a:gd name="connsiteX131" fmla="*/ 1238250 w 2109788"/>
                <a:gd name="connsiteY131" fmla="*/ 2607834 h 3288872"/>
                <a:gd name="connsiteX132" fmla="*/ 1243013 w 2109788"/>
                <a:gd name="connsiteY132" fmla="*/ 2550684 h 3288872"/>
                <a:gd name="connsiteX133" fmla="*/ 1247775 w 2109788"/>
                <a:gd name="connsiteY133" fmla="*/ 2536397 h 3288872"/>
                <a:gd name="connsiteX134" fmla="*/ 1262063 w 2109788"/>
                <a:gd name="connsiteY134" fmla="*/ 2488772 h 3288872"/>
                <a:gd name="connsiteX135" fmla="*/ 1266825 w 2109788"/>
                <a:gd name="connsiteY135" fmla="*/ 2474484 h 3288872"/>
                <a:gd name="connsiteX136" fmla="*/ 1285875 w 2109788"/>
                <a:gd name="connsiteY136" fmla="*/ 2445909 h 3288872"/>
                <a:gd name="connsiteX137" fmla="*/ 1300163 w 2109788"/>
                <a:gd name="connsiteY137" fmla="*/ 2398284 h 3288872"/>
                <a:gd name="connsiteX138" fmla="*/ 1304925 w 2109788"/>
                <a:gd name="connsiteY138" fmla="*/ 2383997 h 3288872"/>
                <a:gd name="connsiteX139" fmla="*/ 1290638 w 2109788"/>
                <a:gd name="connsiteY139" fmla="*/ 2326847 h 3288872"/>
                <a:gd name="connsiteX140" fmla="*/ 1281113 w 2109788"/>
                <a:gd name="connsiteY140" fmla="*/ 2312559 h 3288872"/>
                <a:gd name="connsiteX141" fmla="*/ 1271588 w 2109788"/>
                <a:gd name="connsiteY141" fmla="*/ 2269697 h 3288872"/>
                <a:gd name="connsiteX142" fmla="*/ 1266825 w 2109788"/>
                <a:gd name="connsiteY142" fmla="*/ 2226834 h 3288872"/>
                <a:gd name="connsiteX143" fmla="*/ 1257300 w 2109788"/>
                <a:gd name="connsiteY143" fmla="*/ 2193497 h 3288872"/>
                <a:gd name="connsiteX144" fmla="*/ 1262063 w 2109788"/>
                <a:gd name="connsiteY144" fmla="*/ 2088722 h 3288872"/>
                <a:gd name="connsiteX145" fmla="*/ 1271588 w 2109788"/>
                <a:gd name="connsiteY145" fmla="*/ 2041097 h 3288872"/>
                <a:gd name="connsiteX146" fmla="*/ 1266825 w 2109788"/>
                <a:gd name="connsiteY146" fmla="*/ 1988709 h 3288872"/>
                <a:gd name="connsiteX147" fmla="*/ 1223963 w 2109788"/>
                <a:gd name="connsiteY147" fmla="*/ 1964897 h 3288872"/>
                <a:gd name="connsiteX148" fmla="*/ 1209675 w 2109788"/>
                <a:gd name="connsiteY148" fmla="*/ 1969659 h 3288872"/>
                <a:gd name="connsiteX149" fmla="*/ 1171575 w 2109788"/>
                <a:gd name="connsiteY149" fmla="*/ 1960134 h 3288872"/>
                <a:gd name="connsiteX150" fmla="*/ 1157288 w 2109788"/>
                <a:gd name="connsiteY150" fmla="*/ 1950609 h 3288872"/>
                <a:gd name="connsiteX151" fmla="*/ 1128713 w 2109788"/>
                <a:gd name="connsiteY151" fmla="*/ 1941084 h 3288872"/>
                <a:gd name="connsiteX152" fmla="*/ 1114425 w 2109788"/>
                <a:gd name="connsiteY152" fmla="*/ 1936322 h 3288872"/>
                <a:gd name="connsiteX153" fmla="*/ 1047750 w 2109788"/>
                <a:gd name="connsiteY153" fmla="*/ 1945847 h 3288872"/>
                <a:gd name="connsiteX154" fmla="*/ 1014413 w 2109788"/>
                <a:gd name="connsiteY154" fmla="*/ 1941084 h 3288872"/>
                <a:gd name="connsiteX155" fmla="*/ 952500 w 2109788"/>
                <a:gd name="connsiteY155" fmla="*/ 1950609 h 3288872"/>
                <a:gd name="connsiteX156" fmla="*/ 890588 w 2109788"/>
                <a:gd name="connsiteY156" fmla="*/ 1945847 h 3288872"/>
                <a:gd name="connsiteX157" fmla="*/ 876300 w 2109788"/>
                <a:gd name="connsiteY157" fmla="*/ 1941084 h 3288872"/>
                <a:gd name="connsiteX158" fmla="*/ 862013 w 2109788"/>
                <a:gd name="connsiteY158" fmla="*/ 1931559 h 3288872"/>
                <a:gd name="connsiteX159" fmla="*/ 842963 w 2109788"/>
                <a:gd name="connsiteY159" fmla="*/ 1926797 h 3288872"/>
                <a:gd name="connsiteX160" fmla="*/ 814388 w 2109788"/>
                <a:gd name="connsiteY160" fmla="*/ 1931559 h 3288872"/>
                <a:gd name="connsiteX161" fmla="*/ 785813 w 2109788"/>
                <a:gd name="connsiteY161" fmla="*/ 1917272 h 3288872"/>
                <a:gd name="connsiteX162" fmla="*/ 714375 w 2109788"/>
                <a:gd name="connsiteY162" fmla="*/ 1922034 h 3288872"/>
                <a:gd name="connsiteX163" fmla="*/ 671513 w 2109788"/>
                <a:gd name="connsiteY163" fmla="*/ 1898222 h 3288872"/>
                <a:gd name="connsiteX164" fmla="*/ 604838 w 2109788"/>
                <a:gd name="connsiteY164" fmla="*/ 1879172 h 3288872"/>
                <a:gd name="connsiteX165" fmla="*/ 566738 w 2109788"/>
                <a:gd name="connsiteY165" fmla="*/ 1874409 h 3288872"/>
                <a:gd name="connsiteX166" fmla="*/ 523875 w 2109788"/>
                <a:gd name="connsiteY166" fmla="*/ 1879172 h 3288872"/>
                <a:gd name="connsiteX167" fmla="*/ 423863 w 2109788"/>
                <a:gd name="connsiteY167" fmla="*/ 1869647 h 3288872"/>
                <a:gd name="connsiteX168" fmla="*/ 352425 w 2109788"/>
                <a:gd name="connsiteY168" fmla="*/ 1860122 h 3288872"/>
                <a:gd name="connsiteX169" fmla="*/ 252413 w 2109788"/>
                <a:gd name="connsiteY169" fmla="*/ 1869647 h 3288872"/>
                <a:gd name="connsiteX170" fmla="*/ 204788 w 2109788"/>
                <a:gd name="connsiteY170" fmla="*/ 1879172 h 3288872"/>
                <a:gd name="connsiteX171" fmla="*/ 166688 w 2109788"/>
                <a:gd name="connsiteY171" fmla="*/ 1888697 h 3288872"/>
                <a:gd name="connsiteX172" fmla="*/ 138113 w 2109788"/>
                <a:gd name="connsiteY172" fmla="*/ 1898222 h 3288872"/>
                <a:gd name="connsiteX173" fmla="*/ 109538 w 2109788"/>
                <a:gd name="connsiteY173" fmla="*/ 1902984 h 3288872"/>
                <a:gd name="connsiteX174" fmla="*/ 80963 w 2109788"/>
                <a:gd name="connsiteY174" fmla="*/ 1893459 h 3288872"/>
                <a:gd name="connsiteX175" fmla="*/ 66675 w 2109788"/>
                <a:gd name="connsiteY175" fmla="*/ 1888697 h 3288872"/>
                <a:gd name="connsiteX176" fmla="*/ 38100 w 2109788"/>
                <a:gd name="connsiteY176" fmla="*/ 1869647 h 3288872"/>
                <a:gd name="connsiteX177" fmla="*/ 19050 w 2109788"/>
                <a:gd name="connsiteY177" fmla="*/ 1841072 h 3288872"/>
                <a:gd name="connsiteX178" fmla="*/ 9525 w 2109788"/>
                <a:gd name="connsiteY178" fmla="*/ 1802972 h 3288872"/>
                <a:gd name="connsiteX179" fmla="*/ 0 w 2109788"/>
                <a:gd name="connsiteY179" fmla="*/ 1774397 h 3288872"/>
                <a:gd name="connsiteX180" fmla="*/ 9525 w 2109788"/>
                <a:gd name="connsiteY180" fmla="*/ 1745822 h 3288872"/>
                <a:gd name="connsiteX181" fmla="*/ 14288 w 2109788"/>
                <a:gd name="connsiteY181" fmla="*/ 1731534 h 3288872"/>
                <a:gd name="connsiteX182" fmla="*/ 23813 w 2109788"/>
                <a:gd name="connsiteY182" fmla="*/ 1717247 h 3288872"/>
                <a:gd name="connsiteX183" fmla="*/ 42863 w 2109788"/>
                <a:gd name="connsiteY183" fmla="*/ 1693434 h 3288872"/>
                <a:gd name="connsiteX184" fmla="*/ 47625 w 2109788"/>
                <a:gd name="connsiteY184" fmla="*/ 1679147 h 3288872"/>
                <a:gd name="connsiteX185" fmla="*/ 76200 w 2109788"/>
                <a:gd name="connsiteY185" fmla="*/ 1660097 h 3288872"/>
                <a:gd name="connsiteX186" fmla="*/ 95250 w 2109788"/>
                <a:gd name="connsiteY186" fmla="*/ 1645809 h 3288872"/>
                <a:gd name="connsiteX187" fmla="*/ 128588 w 2109788"/>
                <a:gd name="connsiteY187" fmla="*/ 1636284 h 3288872"/>
                <a:gd name="connsiteX188" fmla="*/ 171450 w 2109788"/>
                <a:gd name="connsiteY188" fmla="*/ 1626759 h 3288872"/>
                <a:gd name="connsiteX189" fmla="*/ 242888 w 2109788"/>
                <a:gd name="connsiteY189" fmla="*/ 1641047 h 3288872"/>
                <a:gd name="connsiteX190" fmla="*/ 257175 w 2109788"/>
                <a:gd name="connsiteY190" fmla="*/ 1650572 h 3288872"/>
                <a:gd name="connsiteX191" fmla="*/ 285750 w 2109788"/>
                <a:gd name="connsiteY191" fmla="*/ 1660097 h 3288872"/>
                <a:gd name="connsiteX192" fmla="*/ 461963 w 2109788"/>
                <a:gd name="connsiteY192" fmla="*/ 1650572 h 3288872"/>
                <a:gd name="connsiteX193" fmla="*/ 495300 w 2109788"/>
                <a:gd name="connsiteY193" fmla="*/ 1641047 h 3288872"/>
                <a:gd name="connsiteX194" fmla="*/ 514350 w 2109788"/>
                <a:gd name="connsiteY194" fmla="*/ 1636284 h 3288872"/>
                <a:gd name="connsiteX195" fmla="*/ 595313 w 2109788"/>
                <a:gd name="connsiteY195" fmla="*/ 1621997 h 3288872"/>
                <a:gd name="connsiteX196" fmla="*/ 657225 w 2109788"/>
                <a:gd name="connsiteY196" fmla="*/ 1612472 h 3288872"/>
                <a:gd name="connsiteX197" fmla="*/ 876300 w 2109788"/>
                <a:gd name="connsiteY197" fmla="*/ 1602947 h 3288872"/>
                <a:gd name="connsiteX198" fmla="*/ 904875 w 2109788"/>
                <a:gd name="connsiteY198" fmla="*/ 1588659 h 3288872"/>
                <a:gd name="connsiteX199" fmla="*/ 942975 w 2109788"/>
                <a:gd name="connsiteY199" fmla="*/ 1579134 h 3288872"/>
                <a:gd name="connsiteX200" fmla="*/ 1009650 w 2109788"/>
                <a:gd name="connsiteY200" fmla="*/ 1583897 h 3288872"/>
                <a:gd name="connsiteX201" fmla="*/ 1033463 w 2109788"/>
                <a:gd name="connsiteY201" fmla="*/ 1588659 h 3288872"/>
                <a:gd name="connsiteX202" fmla="*/ 1085850 w 2109788"/>
                <a:gd name="connsiteY202" fmla="*/ 1593422 h 3288872"/>
                <a:gd name="connsiteX203" fmla="*/ 1123950 w 2109788"/>
                <a:gd name="connsiteY203" fmla="*/ 1583897 h 3288872"/>
                <a:gd name="connsiteX204" fmla="*/ 1176338 w 2109788"/>
                <a:gd name="connsiteY204" fmla="*/ 1569609 h 3288872"/>
                <a:gd name="connsiteX205" fmla="*/ 1243013 w 2109788"/>
                <a:gd name="connsiteY205" fmla="*/ 1564847 h 3288872"/>
                <a:gd name="connsiteX206" fmla="*/ 1290638 w 2109788"/>
                <a:gd name="connsiteY206" fmla="*/ 1560084 h 3288872"/>
                <a:gd name="connsiteX207" fmla="*/ 1304925 w 2109788"/>
                <a:gd name="connsiteY207" fmla="*/ 1555322 h 3288872"/>
                <a:gd name="connsiteX208" fmla="*/ 1309688 w 2109788"/>
                <a:gd name="connsiteY208" fmla="*/ 1541034 h 3288872"/>
                <a:gd name="connsiteX209" fmla="*/ 1319213 w 2109788"/>
                <a:gd name="connsiteY209" fmla="*/ 1526747 h 3288872"/>
                <a:gd name="connsiteX210" fmla="*/ 1347788 w 2109788"/>
                <a:gd name="connsiteY210" fmla="*/ 1502934 h 3288872"/>
                <a:gd name="connsiteX211" fmla="*/ 1357313 w 2109788"/>
                <a:gd name="connsiteY211" fmla="*/ 1488647 h 3288872"/>
                <a:gd name="connsiteX212" fmla="*/ 1385888 w 2109788"/>
                <a:gd name="connsiteY212" fmla="*/ 1469597 h 3288872"/>
                <a:gd name="connsiteX213" fmla="*/ 1414463 w 2109788"/>
                <a:gd name="connsiteY213" fmla="*/ 1460072 h 3288872"/>
                <a:gd name="connsiteX214" fmla="*/ 1443038 w 2109788"/>
                <a:gd name="connsiteY214" fmla="*/ 1436259 h 3288872"/>
                <a:gd name="connsiteX215" fmla="*/ 1452563 w 2109788"/>
                <a:gd name="connsiteY215" fmla="*/ 1407684 h 3288872"/>
                <a:gd name="connsiteX216" fmla="*/ 1433513 w 2109788"/>
                <a:gd name="connsiteY216" fmla="*/ 1355297 h 3288872"/>
                <a:gd name="connsiteX217" fmla="*/ 1404938 w 2109788"/>
                <a:gd name="connsiteY217" fmla="*/ 1331484 h 3288872"/>
                <a:gd name="connsiteX218" fmla="*/ 1395413 w 2109788"/>
                <a:gd name="connsiteY218" fmla="*/ 1317197 h 3288872"/>
                <a:gd name="connsiteX219" fmla="*/ 1381125 w 2109788"/>
                <a:gd name="connsiteY219" fmla="*/ 1298147 h 3288872"/>
                <a:gd name="connsiteX220" fmla="*/ 1362075 w 2109788"/>
                <a:gd name="connsiteY220" fmla="*/ 1269572 h 3288872"/>
                <a:gd name="connsiteX221" fmla="*/ 1347788 w 2109788"/>
                <a:gd name="connsiteY221" fmla="*/ 1260047 h 3288872"/>
                <a:gd name="connsiteX222" fmla="*/ 1333500 w 2109788"/>
                <a:gd name="connsiteY222" fmla="*/ 1231472 h 3288872"/>
                <a:gd name="connsiteX223" fmla="*/ 1323975 w 2109788"/>
                <a:gd name="connsiteY223" fmla="*/ 1202897 h 3288872"/>
                <a:gd name="connsiteX224" fmla="*/ 1319213 w 2109788"/>
                <a:gd name="connsiteY224" fmla="*/ 1188609 h 3288872"/>
                <a:gd name="connsiteX225" fmla="*/ 1314450 w 2109788"/>
                <a:gd name="connsiteY225" fmla="*/ 1174322 h 3288872"/>
                <a:gd name="connsiteX226" fmla="*/ 1304925 w 2109788"/>
                <a:gd name="connsiteY226" fmla="*/ 1140984 h 3288872"/>
                <a:gd name="connsiteX227" fmla="*/ 1290638 w 2109788"/>
                <a:gd name="connsiteY227" fmla="*/ 1131459 h 3288872"/>
                <a:gd name="connsiteX228" fmla="*/ 1266825 w 2109788"/>
                <a:gd name="connsiteY228" fmla="*/ 1136222 h 3288872"/>
                <a:gd name="connsiteX229" fmla="*/ 1190625 w 2109788"/>
                <a:gd name="connsiteY229" fmla="*/ 1126697 h 3288872"/>
                <a:gd name="connsiteX230" fmla="*/ 1181100 w 2109788"/>
                <a:gd name="connsiteY230" fmla="*/ 1098122 h 3288872"/>
                <a:gd name="connsiteX231" fmla="*/ 1185863 w 2109788"/>
                <a:gd name="connsiteY231" fmla="*/ 1036209 h 3288872"/>
                <a:gd name="connsiteX232" fmla="*/ 1195388 w 2109788"/>
                <a:gd name="connsiteY232" fmla="*/ 1021922 h 3288872"/>
                <a:gd name="connsiteX233" fmla="*/ 1223963 w 2109788"/>
                <a:gd name="connsiteY233" fmla="*/ 998109 h 3288872"/>
                <a:gd name="connsiteX234" fmla="*/ 1238250 w 2109788"/>
                <a:gd name="connsiteY234" fmla="*/ 993347 h 3288872"/>
                <a:gd name="connsiteX235" fmla="*/ 1247775 w 2109788"/>
                <a:gd name="connsiteY235" fmla="*/ 979059 h 3288872"/>
                <a:gd name="connsiteX236" fmla="*/ 1276350 w 2109788"/>
                <a:gd name="connsiteY236" fmla="*/ 960009 h 3288872"/>
                <a:gd name="connsiteX237" fmla="*/ 1285875 w 2109788"/>
                <a:gd name="connsiteY237" fmla="*/ 931434 h 3288872"/>
                <a:gd name="connsiteX238" fmla="*/ 1290638 w 2109788"/>
                <a:gd name="connsiteY238" fmla="*/ 917147 h 3288872"/>
                <a:gd name="connsiteX239" fmla="*/ 1300163 w 2109788"/>
                <a:gd name="connsiteY239" fmla="*/ 902859 h 3288872"/>
                <a:gd name="connsiteX240" fmla="*/ 1295400 w 2109788"/>
                <a:gd name="connsiteY240" fmla="*/ 840947 h 3288872"/>
                <a:gd name="connsiteX241" fmla="*/ 1290638 w 2109788"/>
                <a:gd name="connsiteY241" fmla="*/ 826659 h 3288872"/>
                <a:gd name="connsiteX242" fmla="*/ 1276350 w 2109788"/>
                <a:gd name="connsiteY242" fmla="*/ 817134 h 3288872"/>
                <a:gd name="connsiteX243" fmla="*/ 1266825 w 2109788"/>
                <a:gd name="connsiteY243" fmla="*/ 788559 h 3288872"/>
                <a:gd name="connsiteX244" fmla="*/ 1262063 w 2109788"/>
                <a:gd name="connsiteY244" fmla="*/ 774272 h 3288872"/>
                <a:gd name="connsiteX245" fmla="*/ 1257300 w 2109788"/>
                <a:gd name="connsiteY245" fmla="*/ 755222 h 3288872"/>
                <a:gd name="connsiteX246" fmla="*/ 1252538 w 2109788"/>
                <a:gd name="connsiteY246" fmla="*/ 717122 h 3288872"/>
                <a:gd name="connsiteX247" fmla="*/ 1247775 w 2109788"/>
                <a:gd name="connsiteY247" fmla="*/ 702834 h 3288872"/>
                <a:gd name="connsiteX248" fmla="*/ 1238250 w 2109788"/>
                <a:gd name="connsiteY248" fmla="*/ 659972 h 3288872"/>
                <a:gd name="connsiteX249" fmla="*/ 1243013 w 2109788"/>
                <a:gd name="connsiteY249" fmla="*/ 626634 h 3288872"/>
                <a:gd name="connsiteX250" fmla="*/ 1247775 w 2109788"/>
                <a:gd name="connsiteY250" fmla="*/ 612347 h 3288872"/>
                <a:gd name="connsiteX251" fmla="*/ 1266825 w 2109788"/>
                <a:gd name="connsiteY251" fmla="*/ 607584 h 3288872"/>
                <a:gd name="connsiteX252" fmla="*/ 1290638 w 2109788"/>
                <a:gd name="connsiteY252" fmla="*/ 583772 h 3288872"/>
                <a:gd name="connsiteX253" fmla="*/ 1319213 w 2109788"/>
                <a:gd name="connsiteY253" fmla="*/ 555197 h 3288872"/>
                <a:gd name="connsiteX254" fmla="*/ 1323975 w 2109788"/>
                <a:gd name="connsiteY254" fmla="*/ 540909 h 3288872"/>
                <a:gd name="connsiteX255" fmla="*/ 1333500 w 2109788"/>
                <a:gd name="connsiteY255" fmla="*/ 526622 h 3288872"/>
                <a:gd name="connsiteX256" fmla="*/ 1338263 w 2109788"/>
                <a:gd name="connsiteY256" fmla="*/ 507572 h 3288872"/>
                <a:gd name="connsiteX257" fmla="*/ 1362075 w 2109788"/>
                <a:gd name="connsiteY257" fmla="*/ 440897 h 3288872"/>
                <a:gd name="connsiteX258" fmla="*/ 1371600 w 2109788"/>
                <a:gd name="connsiteY258" fmla="*/ 340884 h 3288872"/>
                <a:gd name="connsiteX259" fmla="*/ 1381125 w 2109788"/>
                <a:gd name="connsiteY259" fmla="*/ 298022 h 3288872"/>
                <a:gd name="connsiteX260" fmla="*/ 1385888 w 2109788"/>
                <a:gd name="connsiteY260" fmla="*/ 264684 h 3288872"/>
                <a:gd name="connsiteX261" fmla="*/ 1395413 w 2109788"/>
                <a:gd name="connsiteY261" fmla="*/ 236109 h 3288872"/>
                <a:gd name="connsiteX262" fmla="*/ 1400175 w 2109788"/>
                <a:gd name="connsiteY262" fmla="*/ 217059 h 3288872"/>
                <a:gd name="connsiteX263" fmla="*/ 1409700 w 2109788"/>
                <a:gd name="connsiteY263" fmla="*/ 121809 h 3288872"/>
                <a:gd name="connsiteX264" fmla="*/ 1433513 w 2109788"/>
                <a:gd name="connsiteY264" fmla="*/ 74184 h 3288872"/>
                <a:gd name="connsiteX265" fmla="*/ 1462088 w 2109788"/>
                <a:gd name="connsiteY265" fmla="*/ 50372 h 3288872"/>
                <a:gd name="connsiteX266" fmla="*/ 1490663 w 2109788"/>
                <a:gd name="connsiteY266" fmla="*/ 40847 h 3288872"/>
                <a:gd name="connsiteX267" fmla="*/ 1504950 w 2109788"/>
                <a:gd name="connsiteY267" fmla="*/ 36084 h 3288872"/>
                <a:gd name="connsiteX268" fmla="*/ 1519239 w 2109788"/>
                <a:gd name="connsiteY268" fmla="*/ 31322 h 3288872"/>
                <a:gd name="connsiteX269" fmla="*/ 1498047 w 2109788"/>
                <a:gd name="connsiteY269" fmla="*/ 600440 h 3288872"/>
                <a:gd name="connsiteX0" fmla="*/ 1583195 w 2109788"/>
                <a:gd name="connsiteY0" fmla="*/ 2775 h 3260326"/>
                <a:gd name="connsiteX1" fmla="*/ 1628775 w 2109788"/>
                <a:gd name="connsiteY1" fmla="*/ 2776 h 3260326"/>
                <a:gd name="connsiteX2" fmla="*/ 1643063 w 2109788"/>
                <a:gd name="connsiteY2" fmla="*/ 43257 h 3260326"/>
                <a:gd name="connsiteX3" fmla="*/ 1657350 w 2109788"/>
                <a:gd name="connsiteY3" fmla="*/ 112313 h 3260326"/>
                <a:gd name="connsiteX4" fmla="*/ 1666875 w 2109788"/>
                <a:gd name="connsiteY4" fmla="*/ 155176 h 3260326"/>
                <a:gd name="connsiteX5" fmla="*/ 1676400 w 2109788"/>
                <a:gd name="connsiteY5" fmla="*/ 217088 h 3260326"/>
                <a:gd name="connsiteX6" fmla="*/ 1685925 w 2109788"/>
                <a:gd name="connsiteY6" fmla="*/ 250426 h 3260326"/>
                <a:gd name="connsiteX7" fmla="*/ 1700213 w 2109788"/>
                <a:gd name="connsiteY7" fmla="*/ 326626 h 3260326"/>
                <a:gd name="connsiteX8" fmla="*/ 1709738 w 2109788"/>
                <a:gd name="connsiteY8" fmla="*/ 355201 h 3260326"/>
                <a:gd name="connsiteX9" fmla="*/ 1714500 w 2109788"/>
                <a:gd name="connsiteY9" fmla="*/ 369488 h 3260326"/>
                <a:gd name="connsiteX10" fmla="*/ 1724025 w 2109788"/>
                <a:gd name="connsiteY10" fmla="*/ 383776 h 3260326"/>
                <a:gd name="connsiteX11" fmla="*/ 1733550 w 2109788"/>
                <a:gd name="connsiteY11" fmla="*/ 412351 h 3260326"/>
                <a:gd name="connsiteX12" fmla="*/ 1752600 w 2109788"/>
                <a:gd name="connsiteY12" fmla="*/ 440926 h 3260326"/>
                <a:gd name="connsiteX13" fmla="*/ 1757363 w 2109788"/>
                <a:gd name="connsiteY13" fmla="*/ 455213 h 3260326"/>
                <a:gd name="connsiteX14" fmla="*/ 1781175 w 2109788"/>
                <a:gd name="connsiteY14" fmla="*/ 483788 h 3260326"/>
                <a:gd name="connsiteX15" fmla="*/ 1795463 w 2109788"/>
                <a:gd name="connsiteY15" fmla="*/ 488551 h 3260326"/>
                <a:gd name="connsiteX16" fmla="*/ 1804988 w 2109788"/>
                <a:gd name="connsiteY16" fmla="*/ 502838 h 3260326"/>
                <a:gd name="connsiteX17" fmla="*/ 1833563 w 2109788"/>
                <a:gd name="connsiteY17" fmla="*/ 521888 h 3260326"/>
                <a:gd name="connsiteX18" fmla="*/ 1862138 w 2109788"/>
                <a:gd name="connsiteY18" fmla="*/ 564751 h 3260326"/>
                <a:gd name="connsiteX19" fmla="*/ 1871663 w 2109788"/>
                <a:gd name="connsiteY19" fmla="*/ 579038 h 3260326"/>
                <a:gd name="connsiteX20" fmla="*/ 1866900 w 2109788"/>
                <a:gd name="connsiteY20" fmla="*/ 612376 h 3260326"/>
                <a:gd name="connsiteX21" fmla="*/ 1857375 w 2109788"/>
                <a:gd name="connsiteY21" fmla="*/ 674288 h 3260326"/>
                <a:gd name="connsiteX22" fmla="*/ 1847850 w 2109788"/>
                <a:gd name="connsiteY22" fmla="*/ 702863 h 3260326"/>
                <a:gd name="connsiteX23" fmla="*/ 1838325 w 2109788"/>
                <a:gd name="connsiteY23" fmla="*/ 717151 h 3260326"/>
                <a:gd name="connsiteX24" fmla="*/ 1833563 w 2109788"/>
                <a:gd name="connsiteY24" fmla="*/ 736201 h 3260326"/>
                <a:gd name="connsiteX25" fmla="*/ 1828800 w 2109788"/>
                <a:gd name="connsiteY25" fmla="*/ 750488 h 3260326"/>
                <a:gd name="connsiteX26" fmla="*/ 1833563 w 2109788"/>
                <a:gd name="connsiteY26" fmla="*/ 779063 h 3260326"/>
                <a:gd name="connsiteX27" fmla="*/ 1843088 w 2109788"/>
                <a:gd name="connsiteY27" fmla="*/ 807638 h 3260326"/>
                <a:gd name="connsiteX28" fmla="*/ 1847850 w 2109788"/>
                <a:gd name="connsiteY28" fmla="*/ 821926 h 3260326"/>
                <a:gd name="connsiteX29" fmla="*/ 1857375 w 2109788"/>
                <a:gd name="connsiteY29" fmla="*/ 836213 h 3260326"/>
                <a:gd name="connsiteX30" fmla="*/ 1862138 w 2109788"/>
                <a:gd name="connsiteY30" fmla="*/ 855263 h 3260326"/>
                <a:gd name="connsiteX31" fmla="*/ 1871663 w 2109788"/>
                <a:gd name="connsiteY31" fmla="*/ 955276 h 3260326"/>
                <a:gd name="connsiteX32" fmla="*/ 1876425 w 2109788"/>
                <a:gd name="connsiteY32" fmla="*/ 993376 h 3260326"/>
                <a:gd name="connsiteX33" fmla="*/ 1871663 w 2109788"/>
                <a:gd name="connsiteY33" fmla="*/ 1017188 h 3260326"/>
                <a:gd name="connsiteX34" fmla="*/ 1857375 w 2109788"/>
                <a:gd name="connsiteY34" fmla="*/ 1088626 h 3260326"/>
                <a:gd name="connsiteX35" fmla="*/ 1847850 w 2109788"/>
                <a:gd name="connsiteY35" fmla="*/ 1117201 h 3260326"/>
                <a:gd name="connsiteX36" fmla="*/ 1838325 w 2109788"/>
                <a:gd name="connsiteY36" fmla="*/ 1145776 h 3260326"/>
                <a:gd name="connsiteX37" fmla="*/ 1824038 w 2109788"/>
                <a:gd name="connsiteY37" fmla="*/ 1188638 h 3260326"/>
                <a:gd name="connsiteX38" fmla="*/ 1819275 w 2109788"/>
                <a:gd name="connsiteY38" fmla="*/ 1202926 h 3260326"/>
                <a:gd name="connsiteX39" fmla="*/ 1785938 w 2109788"/>
                <a:gd name="connsiteY39" fmla="*/ 1245788 h 3260326"/>
                <a:gd name="connsiteX40" fmla="*/ 1776413 w 2109788"/>
                <a:gd name="connsiteY40" fmla="*/ 1260076 h 3260326"/>
                <a:gd name="connsiteX41" fmla="*/ 1747838 w 2109788"/>
                <a:gd name="connsiteY41" fmla="*/ 1279126 h 3260326"/>
                <a:gd name="connsiteX42" fmla="*/ 1738313 w 2109788"/>
                <a:gd name="connsiteY42" fmla="*/ 1293413 h 3260326"/>
                <a:gd name="connsiteX43" fmla="*/ 1709738 w 2109788"/>
                <a:gd name="connsiteY43" fmla="*/ 1312463 h 3260326"/>
                <a:gd name="connsiteX44" fmla="*/ 1700213 w 2109788"/>
                <a:gd name="connsiteY44" fmla="*/ 1326751 h 3260326"/>
                <a:gd name="connsiteX45" fmla="*/ 1685925 w 2109788"/>
                <a:gd name="connsiteY45" fmla="*/ 1336276 h 3260326"/>
                <a:gd name="connsiteX46" fmla="*/ 1676400 w 2109788"/>
                <a:gd name="connsiteY46" fmla="*/ 1379138 h 3260326"/>
                <a:gd name="connsiteX47" fmla="*/ 1690688 w 2109788"/>
                <a:gd name="connsiteY47" fmla="*/ 1407713 h 3260326"/>
                <a:gd name="connsiteX48" fmla="*/ 1704975 w 2109788"/>
                <a:gd name="connsiteY48" fmla="*/ 1417238 h 3260326"/>
                <a:gd name="connsiteX49" fmla="*/ 1743075 w 2109788"/>
                <a:gd name="connsiteY49" fmla="*/ 1441051 h 3260326"/>
                <a:gd name="connsiteX50" fmla="*/ 1757363 w 2109788"/>
                <a:gd name="connsiteY50" fmla="*/ 1445813 h 3260326"/>
                <a:gd name="connsiteX51" fmla="*/ 1766888 w 2109788"/>
                <a:gd name="connsiteY51" fmla="*/ 1460101 h 3260326"/>
                <a:gd name="connsiteX52" fmla="*/ 1800225 w 2109788"/>
                <a:gd name="connsiteY52" fmla="*/ 1498201 h 3260326"/>
                <a:gd name="connsiteX53" fmla="*/ 1819275 w 2109788"/>
                <a:gd name="connsiteY53" fmla="*/ 1541063 h 3260326"/>
                <a:gd name="connsiteX54" fmla="*/ 1833563 w 2109788"/>
                <a:gd name="connsiteY54" fmla="*/ 1545826 h 3260326"/>
                <a:gd name="connsiteX55" fmla="*/ 1838325 w 2109788"/>
                <a:gd name="connsiteY55" fmla="*/ 1560113 h 3260326"/>
                <a:gd name="connsiteX56" fmla="*/ 1866900 w 2109788"/>
                <a:gd name="connsiteY56" fmla="*/ 1579163 h 3260326"/>
                <a:gd name="connsiteX57" fmla="*/ 1885950 w 2109788"/>
                <a:gd name="connsiteY57" fmla="*/ 1622026 h 3260326"/>
                <a:gd name="connsiteX58" fmla="*/ 1900238 w 2109788"/>
                <a:gd name="connsiteY58" fmla="*/ 1631551 h 3260326"/>
                <a:gd name="connsiteX59" fmla="*/ 1947863 w 2109788"/>
                <a:gd name="connsiteY59" fmla="*/ 1645838 h 3260326"/>
                <a:gd name="connsiteX60" fmla="*/ 1962150 w 2109788"/>
                <a:gd name="connsiteY60" fmla="*/ 1650601 h 3260326"/>
                <a:gd name="connsiteX61" fmla="*/ 1990725 w 2109788"/>
                <a:gd name="connsiteY61" fmla="*/ 1664888 h 3260326"/>
                <a:gd name="connsiteX62" fmla="*/ 2033588 w 2109788"/>
                <a:gd name="connsiteY62" fmla="*/ 1693463 h 3260326"/>
                <a:gd name="connsiteX63" fmla="*/ 2047875 w 2109788"/>
                <a:gd name="connsiteY63" fmla="*/ 1702988 h 3260326"/>
                <a:gd name="connsiteX64" fmla="*/ 2057400 w 2109788"/>
                <a:gd name="connsiteY64" fmla="*/ 1717276 h 3260326"/>
                <a:gd name="connsiteX65" fmla="*/ 2071688 w 2109788"/>
                <a:gd name="connsiteY65" fmla="*/ 1726801 h 3260326"/>
                <a:gd name="connsiteX66" fmla="*/ 2081213 w 2109788"/>
                <a:gd name="connsiteY66" fmla="*/ 1755376 h 3260326"/>
                <a:gd name="connsiteX67" fmla="*/ 2085975 w 2109788"/>
                <a:gd name="connsiteY67" fmla="*/ 1769663 h 3260326"/>
                <a:gd name="connsiteX68" fmla="*/ 2090738 w 2109788"/>
                <a:gd name="connsiteY68" fmla="*/ 1783951 h 3260326"/>
                <a:gd name="connsiteX69" fmla="*/ 2095500 w 2109788"/>
                <a:gd name="connsiteY69" fmla="*/ 1807763 h 3260326"/>
                <a:gd name="connsiteX70" fmla="*/ 2100263 w 2109788"/>
                <a:gd name="connsiteY70" fmla="*/ 1822051 h 3260326"/>
                <a:gd name="connsiteX71" fmla="*/ 2109788 w 2109788"/>
                <a:gd name="connsiteY71" fmla="*/ 1860151 h 3260326"/>
                <a:gd name="connsiteX72" fmla="*/ 2100263 w 2109788"/>
                <a:gd name="connsiteY72" fmla="*/ 1936351 h 3260326"/>
                <a:gd name="connsiteX73" fmla="*/ 2090738 w 2109788"/>
                <a:gd name="connsiteY73" fmla="*/ 1964926 h 3260326"/>
                <a:gd name="connsiteX74" fmla="*/ 2085975 w 2109788"/>
                <a:gd name="connsiteY74" fmla="*/ 1979213 h 3260326"/>
                <a:gd name="connsiteX75" fmla="*/ 2066925 w 2109788"/>
                <a:gd name="connsiteY75" fmla="*/ 2007788 h 3260326"/>
                <a:gd name="connsiteX76" fmla="*/ 2052638 w 2109788"/>
                <a:gd name="connsiteY76" fmla="*/ 2036363 h 3260326"/>
                <a:gd name="connsiteX77" fmla="*/ 2038350 w 2109788"/>
                <a:gd name="connsiteY77" fmla="*/ 2045888 h 3260326"/>
                <a:gd name="connsiteX78" fmla="*/ 2028825 w 2109788"/>
                <a:gd name="connsiteY78" fmla="*/ 2060176 h 3260326"/>
                <a:gd name="connsiteX79" fmla="*/ 2014538 w 2109788"/>
                <a:gd name="connsiteY79" fmla="*/ 2064938 h 3260326"/>
                <a:gd name="connsiteX80" fmla="*/ 1952625 w 2109788"/>
                <a:gd name="connsiteY80" fmla="*/ 2079226 h 3260326"/>
                <a:gd name="connsiteX81" fmla="*/ 1938338 w 2109788"/>
                <a:gd name="connsiteY81" fmla="*/ 2093513 h 3260326"/>
                <a:gd name="connsiteX82" fmla="*/ 1924050 w 2109788"/>
                <a:gd name="connsiteY82" fmla="*/ 2103038 h 3260326"/>
                <a:gd name="connsiteX83" fmla="*/ 1905000 w 2109788"/>
                <a:gd name="connsiteY83" fmla="*/ 2131613 h 3260326"/>
                <a:gd name="connsiteX84" fmla="*/ 1876425 w 2109788"/>
                <a:gd name="connsiteY84" fmla="*/ 2174476 h 3260326"/>
                <a:gd name="connsiteX85" fmla="*/ 1857375 w 2109788"/>
                <a:gd name="connsiteY85" fmla="*/ 2203051 h 3260326"/>
                <a:gd name="connsiteX86" fmla="*/ 1847850 w 2109788"/>
                <a:gd name="connsiteY86" fmla="*/ 2217338 h 3260326"/>
                <a:gd name="connsiteX87" fmla="*/ 1819275 w 2109788"/>
                <a:gd name="connsiteY87" fmla="*/ 2274488 h 3260326"/>
                <a:gd name="connsiteX88" fmla="*/ 1809750 w 2109788"/>
                <a:gd name="connsiteY88" fmla="*/ 2288776 h 3260326"/>
                <a:gd name="connsiteX89" fmla="*/ 1800225 w 2109788"/>
                <a:gd name="connsiteY89" fmla="*/ 2317351 h 3260326"/>
                <a:gd name="connsiteX90" fmla="*/ 1795463 w 2109788"/>
                <a:gd name="connsiteY90" fmla="*/ 2331638 h 3260326"/>
                <a:gd name="connsiteX91" fmla="*/ 1804988 w 2109788"/>
                <a:gd name="connsiteY91" fmla="*/ 2364976 h 3260326"/>
                <a:gd name="connsiteX92" fmla="*/ 1814513 w 2109788"/>
                <a:gd name="connsiteY92" fmla="*/ 2393551 h 3260326"/>
                <a:gd name="connsiteX93" fmla="*/ 1819275 w 2109788"/>
                <a:gd name="connsiteY93" fmla="*/ 2407838 h 3260326"/>
                <a:gd name="connsiteX94" fmla="*/ 1828800 w 2109788"/>
                <a:gd name="connsiteY94" fmla="*/ 2450701 h 3260326"/>
                <a:gd name="connsiteX95" fmla="*/ 1838325 w 2109788"/>
                <a:gd name="connsiteY95" fmla="*/ 2464988 h 3260326"/>
                <a:gd name="connsiteX96" fmla="*/ 1847850 w 2109788"/>
                <a:gd name="connsiteY96" fmla="*/ 2493563 h 3260326"/>
                <a:gd name="connsiteX97" fmla="*/ 1871663 w 2109788"/>
                <a:gd name="connsiteY97" fmla="*/ 2536426 h 3260326"/>
                <a:gd name="connsiteX98" fmla="*/ 1866900 w 2109788"/>
                <a:gd name="connsiteY98" fmla="*/ 2679301 h 3260326"/>
                <a:gd name="connsiteX99" fmla="*/ 1866900 w 2109788"/>
                <a:gd name="connsiteY99" fmla="*/ 2722163 h 3260326"/>
                <a:gd name="connsiteX100" fmla="*/ 1866900 w 2109788"/>
                <a:gd name="connsiteY100" fmla="*/ 3026963 h 3260326"/>
                <a:gd name="connsiteX101" fmla="*/ 1862138 w 2109788"/>
                <a:gd name="connsiteY101" fmla="*/ 3060301 h 3260326"/>
                <a:gd name="connsiteX102" fmla="*/ 1852613 w 2109788"/>
                <a:gd name="connsiteY102" fmla="*/ 3126976 h 3260326"/>
                <a:gd name="connsiteX103" fmla="*/ 1847850 w 2109788"/>
                <a:gd name="connsiteY103" fmla="*/ 3141263 h 3260326"/>
                <a:gd name="connsiteX104" fmla="*/ 1828800 w 2109788"/>
                <a:gd name="connsiteY104" fmla="*/ 3169838 h 3260326"/>
                <a:gd name="connsiteX105" fmla="*/ 1824038 w 2109788"/>
                <a:gd name="connsiteY105" fmla="*/ 3184126 h 3260326"/>
                <a:gd name="connsiteX106" fmla="*/ 1781175 w 2109788"/>
                <a:gd name="connsiteY106" fmla="*/ 3203176 h 3260326"/>
                <a:gd name="connsiteX107" fmla="*/ 1738313 w 2109788"/>
                <a:gd name="connsiteY107" fmla="*/ 3226988 h 3260326"/>
                <a:gd name="connsiteX108" fmla="*/ 1724025 w 2109788"/>
                <a:gd name="connsiteY108" fmla="*/ 3236513 h 3260326"/>
                <a:gd name="connsiteX109" fmla="*/ 1685925 w 2109788"/>
                <a:gd name="connsiteY109" fmla="*/ 3246038 h 3260326"/>
                <a:gd name="connsiteX110" fmla="*/ 1590675 w 2109788"/>
                <a:gd name="connsiteY110" fmla="*/ 3255563 h 3260326"/>
                <a:gd name="connsiteX111" fmla="*/ 1571625 w 2109788"/>
                <a:gd name="connsiteY111" fmla="*/ 3260326 h 3260326"/>
                <a:gd name="connsiteX112" fmla="*/ 1509713 w 2109788"/>
                <a:gd name="connsiteY112" fmla="*/ 3255563 h 3260326"/>
                <a:gd name="connsiteX113" fmla="*/ 1476375 w 2109788"/>
                <a:gd name="connsiteY113" fmla="*/ 3246038 h 3260326"/>
                <a:gd name="connsiteX114" fmla="*/ 1443038 w 2109788"/>
                <a:gd name="connsiteY114" fmla="*/ 3241276 h 3260326"/>
                <a:gd name="connsiteX115" fmla="*/ 1428750 w 2109788"/>
                <a:gd name="connsiteY115" fmla="*/ 3236513 h 3260326"/>
                <a:gd name="connsiteX116" fmla="*/ 1376363 w 2109788"/>
                <a:gd name="connsiteY116" fmla="*/ 3226988 h 3260326"/>
                <a:gd name="connsiteX117" fmla="*/ 1357313 w 2109788"/>
                <a:gd name="connsiteY117" fmla="*/ 3222226 h 3260326"/>
                <a:gd name="connsiteX118" fmla="*/ 1328738 w 2109788"/>
                <a:gd name="connsiteY118" fmla="*/ 3212701 h 3260326"/>
                <a:gd name="connsiteX119" fmla="*/ 1300163 w 2109788"/>
                <a:gd name="connsiteY119" fmla="*/ 3198413 h 3260326"/>
                <a:gd name="connsiteX120" fmla="*/ 1271588 w 2109788"/>
                <a:gd name="connsiteY120" fmla="*/ 3184126 h 3260326"/>
                <a:gd name="connsiteX121" fmla="*/ 1257300 w 2109788"/>
                <a:gd name="connsiteY121" fmla="*/ 3174601 h 3260326"/>
                <a:gd name="connsiteX122" fmla="*/ 1247775 w 2109788"/>
                <a:gd name="connsiteY122" fmla="*/ 3146026 h 3260326"/>
                <a:gd name="connsiteX123" fmla="*/ 1247775 w 2109788"/>
                <a:gd name="connsiteY123" fmla="*/ 3003151 h 3260326"/>
                <a:gd name="connsiteX124" fmla="*/ 1238250 w 2109788"/>
                <a:gd name="connsiteY124" fmla="*/ 2969813 h 3260326"/>
                <a:gd name="connsiteX125" fmla="*/ 1243013 w 2109788"/>
                <a:gd name="connsiteY125" fmla="*/ 2912663 h 3260326"/>
                <a:gd name="connsiteX126" fmla="*/ 1252538 w 2109788"/>
                <a:gd name="connsiteY126" fmla="*/ 2869801 h 3260326"/>
                <a:gd name="connsiteX127" fmla="*/ 1247775 w 2109788"/>
                <a:gd name="connsiteY127" fmla="*/ 2793601 h 3260326"/>
                <a:gd name="connsiteX128" fmla="*/ 1252538 w 2109788"/>
                <a:gd name="connsiteY128" fmla="*/ 2731688 h 3260326"/>
                <a:gd name="connsiteX129" fmla="*/ 1252538 w 2109788"/>
                <a:gd name="connsiteY129" fmla="*/ 2660251 h 3260326"/>
                <a:gd name="connsiteX130" fmla="*/ 1243013 w 2109788"/>
                <a:gd name="connsiteY130" fmla="*/ 2593576 h 3260326"/>
                <a:gd name="connsiteX131" fmla="*/ 1238250 w 2109788"/>
                <a:gd name="connsiteY131" fmla="*/ 2579288 h 3260326"/>
                <a:gd name="connsiteX132" fmla="*/ 1243013 w 2109788"/>
                <a:gd name="connsiteY132" fmla="*/ 2522138 h 3260326"/>
                <a:gd name="connsiteX133" fmla="*/ 1247775 w 2109788"/>
                <a:gd name="connsiteY133" fmla="*/ 2507851 h 3260326"/>
                <a:gd name="connsiteX134" fmla="*/ 1262063 w 2109788"/>
                <a:gd name="connsiteY134" fmla="*/ 2460226 h 3260326"/>
                <a:gd name="connsiteX135" fmla="*/ 1266825 w 2109788"/>
                <a:gd name="connsiteY135" fmla="*/ 2445938 h 3260326"/>
                <a:gd name="connsiteX136" fmla="*/ 1285875 w 2109788"/>
                <a:gd name="connsiteY136" fmla="*/ 2417363 h 3260326"/>
                <a:gd name="connsiteX137" fmla="*/ 1300163 w 2109788"/>
                <a:gd name="connsiteY137" fmla="*/ 2369738 h 3260326"/>
                <a:gd name="connsiteX138" fmla="*/ 1304925 w 2109788"/>
                <a:gd name="connsiteY138" fmla="*/ 2355451 h 3260326"/>
                <a:gd name="connsiteX139" fmla="*/ 1290638 w 2109788"/>
                <a:gd name="connsiteY139" fmla="*/ 2298301 h 3260326"/>
                <a:gd name="connsiteX140" fmla="*/ 1281113 w 2109788"/>
                <a:gd name="connsiteY140" fmla="*/ 2284013 h 3260326"/>
                <a:gd name="connsiteX141" fmla="*/ 1271588 w 2109788"/>
                <a:gd name="connsiteY141" fmla="*/ 2241151 h 3260326"/>
                <a:gd name="connsiteX142" fmla="*/ 1266825 w 2109788"/>
                <a:gd name="connsiteY142" fmla="*/ 2198288 h 3260326"/>
                <a:gd name="connsiteX143" fmla="*/ 1257300 w 2109788"/>
                <a:gd name="connsiteY143" fmla="*/ 2164951 h 3260326"/>
                <a:gd name="connsiteX144" fmla="*/ 1262063 w 2109788"/>
                <a:gd name="connsiteY144" fmla="*/ 2060176 h 3260326"/>
                <a:gd name="connsiteX145" fmla="*/ 1271588 w 2109788"/>
                <a:gd name="connsiteY145" fmla="*/ 2012551 h 3260326"/>
                <a:gd name="connsiteX146" fmla="*/ 1266825 w 2109788"/>
                <a:gd name="connsiteY146" fmla="*/ 1960163 h 3260326"/>
                <a:gd name="connsiteX147" fmla="*/ 1223963 w 2109788"/>
                <a:gd name="connsiteY147" fmla="*/ 1936351 h 3260326"/>
                <a:gd name="connsiteX148" fmla="*/ 1209675 w 2109788"/>
                <a:gd name="connsiteY148" fmla="*/ 1941113 h 3260326"/>
                <a:gd name="connsiteX149" fmla="*/ 1171575 w 2109788"/>
                <a:gd name="connsiteY149" fmla="*/ 1931588 h 3260326"/>
                <a:gd name="connsiteX150" fmla="*/ 1157288 w 2109788"/>
                <a:gd name="connsiteY150" fmla="*/ 1922063 h 3260326"/>
                <a:gd name="connsiteX151" fmla="*/ 1128713 w 2109788"/>
                <a:gd name="connsiteY151" fmla="*/ 1912538 h 3260326"/>
                <a:gd name="connsiteX152" fmla="*/ 1114425 w 2109788"/>
                <a:gd name="connsiteY152" fmla="*/ 1907776 h 3260326"/>
                <a:gd name="connsiteX153" fmla="*/ 1047750 w 2109788"/>
                <a:gd name="connsiteY153" fmla="*/ 1917301 h 3260326"/>
                <a:gd name="connsiteX154" fmla="*/ 1014413 w 2109788"/>
                <a:gd name="connsiteY154" fmla="*/ 1912538 h 3260326"/>
                <a:gd name="connsiteX155" fmla="*/ 952500 w 2109788"/>
                <a:gd name="connsiteY155" fmla="*/ 1922063 h 3260326"/>
                <a:gd name="connsiteX156" fmla="*/ 890588 w 2109788"/>
                <a:gd name="connsiteY156" fmla="*/ 1917301 h 3260326"/>
                <a:gd name="connsiteX157" fmla="*/ 876300 w 2109788"/>
                <a:gd name="connsiteY157" fmla="*/ 1912538 h 3260326"/>
                <a:gd name="connsiteX158" fmla="*/ 862013 w 2109788"/>
                <a:gd name="connsiteY158" fmla="*/ 1903013 h 3260326"/>
                <a:gd name="connsiteX159" fmla="*/ 842963 w 2109788"/>
                <a:gd name="connsiteY159" fmla="*/ 1898251 h 3260326"/>
                <a:gd name="connsiteX160" fmla="*/ 814388 w 2109788"/>
                <a:gd name="connsiteY160" fmla="*/ 1903013 h 3260326"/>
                <a:gd name="connsiteX161" fmla="*/ 785813 w 2109788"/>
                <a:gd name="connsiteY161" fmla="*/ 1888726 h 3260326"/>
                <a:gd name="connsiteX162" fmla="*/ 714375 w 2109788"/>
                <a:gd name="connsiteY162" fmla="*/ 1893488 h 3260326"/>
                <a:gd name="connsiteX163" fmla="*/ 671513 w 2109788"/>
                <a:gd name="connsiteY163" fmla="*/ 1869676 h 3260326"/>
                <a:gd name="connsiteX164" fmla="*/ 604838 w 2109788"/>
                <a:gd name="connsiteY164" fmla="*/ 1850626 h 3260326"/>
                <a:gd name="connsiteX165" fmla="*/ 566738 w 2109788"/>
                <a:gd name="connsiteY165" fmla="*/ 1845863 h 3260326"/>
                <a:gd name="connsiteX166" fmla="*/ 523875 w 2109788"/>
                <a:gd name="connsiteY166" fmla="*/ 1850626 h 3260326"/>
                <a:gd name="connsiteX167" fmla="*/ 423863 w 2109788"/>
                <a:gd name="connsiteY167" fmla="*/ 1841101 h 3260326"/>
                <a:gd name="connsiteX168" fmla="*/ 352425 w 2109788"/>
                <a:gd name="connsiteY168" fmla="*/ 1831576 h 3260326"/>
                <a:gd name="connsiteX169" fmla="*/ 252413 w 2109788"/>
                <a:gd name="connsiteY169" fmla="*/ 1841101 h 3260326"/>
                <a:gd name="connsiteX170" fmla="*/ 204788 w 2109788"/>
                <a:gd name="connsiteY170" fmla="*/ 1850626 h 3260326"/>
                <a:gd name="connsiteX171" fmla="*/ 166688 w 2109788"/>
                <a:gd name="connsiteY171" fmla="*/ 1860151 h 3260326"/>
                <a:gd name="connsiteX172" fmla="*/ 138113 w 2109788"/>
                <a:gd name="connsiteY172" fmla="*/ 1869676 h 3260326"/>
                <a:gd name="connsiteX173" fmla="*/ 109538 w 2109788"/>
                <a:gd name="connsiteY173" fmla="*/ 1874438 h 3260326"/>
                <a:gd name="connsiteX174" fmla="*/ 80963 w 2109788"/>
                <a:gd name="connsiteY174" fmla="*/ 1864913 h 3260326"/>
                <a:gd name="connsiteX175" fmla="*/ 66675 w 2109788"/>
                <a:gd name="connsiteY175" fmla="*/ 1860151 h 3260326"/>
                <a:gd name="connsiteX176" fmla="*/ 38100 w 2109788"/>
                <a:gd name="connsiteY176" fmla="*/ 1841101 h 3260326"/>
                <a:gd name="connsiteX177" fmla="*/ 19050 w 2109788"/>
                <a:gd name="connsiteY177" fmla="*/ 1812526 h 3260326"/>
                <a:gd name="connsiteX178" fmla="*/ 9525 w 2109788"/>
                <a:gd name="connsiteY178" fmla="*/ 1774426 h 3260326"/>
                <a:gd name="connsiteX179" fmla="*/ 0 w 2109788"/>
                <a:gd name="connsiteY179" fmla="*/ 1745851 h 3260326"/>
                <a:gd name="connsiteX180" fmla="*/ 9525 w 2109788"/>
                <a:gd name="connsiteY180" fmla="*/ 1717276 h 3260326"/>
                <a:gd name="connsiteX181" fmla="*/ 14288 w 2109788"/>
                <a:gd name="connsiteY181" fmla="*/ 1702988 h 3260326"/>
                <a:gd name="connsiteX182" fmla="*/ 23813 w 2109788"/>
                <a:gd name="connsiteY182" fmla="*/ 1688701 h 3260326"/>
                <a:gd name="connsiteX183" fmla="*/ 42863 w 2109788"/>
                <a:gd name="connsiteY183" fmla="*/ 1664888 h 3260326"/>
                <a:gd name="connsiteX184" fmla="*/ 47625 w 2109788"/>
                <a:gd name="connsiteY184" fmla="*/ 1650601 h 3260326"/>
                <a:gd name="connsiteX185" fmla="*/ 76200 w 2109788"/>
                <a:gd name="connsiteY185" fmla="*/ 1631551 h 3260326"/>
                <a:gd name="connsiteX186" fmla="*/ 95250 w 2109788"/>
                <a:gd name="connsiteY186" fmla="*/ 1617263 h 3260326"/>
                <a:gd name="connsiteX187" fmla="*/ 128588 w 2109788"/>
                <a:gd name="connsiteY187" fmla="*/ 1607738 h 3260326"/>
                <a:gd name="connsiteX188" fmla="*/ 171450 w 2109788"/>
                <a:gd name="connsiteY188" fmla="*/ 1598213 h 3260326"/>
                <a:gd name="connsiteX189" fmla="*/ 242888 w 2109788"/>
                <a:gd name="connsiteY189" fmla="*/ 1612501 h 3260326"/>
                <a:gd name="connsiteX190" fmla="*/ 257175 w 2109788"/>
                <a:gd name="connsiteY190" fmla="*/ 1622026 h 3260326"/>
                <a:gd name="connsiteX191" fmla="*/ 285750 w 2109788"/>
                <a:gd name="connsiteY191" fmla="*/ 1631551 h 3260326"/>
                <a:gd name="connsiteX192" fmla="*/ 461963 w 2109788"/>
                <a:gd name="connsiteY192" fmla="*/ 1622026 h 3260326"/>
                <a:gd name="connsiteX193" fmla="*/ 495300 w 2109788"/>
                <a:gd name="connsiteY193" fmla="*/ 1612501 h 3260326"/>
                <a:gd name="connsiteX194" fmla="*/ 514350 w 2109788"/>
                <a:gd name="connsiteY194" fmla="*/ 1607738 h 3260326"/>
                <a:gd name="connsiteX195" fmla="*/ 595313 w 2109788"/>
                <a:gd name="connsiteY195" fmla="*/ 1593451 h 3260326"/>
                <a:gd name="connsiteX196" fmla="*/ 657225 w 2109788"/>
                <a:gd name="connsiteY196" fmla="*/ 1583926 h 3260326"/>
                <a:gd name="connsiteX197" fmla="*/ 876300 w 2109788"/>
                <a:gd name="connsiteY197" fmla="*/ 1574401 h 3260326"/>
                <a:gd name="connsiteX198" fmla="*/ 904875 w 2109788"/>
                <a:gd name="connsiteY198" fmla="*/ 1560113 h 3260326"/>
                <a:gd name="connsiteX199" fmla="*/ 942975 w 2109788"/>
                <a:gd name="connsiteY199" fmla="*/ 1550588 h 3260326"/>
                <a:gd name="connsiteX200" fmla="*/ 1009650 w 2109788"/>
                <a:gd name="connsiteY200" fmla="*/ 1555351 h 3260326"/>
                <a:gd name="connsiteX201" fmla="*/ 1033463 w 2109788"/>
                <a:gd name="connsiteY201" fmla="*/ 1560113 h 3260326"/>
                <a:gd name="connsiteX202" fmla="*/ 1085850 w 2109788"/>
                <a:gd name="connsiteY202" fmla="*/ 1564876 h 3260326"/>
                <a:gd name="connsiteX203" fmla="*/ 1123950 w 2109788"/>
                <a:gd name="connsiteY203" fmla="*/ 1555351 h 3260326"/>
                <a:gd name="connsiteX204" fmla="*/ 1176338 w 2109788"/>
                <a:gd name="connsiteY204" fmla="*/ 1541063 h 3260326"/>
                <a:gd name="connsiteX205" fmla="*/ 1243013 w 2109788"/>
                <a:gd name="connsiteY205" fmla="*/ 1536301 h 3260326"/>
                <a:gd name="connsiteX206" fmla="*/ 1290638 w 2109788"/>
                <a:gd name="connsiteY206" fmla="*/ 1531538 h 3260326"/>
                <a:gd name="connsiteX207" fmla="*/ 1304925 w 2109788"/>
                <a:gd name="connsiteY207" fmla="*/ 1526776 h 3260326"/>
                <a:gd name="connsiteX208" fmla="*/ 1309688 w 2109788"/>
                <a:gd name="connsiteY208" fmla="*/ 1512488 h 3260326"/>
                <a:gd name="connsiteX209" fmla="*/ 1319213 w 2109788"/>
                <a:gd name="connsiteY209" fmla="*/ 1498201 h 3260326"/>
                <a:gd name="connsiteX210" fmla="*/ 1347788 w 2109788"/>
                <a:gd name="connsiteY210" fmla="*/ 1474388 h 3260326"/>
                <a:gd name="connsiteX211" fmla="*/ 1357313 w 2109788"/>
                <a:gd name="connsiteY211" fmla="*/ 1460101 h 3260326"/>
                <a:gd name="connsiteX212" fmla="*/ 1385888 w 2109788"/>
                <a:gd name="connsiteY212" fmla="*/ 1441051 h 3260326"/>
                <a:gd name="connsiteX213" fmla="*/ 1414463 w 2109788"/>
                <a:gd name="connsiteY213" fmla="*/ 1431526 h 3260326"/>
                <a:gd name="connsiteX214" fmla="*/ 1443038 w 2109788"/>
                <a:gd name="connsiteY214" fmla="*/ 1407713 h 3260326"/>
                <a:gd name="connsiteX215" fmla="*/ 1452563 w 2109788"/>
                <a:gd name="connsiteY215" fmla="*/ 1379138 h 3260326"/>
                <a:gd name="connsiteX216" fmla="*/ 1433513 w 2109788"/>
                <a:gd name="connsiteY216" fmla="*/ 1326751 h 3260326"/>
                <a:gd name="connsiteX217" fmla="*/ 1404938 w 2109788"/>
                <a:gd name="connsiteY217" fmla="*/ 1302938 h 3260326"/>
                <a:gd name="connsiteX218" fmla="*/ 1395413 w 2109788"/>
                <a:gd name="connsiteY218" fmla="*/ 1288651 h 3260326"/>
                <a:gd name="connsiteX219" fmla="*/ 1381125 w 2109788"/>
                <a:gd name="connsiteY219" fmla="*/ 1269601 h 3260326"/>
                <a:gd name="connsiteX220" fmla="*/ 1362075 w 2109788"/>
                <a:gd name="connsiteY220" fmla="*/ 1241026 h 3260326"/>
                <a:gd name="connsiteX221" fmla="*/ 1347788 w 2109788"/>
                <a:gd name="connsiteY221" fmla="*/ 1231501 h 3260326"/>
                <a:gd name="connsiteX222" fmla="*/ 1333500 w 2109788"/>
                <a:gd name="connsiteY222" fmla="*/ 1202926 h 3260326"/>
                <a:gd name="connsiteX223" fmla="*/ 1323975 w 2109788"/>
                <a:gd name="connsiteY223" fmla="*/ 1174351 h 3260326"/>
                <a:gd name="connsiteX224" fmla="*/ 1319213 w 2109788"/>
                <a:gd name="connsiteY224" fmla="*/ 1160063 h 3260326"/>
                <a:gd name="connsiteX225" fmla="*/ 1314450 w 2109788"/>
                <a:gd name="connsiteY225" fmla="*/ 1145776 h 3260326"/>
                <a:gd name="connsiteX226" fmla="*/ 1304925 w 2109788"/>
                <a:gd name="connsiteY226" fmla="*/ 1112438 h 3260326"/>
                <a:gd name="connsiteX227" fmla="*/ 1290638 w 2109788"/>
                <a:gd name="connsiteY227" fmla="*/ 1102913 h 3260326"/>
                <a:gd name="connsiteX228" fmla="*/ 1266825 w 2109788"/>
                <a:gd name="connsiteY228" fmla="*/ 1107676 h 3260326"/>
                <a:gd name="connsiteX229" fmla="*/ 1190625 w 2109788"/>
                <a:gd name="connsiteY229" fmla="*/ 1098151 h 3260326"/>
                <a:gd name="connsiteX230" fmla="*/ 1181100 w 2109788"/>
                <a:gd name="connsiteY230" fmla="*/ 1069576 h 3260326"/>
                <a:gd name="connsiteX231" fmla="*/ 1185863 w 2109788"/>
                <a:gd name="connsiteY231" fmla="*/ 1007663 h 3260326"/>
                <a:gd name="connsiteX232" fmla="*/ 1195388 w 2109788"/>
                <a:gd name="connsiteY232" fmla="*/ 993376 h 3260326"/>
                <a:gd name="connsiteX233" fmla="*/ 1223963 w 2109788"/>
                <a:gd name="connsiteY233" fmla="*/ 969563 h 3260326"/>
                <a:gd name="connsiteX234" fmla="*/ 1238250 w 2109788"/>
                <a:gd name="connsiteY234" fmla="*/ 964801 h 3260326"/>
                <a:gd name="connsiteX235" fmla="*/ 1247775 w 2109788"/>
                <a:gd name="connsiteY235" fmla="*/ 950513 h 3260326"/>
                <a:gd name="connsiteX236" fmla="*/ 1276350 w 2109788"/>
                <a:gd name="connsiteY236" fmla="*/ 931463 h 3260326"/>
                <a:gd name="connsiteX237" fmla="*/ 1285875 w 2109788"/>
                <a:gd name="connsiteY237" fmla="*/ 902888 h 3260326"/>
                <a:gd name="connsiteX238" fmla="*/ 1290638 w 2109788"/>
                <a:gd name="connsiteY238" fmla="*/ 888601 h 3260326"/>
                <a:gd name="connsiteX239" fmla="*/ 1300163 w 2109788"/>
                <a:gd name="connsiteY239" fmla="*/ 874313 h 3260326"/>
                <a:gd name="connsiteX240" fmla="*/ 1295400 w 2109788"/>
                <a:gd name="connsiteY240" fmla="*/ 812401 h 3260326"/>
                <a:gd name="connsiteX241" fmla="*/ 1290638 w 2109788"/>
                <a:gd name="connsiteY241" fmla="*/ 798113 h 3260326"/>
                <a:gd name="connsiteX242" fmla="*/ 1276350 w 2109788"/>
                <a:gd name="connsiteY242" fmla="*/ 788588 h 3260326"/>
                <a:gd name="connsiteX243" fmla="*/ 1266825 w 2109788"/>
                <a:gd name="connsiteY243" fmla="*/ 760013 h 3260326"/>
                <a:gd name="connsiteX244" fmla="*/ 1262063 w 2109788"/>
                <a:gd name="connsiteY244" fmla="*/ 745726 h 3260326"/>
                <a:gd name="connsiteX245" fmla="*/ 1257300 w 2109788"/>
                <a:gd name="connsiteY245" fmla="*/ 726676 h 3260326"/>
                <a:gd name="connsiteX246" fmla="*/ 1252538 w 2109788"/>
                <a:gd name="connsiteY246" fmla="*/ 688576 h 3260326"/>
                <a:gd name="connsiteX247" fmla="*/ 1247775 w 2109788"/>
                <a:gd name="connsiteY247" fmla="*/ 674288 h 3260326"/>
                <a:gd name="connsiteX248" fmla="*/ 1238250 w 2109788"/>
                <a:gd name="connsiteY248" fmla="*/ 631426 h 3260326"/>
                <a:gd name="connsiteX249" fmla="*/ 1243013 w 2109788"/>
                <a:gd name="connsiteY249" fmla="*/ 598088 h 3260326"/>
                <a:gd name="connsiteX250" fmla="*/ 1247775 w 2109788"/>
                <a:gd name="connsiteY250" fmla="*/ 583801 h 3260326"/>
                <a:gd name="connsiteX251" fmla="*/ 1266825 w 2109788"/>
                <a:gd name="connsiteY251" fmla="*/ 579038 h 3260326"/>
                <a:gd name="connsiteX252" fmla="*/ 1290638 w 2109788"/>
                <a:gd name="connsiteY252" fmla="*/ 555226 h 3260326"/>
                <a:gd name="connsiteX253" fmla="*/ 1319213 w 2109788"/>
                <a:gd name="connsiteY253" fmla="*/ 526651 h 3260326"/>
                <a:gd name="connsiteX254" fmla="*/ 1323975 w 2109788"/>
                <a:gd name="connsiteY254" fmla="*/ 512363 h 3260326"/>
                <a:gd name="connsiteX255" fmla="*/ 1333500 w 2109788"/>
                <a:gd name="connsiteY255" fmla="*/ 498076 h 3260326"/>
                <a:gd name="connsiteX256" fmla="*/ 1338263 w 2109788"/>
                <a:gd name="connsiteY256" fmla="*/ 479026 h 3260326"/>
                <a:gd name="connsiteX257" fmla="*/ 1362075 w 2109788"/>
                <a:gd name="connsiteY257" fmla="*/ 412351 h 3260326"/>
                <a:gd name="connsiteX258" fmla="*/ 1371600 w 2109788"/>
                <a:gd name="connsiteY258" fmla="*/ 312338 h 3260326"/>
                <a:gd name="connsiteX259" fmla="*/ 1381125 w 2109788"/>
                <a:gd name="connsiteY259" fmla="*/ 269476 h 3260326"/>
                <a:gd name="connsiteX260" fmla="*/ 1385888 w 2109788"/>
                <a:gd name="connsiteY260" fmla="*/ 236138 h 3260326"/>
                <a:gd name="connsiteX261" fmla="*/ 1395413 w 2109788"/>
                <a:gd name="connsiteY261" fmla="*/ 207563 h 3260326"/>
                <a:gd name="connsiteX262" fmla="*/ 1400175 w 2109788"/>
                <a:gd name="connsiteY262" fmla="*/ 188513 h 3260326"/>
                <a:gd name="connsiteX263" fmla="*/ 1409700 w 2109788"/>
                <a:gd name="connsiteY263" fmla="*/ 93263 h 3260326"/>
                <a:gd name="connsiteX264" fmla="*/ 1433513 w 2109788"/>
                <a:gd name="connsiteY264" fmla="*/ 45638 h 3260326"/>
                <a:gd name="connsiteX265" fmla="*/ 1462088 w 2109788"/>
                <a:gd name="connsiteY265" fmla="*/ 21826 h 3260326"/>
                <a:gd name="connsiteX266" fmla="*/ 1490663 w 2109788"/>
                <a:gd name="connsiteY266" fmla="*/ 12301 h 3260326"/>
                <a:gd name="connsiteX267" fmla="*/ 1504950 w 2109788"/>
                <a:gd name="connsiteY267" fmla="*/ 7538 h 3260326"/>
                <a:gd name="connsiteX268" fmla="*/ 1519239 w 2109788"/>
                <a:gd name="connsiteY268" fmla="*/ 2776 h 3260326"/>
                <a:gd name="connsiteX269" fmla="*/ 1583195 w 2109788"/>
                <a:gd name="connsiteY269" fmla="*/ 2775 h 3260326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2863 w 2109788"/>
                <a:gd name="connsiteY182" fmla="*/ 1663792 h 3259230"/>
                <a:gd name="connsiteX183" fmla="*/ 47625 w 2109788"/>
                <a:gd name="connsiteY183" fmla="*/ 1649505 h 3259230"/>
                <a:gd name="connsiteX184" fmla="*/ 76200 w 2109788"/>
                <a:gd name="connsiteY184" fmla="*/ 1630455 h 3259230"/>
                <a:gd name="connsiteX185" fmla="*/ 95250 w 2109788"/>
                <a:gd name="connsiteY185" fmla="*/ 1616167 h 3259230"/>
                <a:gd name="connsiteX186" fmla="*/ 128588 w 2109788"/>
                <a:gd name="connsiteY186" fmla="*/ 1606642 h 3259230"/>
                <a:gd name="connsiteX187" fmla="*/ 171450 w 2109788"/>
                <a:gd name="connsiteY187" fmla="*/ 1597117 h 3259230"/>
                <a:gd name="connsiteX188" fmla="*/ 242888 w 2109788"/>
                <a:gd name="connsiteY188" fmla="*/ 1611405 h 3259230"/>
                <a:gd name="connsiteX189" fmla="*/ 257175 w 2109788"/>
                <a:gd name="connsiteY189" fmla="*/ 1620930 h 3259230"/>
                <a:gd name="connsiteX190" fmla="*/ 285750 w 2109788"/>
                <a:gd name="connsiteY190" fmla="*/ 1630455 h 3259230"/>
                <a:gd name="connsiteX191" fmla="*/ 461963 w 2109788"/>
                <a:gd name="connsiteY191" fmla="*/ 1620930 h 3259230"/>
                <a:gd name="connsiteX192" fmla="*/ 495300 w 2109788"/>
                <a:gd name="connsiteY192" fmla="*/ 1611405 h 3259230"/>
                <a:gd name="connsiteX193" fmla="*/ 514350 w 2109788"/>
                <a:gd name="connsiteY193" fmla="*/ 1606642 h 3259230"/>
                <a:gd name="connsiteX194" fmla="*/ 595313 w 2109788"/>
                <a:gd name="connsiteY194" fmla="*/ 1592355 h 3259230"/>
                <a:gd name="connsiteX195" fmla="*/ 657225 w 2109788"/>
                <a:gd name="connsiteY195" fmla="*/ 1582830 h 3259230"/>
                <a:gd name="connsiteX196" fmla="*/ 876300 w 2109788"/>
                <a:gd name="connsiteY196" fmla="*/ 1573305 h 3259230"/>
                <a:gd name="connsiteX197" fmla="*/ 904875 w 2109788"/>
                <a:gd name="connsiteY197" fmla="*/ 1559017 h 3259230"/>
                <a:gd name="connsiteX198" fmla="*/ 942975 w 2109788"/>
                <a:gd name="connsiteY198" fmla="*/ 1549492 h 3259230"/>
                <a:gd name="connsiteX199" fmla="*/ 1009650 w 2109788"/>
                <a:gd name="connsiteY199" fmla="*/ 1554255 h 3259230"/>
                <a:gd name="connsiteX200" fmla="*/ 1033463 w 2109788"/>
                <a:gd name="connsiteY200" fmla="*/ 1559017 h 3259230"/>
                <a:gd name="connsiteX201" fmla="*/ 1085850 w 2109788"/>
                <a:gd name="connsiteY201" fmla="*/ 1563780 h 3259230"/>
                <a:gd name="connsiteX202" fmla="*/ 1123950 w 2109788"/>
                <a:gd name="connsiteY202" fmla="*/ 1554255 h 3259230"/>
                <a:gd name="connsiteX203" fmla="*/ 1176338 w 2109788"/>
                <a:gd name="connsiteY203" fmla="*/ 1539967 h 3259230"/>
                <a:gd name="connsiteX204" fmla="*/ 1243013 w 2109788"/>
                <a:gd name="connsiteY204" fmla="*/ 1535205 h 3259230"/>
                <a:gd name="connsiteX205" fmla="*/ 1290638 w 2109788"/>
                <a:gd name="connsiteY205" fmla="*/ 1530442 h 3259230"/>
                <a:gd name="connsiteX206" fmla="*/ 1304925 w 2109788"/>
                <a:gd name="connsiteY206" fmla="*/ 1525680 h 3259230"/>
                <a:gd name="connsiteX207" fmla="*/ 1309688 w 2109788"/>
                <a:gd name="connsiteY207" fmla="*/ 1511392 h 3259230"/>
                <a:gd name="connsiteX208" fmla="*/ 1319213 w 2109788"/>
                <a:gd name="connsiteY208" fmla="*/ 1497105 h 3259230"/>
                <a:gd name="connsiteX209" fmla="*/ 1347788 w 2109788"/>
                <a:gd name="connsiteY209" fmla="*/ 1473292 h 3259230"/>
                <a:gd name="connsiteX210" fmla="*/ 1357313 w 2109788"/>
                <a:gd name="connsiteY210" fmla="*/ 1459005 h 3259230"/>
                <a:gd name="connsiteX211" fmla="*/ 1385888 w 2109788"/>
                <a:gd name="connsiteY211" fmla="*/ 1439955 h 3259230"/>
                <a:gd name="connsiteX212" fmla="*/ 1414463 w 2109788"/>
                <a:gd name="connsiteY212" fmla="*/ 1430430 h 3259230"/>
                <a:gd name="connsiteX213" fmla="*/ 1443038 w 2109788"/>
                <a:gd name="connsiteY213" fmla="*/ 1406617 h 3259230"/>
                <a:gd name="connsiteX214" fmla="*/ 1452563 w 2109788"/>
                <a:gd name="connsiteY214" fmla="*/ 1378042 h 3259230"/>
                <a:gd name="connsiteX215" fmla="*/ 1433513 w 2109788"/>
                <a:gd name="connsiteY215" fmla="*/ 1325655 h 3259230"/>
                <a:gd name="connsiteX216" fmla="*/ 1404938 w 2109788"/>
                <a:gd name="connsiteY216" fmla="*/ 1301842 h 3259230"/>
                <a:gd name="connsiteX217" fmla="*/ 1395413 w 2109788"/>
                <a:gd name="connsiteY217" fmla="*/ 1287555 h 3259230"/>
                <a:gd name="connsiteX218" fmla="*/ 1381125 w 2109788"/>
                <a:gd name="connsiteY218" fmla="*/ 1268505 h 3259230"/>
                <a:gd name="connsiteX219" fmla="*/ 1362075 w 2109788"/>
                <a:gd name="connsiteY219" fmla="*/ 1239930 h 3259230"/>
                <a:gd name="connsiteX220" fmla="*/ 1347788 w 2109788"/>
                <a:gd name="connsiteY220" fmla="*/ 1230405 h 3259230"/>
                <a:gd name="connsiteX221" fmla="*/ 1333500 w 2109788"/>
                <a:gd name="connsiteY221" fmla="*/ 1201830 h 3259230"/>
                <a:gd name="connsiteX222" fmla="*/ 1323975 w 2109788"/>
                <a:gd name="connsiteY222" fmla="*/ 1173255 h 3259230"/>
                <a:gd name="connsiteX223" fmla="*/ 1319213 w 2109788"/>
                <a:gd name="connsiteY223" fmla="*/ 1158967 h 3259230"/>
                <a:gd name="connsiteX224" fmla="*/ 1314450 w 2109788"/>
                <a:gd name="connsiteY224" fmla="*/ 1144680 h 3259230"/>
                <a:gd name="connsiteX225" fmla="*/ 1304925 w 2109788"/>
                <a:gd name="connsiteY225" fmla="*/ 1111342 h 3259230"/>
                <a:gd name="connsiteX226" fmla="*/ 1290638 w 2109788"/>
                <a:gd name="connsiteY226" fmla="*/ 1101817 h 3259230"/>
                <a:gd name="connsiteX227" fmla="*/ 1266825 w 2109788"/>
                <a:gd name="connsiteY227" fmla="*/ 1106580 h 3259230"/>
                <a:gd name="connsiteX228" fmla="*/ 1190625 w 2109788"/>
                <a:gd name="connsiteY228" fmla="*/ 1097055 h 3259230"/>
                <a:gd name="connsiteX229" fmla="*/ 1181100 w 2109788"/>
                <a:gd name="connsiteY229" fmla="*/ 1068480 h 3259230"/>
                <a:gd name="connsiteX230" fmla="*/ 1185863 w 2109788"/>
                <a:gd name="connsiteY230" fmla="*/ 1006567 h 3259230"/>
                <a:gd name="connsiteX231" fmla="*/ 1195388 w 2109788"/>
                <a:gd name="connsiteY231" fmla="*/ 992280 h 3259230"/>
                <a:gd name="connsiteX232" fmla="*/ 1223963 w 2109788"/>
                <a:gd name="connsiteY232" fmla="*/ 968467 h 3259230"/>
                <a:gd name="connsiteX233" fmla="*/ 1238250 w 2109788"/>
                <a:gd name="connsiteY233" fmla="*/ 963705 h 3259230"/>
                <a:gd name="connsiteX234" fmla="*/ 1247775 w 2109788"/>
                <a:gd name="connsiteY234" fmla="*/ 949417 h 3259230"/>
                <a:gd name="connsiteX235" fmla="*/ 1276350 w 2109788"/>
                <a:gd name="connsiteY235" fmla="*/ 930367 h 3259230"/>
                <a:gd name="connsiteX236" fmla="*/ 1285875 w 2109788"/>
                <a:gd name="connsiteY236" fmla="*/ 901792 h 3259230"/>
                <a:gd name="connsiteX237" fmla="*/ 1290638 w 2109788"/>
                <a:gd name="connsiteY237" fmla="*/ 887505 h 3259230"/>
                <a:gd name="connsiteX238" fmla="*/ 1300163 w 2109788"/>
                <a:gd name="connsiteY238" fmla="*/ 873217 h 3259230"/>
                <a:gd name="connsiteX239" fmla="*/ 1295400 w 2109788"/>
                <a:gd name="connsiteY239" fmla="*/ 811305 h 3259230"/>
                <a:gd name="connsiteX240" fmla="*/ 1290638 w 2109788"/>
                <a:gd name="connsiteY240" fmla="*/ 797017 h 3259230"/>
                <a:gd name="connsiteX241" fmla="*/ 1276350 w 2109788"/>
                <a:gd name="connsiteY241" fmla="*/ 787492 h 3259230"/>
                <a:gd name="connsiteX242" fmla="*/ 1266825 w 2109788"/>
                <a:gd name="connsiteY242" fmla="*/ 758917 h 3259230"/>
                <a:gd name="connsiteX243" fmla="*/ 1262063 w 2109788"/>
                <a:gd name="connsiteY243" fmla="*/ 744630 h 3259230"/>
                <a:gd name="connsiteX244" fmla="*/ 1257300 w 2109788"/>
                <a:gd name="connsiteY244" fmla="*/ 725580 h 3259230"/>
                <a:gd name="connsiteX245" fmla="*/ 1252538 w 2109788"/>
                <a:gd name="connsiteY245" fmla="*/ 687480 h 3259230"/>
                <a:gd name="connsiteX246" fmla="*/ 1247775 w 2109788"/>
                <a:gd name="connsiteY246" fmla="*/ 673192 h 3259230"/>
                <a:gd name="connsiteX247" fmla="*/ 1238250 w 2109788"/>
                <a:gd name="connsiteY247" fmla="*/ 630330 h 3259230"/>
                <a:gd name="connsiteX248" fmla="*/ 1243013 w 2109788"/>
                <a:gd name="connsiteY248" fmla="*/ 596992 h 3259230"/>
                <a:gd name="connsiteX249" fmla="*/ 1247775 w 2109788"/>
                <a:gd name="connsiteY249" fmla="*/ 582705 h 3259230"/>
                <a:gd name="connsiteX250" fmla="*/ 1266825 w 2109788"/>
                <a:gd name="connsiteY250" fmla="*/ 577942 h 3259230"/>
                <a:gd name="connsiteX251" fmla="*/ 1290638 w 2109788"/>
                <a:gd name="connsiteY251" fmla="*/ 554130 h 3259230"/>
                <a:gd name="connsiteX252" fmla="*/ 1319213 w 2109788"/>
                <a:gd name="connsiteY252" fmla="*/ 525555 h 3259230"/>
                <a:gd name="connsiteX253" fmla="*/ 1323975 w 2109788"/>
                <a:gd name="connsiteY253" fmla="*/ 511267 h 3259230"/>
                <a:gd name="connsiteX254" fmla="*/ 1333500 w 2109788"/>
                <a:gd name="connsiteY254" fmla="*/ 496980 h 3259230"/>
                <a:gd name="connsiteX255" fmla="*/ 1338263 w 2109788"/>
                <a:gd name="connsiteY255" fmla="*/ 477930 h 3259230"/>
                <a:gd name="connsiteX256" fmla="*/ 1362075 w 2109788"/>
                <a:gd name="connsiteY256" fmla="*/ 411255 h 3259230"/>
                <a:gd name="connsiteX257" fmla="*/ 1371600 w 2109788"/>
                <a:gd name="connsiteY257" fmla="*/ 311242 h 3259230"/>
                <a:gd name="connsiteX258" fmla="*/ 1381125 w 2109788"/>
                <a:gd name="connsiteY258" fmla="*/ 268380 h 3259230"/>
                <a:gd name="connsiteX259" fmla="*/ 1385888 w 2109788"/>
                <a:gd name="connsiteY259" fmla="*/ 235042 h 3259230"/>
                <a:gd name="connsiteX260" fmla="*/ 1395413 w 2109788"/>
                <a:gd name="connsiteY260" fmla="*/ 206467 h 3259230"/>
                <a:gd name="connsiteX261" fmla="*/ 1400175 w 2109788"/>
                <a:gd name="connsiteY261" fmla="*/ 187417 h 3259230"/>
                <a:gd name="connsiteX262" fmla="*/ 1409700 w 2109788"/>
                <a:gd name="connsiteY262" fmla="*/ 92167 h 3259230"/>
                <a:gd name="connsiteX263" fmla="*/ 1433513 w 2109788"/>
                <a:gd name="connsiteY263" fmla="*/ 44542 h 3259230"/>
                <a:gd name="connsiteX264" fmla="*/ 1462088 w 2109788"/>
                <a:gd name="connsiteY264" fmla="*/ 20730 h 3259230"/>
                <a:gd name="connsiteX265" fmla="*/ 1490663 w 2109788"/>
                <a:gd name="connsiteY265" fmla="*/ 11205 h 3259230"/>
                <a:gd name="connsiteX266" fmla="*/ 1504950 w 2109788"/>
                <a:gd name="connsiteY266" fmla="*/ 6442 h 3259230"/>
                <a:gd name="connsiteX267" fmla="*/ 1519239 w 2109788"/>
                <a:gd name="connsiteY267" fmla="*/ 1680 h 3259230"/>
                <a:gd name="connsiteX268" fmla="*/ 1583195 w 2109788"/>
                <a:gd name="connsiteY268" fmla="*/ 1679 h 3259230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7625 w 2109788"/>
                <a:gd name="connsiteY182" fmla="*/ 1649505 h 3259230"/>
                <a:gd name="connsiteX183" fmla="*/ 76200 w 2109788"/>
                <a:gd name="connsiteY183" fmla="*/ 1630455 h 3259230"/>
                <a:gd name="connsiteX184" fmla="*/ 95250 w 2109788"/>
                <a:gd name="connsiteY184" fmla="*/ 1616167 h 3259230"/>
                <a:gd name="connsiteX185" fmla="*/ 128588 w 2109788"/>
                <a:gd name="connsiteY185" fmla="*/ 1606642 h 3259230"/>
                <a:gd name="connsiteX186" fmla="*/ 171450 w 2109788"/>
                <a:gd name="connsiteY186" fmla="*/ 1597117 h 3259230"/>
                <a:gd name="connsiteX187" fmla="*/ 242888 w 2109788"/>
                <a:gd name="connsiteY187" fmla="*/ 1611405 h 3259230"/>
                <a:gd name="connsiteX188" fmla="*/ 257175 w 2109788"/>
                <a:gd name="connsiteY188" fmla="*/ 1620930 h 3259230"/>
                <a:gd name="connsiteX189" fmla="*/ 285750 w 2109788"/>
                <a:gd name="connsiteY189" fmla="*/ 1630455 h 3259230"/>
                <a:gd name="connsiteX190" fmla="*/ 461963 w 2109788"/>
                <a:gd name="connsiteY190" fmla="*/ 1620930 h 3259230"/>
                <a:gd name="connsiteX191" fmla="*/ 495300 w 2109788"/>
                <a:gd name="connsiteY191" fmla="*/ 1611405 h 3259230"/>
                <a:gd name="connsiteX192" fmla="*/ 514350 w 2109788"/>
                <a:gd name="connsiteY192" fmla="*/ 1606642 h 3259230"/>
                <a:gd name="connsiteX193" fmla="*/ 595313 w 2109788"/>
                <a:gd name="connsiteY193" fmla="*/ 1592355 h 3259230"/>
                <a:gd name="connsiteX194" fmla="*/ 657225 w 2109788"/>
                <a:gd name="connsiteY194" fmla="*/ 1582830 h 3259230"/>
                <a:gd name="connsiteX195" fmla="*/ 876300 w 2109788"/>
                <a:gd name="connsiteY195" fmla="*/ 1573305 h 3259230"/>
                <a:gd name="connsiteX196" fmla="*/ 904875 w 2109788"/>
                <a:gd name="connsiteY196" fmla="*/ 1559017 h 3259230"/>
                <a:gd name="connsiteX197" fmla="*/ 942975 w 2109788"/>
                <a:gd name="connsiteY197" fmla="*/ 1549492 h 3259230"/>
                <a:gd name="connsiteX198" fmla="*/ 1009650 w 2109788"/>
                <a:gd name="connsiteY198" fmla="*/ 1554255 h 3259230"/>
                <a:gd name="connsiteX199" fmla="*/ 1033463 w 2109788"/>
                <a:gd name="connsiteY199" fmla="*/ 1559017 h 3259230"/>
                <a:gd name="connsiteX200" fmla="*/ 1085850 w 2109788"/>
                <a:gd name="connsiteY200" fmla="*/ 1563780 h 3259230"/>
                <a:gd name="connsiteX201" fmla="*/ 1123950 w 2109788"/>
                <a:gd name="connsiteY201" fmla="*/ 1554255 h 3259230"/>
                <a:gd name="connsiteX202" fmla="*/ 1176338 w 2109788"/>
                <a:gd name="connsiteY202" fmla="*/ 1539967 h 3259230"/>
                <a:gd name="connsiteX203" fmla="*/ 1243013 w 2109788"/>
                <a:gd name="connsiteY203" fmla="*/ 1535205 h 3259230"/>
                <a:gd name="connsiteX204" fmla="*/ 1290638 w 2109788"/>
                <a:gd name="connsiteY204" fmla="*/ 1530442 h 3259230"/>
                <a:gd name="connsiteX205" fmla="*/ 1304925 w 2109788"/>
                <a:gd name="connsiteY205" fmla="*/ 1525680 h 3259230"/>
                <a:gd name="connsiteX206" fmla="*/ 1309688 w 2109788"/>
                <a:gd name="connsiteY206" fmla="*/ 1511392 h 3259230"/>
                <a:gd name="connsiteX207" fmla="*/ 1319213 w 2109788"/>
                <a:gd name="connsiteY207" fmla="*/ 1497105 h 3259230"/>
                <a:gd name="connsiteX208" fmla="*/ 1347788 w 2109788"/>
                <a:gd name="connsiteY208" fmla="*/ 1473292 h 3259230"/>
                <a:gd name="connsiteX209" fmla="*/ 1357313 w 2109788"/>
                <a:gd name="connsiteY209" fmla="*/ 1459005 h 3259230"/>
                <a:gd name="connsiteX210" fmla="*/ 1385888 w 2109788"/>
                <a:gd name="connsiteY210" fmla="*/ 1439955 h 3259230"/>
                <a:gd name="connsiteX211" fmla="*/ 1414463 w 2109788"/>
                <a:gd name="connsiteY211" fmla="*/ 1430430 h 3259230"/>
                <a:gd name="connsiteX212" fmla="*/ 1443038 w 2109788"/>
                <a:gd name="connsiteY212" fmla="*/ 1406617 h 3259230"/>
                <a:gd name="connsiteX213" fmla="*/ 1452563 w 2109788"/>
                <a:gd name="connsiteY213" fmla="*/ 1378042 h 3259230"/>
                <a:gd name="connsiteX214" fmla="*/ 1433513 w 2109788"/>
                <a:gd name="connsiteY214" fmla="*/ 1325655 h 3259230"/>
                <a:gd name="connsiteX215" fmla="*/ 1404938 w 2109788"/>
                <a:gd name="connsiteY215" fmla="*/ 1301842 h 3259230"/>
                <a:gd name="connsiteX216" fmla="*/ 1395413 w 2109788"/>
                <a:gd name="connsiteY216" fmla="*/ 1287555 h 3259230"/>
                <a:gd name="connsiteX217" fmla="*/ 1381125 w 2109788"/>
                <a:gd name="connsiteY217" fmla="*/ 1268505 h 3259230"/>
                <a:gd name="connsiteX218" fmla="*/ 1362075 w 2109788"/>
                <a:gd name="connsiteY218" fmla="*/ 1239930 h 3259230"/>
                <a:gd name="connsiteX219" fmla="*/ 1347788 w 2109788"/>
                <a:gd name="connsiteY219" fmla="*/ 1230405 h 3259230"/>
                <a:gd name="connsiteX220" fmla="*/ 1333500 w 2109788"/>
                <a:gd name="connsiteY220" fmla="*/ 1201830 h 3259230"/>
                <a:gd name="connsiteX221" fmla="*/ 1323975 w 2109788"/>
                <a:gd name="connsiteY221" fmla="*/ 1173255 h 3259230"/>
                <a:gd name="connsiteX222" fmla="*/ 1319213 w 2109788"/>
                <a:gd name="connsiteY222" fmla="*/ 1158967 h 3259230"/>
                <a:gd name="connsiteX223" fmla="*/ 1314450 w 2109788"/>
                <a:gd name="connsiteY223" fmla="*/ 1144680 h 3259230"/>
                <a:gd name="connsiteX224" fmla="*/ 1304925 w 2109788"/>
                <a:gd name="connsiteY224" fmla="*/ 1111342 h 3259230"/>
                <a:gd name="connsiteX225" fmla="*/ 1290638 w 2109788"/>
                <a:gd name="connsiteY225" fmla="*/ 1101817 h 3259230"/>
                <a:gd name="connsiteX226" fmla="*/ 1266825 w 2109788"/>
                <a:gd name="connsiteY226" fmla="*/ 1106580 h 3259230"/>
                <a:gd name="connsiteX227" fmla="*/ 1190625 w 2109788"/>
                <a:gd name="connsiteY227" fmla="*/ 1097055 h 3259230"/>
                <a:gd name="connsiteX228" fmla="*/ 1181100 w 2109788"/>
                <a:gd name="connsiteY228" fmla="*/ 1068480 h 3259230"/>
                <a:gd name="connsiteX229" fmla="*/ 1185863 w 2109788"/>
                <a:gd name="connsiteY229" fmla="*/ 1006567 h 3259230"/>
                <a:gd name="connsiteX230" fmla="*/ 1195388 w 2109788"/>
                <a:gd name="connsiteY230" fmla="*/ 992280 h 3259230"/>
                <a:gd name="connsiteX231" fmla="*/ 1223963 w 2109788"/>
                <a:gd name="connsiteY231" fmla="*/ 968467 h 3259230"/>
                <a:gd name="connsiteX232" fmla="*/ 1238250 w 2109788"/>
                <a:gd name="connsiteY232" fmla="*/ 963705 h 3259230"/>
                <a:gd name="connsiteX233" fmla="*/ 1247775 w 2109788"/>
                <a:gd name="connsiteY233" fmla="*/ 949417 h 3259230"/>
                <a:gd name="connsiteX234" fmla="*/ 1276350 w 2109788"/>
                <a:gd name="connsiteY234" fmla="*/ 930367 h 3259230"/>
                <a:gd name="connsiteX235" fmla="*/ 1285875 w 2109788"/>
                <a:gd name="connsiteY235" fmla="*/ 901792 h 3259230"/>
                <a:gd name="connsiteX236" fmla="*/ 1290638 w 2109788"/>
                <a:gd name="connsiteY236" fmla="*/ 887505 h 3259230"/>
                <a:gd name="connsiteX237" fmla="*/ 1300163 w 2109788"/>
                <a:gd name="connsiteY237" fmla="*/ 873217 h 3259230"/>
                <a:gd name="connsiteX238" fmla="*/ 1295400 w 2109788"/>
                <a:gd name="connsiteY238" fmla="*/ 811305 h 3259230"/>
                <a:gd name="connsiteX239" fmla="*/ 1290638 w 2109788"/>
                <a:gd name="connsiteY239" fmla="*/ 797017 h 3259230"/>
                <a:gd name="connsiteX240" fmla="*/ 1276350 w 2109788"/>
                <a:gd name="connsiteY240" fmla="*/ 787492 h 3259230"/>
                <a:gd name="connsiteX241" fmla="*/ 1266825 w 2109788"/>
                <a:gd name="connsiteY241" fmla="*/ 758917 h 3259230"/>
                <a:gd name="connsiteX242" fmla="*/ 1262063 w 2109788"/>
                <a:gd name="connsiteY242" fmla="*/ 744630 h 3259230"/>
                <a:gd name="connsiteX243" fmla="*/ 1257300 w 2109788"/>
                <a:gd name="connsiteY243" fmla="*/ 725580 h 3259230"/>
                <a:gd name="connsiteX244" fmla="*/ 1252538 w 2109788"/>
                <a:gd name="connsiteY244" fmla="*/ 687480 h 3259230"/>
                <a:gd name="connsiteX245" fmla="*/ 1247775 w 2109788"/>
                <a:gd name="connsiteY245" fmla="*/ 673192 h 3259230"/>
                <a:gd name="connsiteX246" fmla="*/ 1238250 w 2109788"/>
                <a:gd name="connsiteY246" fmla="*/ 630330 h 3259230"/>
                <a:gd name="connsiteX247" fmla="*/ 1243013 w 2109788"/>
                <a:gd name="connsiteY247" fmla="*/ 596992 h 3259230"/>
                <a:gd name="connsiteX248" fmla="*/ 1247775 w 2109788"/>
                <a:gd name="connsiteY248" fmla="*/ 582705 h 3259230"/>
                <a:gd name="connsiteX249" fmla="*/ 1266825 w 2109788"/>
                <a:gd name="connsiteY249" fmla="*/ 577942 h 3259230"/>
                <a:gd name="connsiteX250" fmla="*/ 1290638 w 2109788"/>
                <a:gd name="connsiteY250" fmla="*/ 554130 h 3259230"/>
                <a:gd name="connsiteX251" fmla="*/ 1319213 w 2109788"/>
                <a:gd name="connsiteY251" fmla="*/ 525555 h 3259230"/>
                <a:gd name="connsiteX252" fmla="*/ 1323975 w 2109788"/>
                <a:gd name="connsiteY252" fmla="*/ 511267 h 3259230"/>
                <a:gd name="connsiteX253" fmla="*/ 1333500 w 2109788"/>
                <a:gd name="connsiteY253" fmla="*/ 496980 h 3259230"/>
                <a:gd name="connsiteX254" fmla="*/ 1338263 w 2109788"/>
                <a:gd name="connsiteY254" fmla="*/ 477930 h 3259230"/>
                <a:gd name="connsiteX255" fmla="*/ 1362075 w 2109788"/>
                <a:gd name="connsiteY255" fmla="*/ 411255 h 3259230"/>
                <a:gd name="connsiteX256" fmla="*/ 1371600 w 2109788"/>
                <a:gd name="connsiteY256" fmla="*/ 311242 h 3259230"/>
                <a:gd name="connsiteX257" fmla="*/ 1381125 w 2109788"/>
                <a:gd name="connsiteY257" fmla="*/ 268380 h 3259230"/>
                <a:gd name="connsiteX258" fmla="*/ 1385888 w 2109788"/>
                <a:gd name="connsiteY258" fmla="*/ 235042 h 3259230"/>
                <a:gd name="connsiteX259" fmla="*/ 1395413 w 2109788"/>
                <a:gd name="connsiteY259" fmla="*/ 206467 h 3259230"/>
                <a:gd name="connsiteX260" fmla="*/ 1400175 w 2109788"/>
                <a:gd name="connsiteY260" fmla="*/ 187417 h 3259230"/>
                <a:gd name="connsiteX261" fmla="*/ 1409700 w 2109788"/>
                <a:gd name="connsiteY261" fmla="*/ 92167 h 3259230"/>
                <a:gd name="connsiteX262" fmla="*/ 1433513 w 2109788"/>
                <a:gd name="connsiteY262" fmla="*/ 44542 h 3259230"/>
                <a:gd name="connsiteX263" fmla="*/ 1462088 w 2109788"/>
                <a:gd name="connsiteY263" fmla="*/ 20730 h 3259230"/>
                <a:gd name="connsiteX264" fmla="*/ 1490663 w 2109788"/>
                <a:gd name="connsiteY264" fmla="*/ 11205 h 3259230"/>
                <a:gd name="connsiteX265" fmla="*/ 1504950 w 2109788"/>
                <a:gd name="connsiteY265" fmla="*/ 6442 h 3259230"/>
                <a:gd name="connsiteX266" fmla="*/ 1519239 w 2109788"/>
                <a:gd name="connsiteY266" fmla="*/ 1680 h 3259230"/>
                <a:gd name="connsiteX267" fmla="*/ 1583195 w 2109788"/>
                <a:gd name="connsiteY267" fmla="*/ 1679 h 3259230"/>
                <a:gd name="connsiteX0" fmla="*/ 1583195 w 2109788"/>
                <a:gd name="connsiteY0" fmla="*/ 1679 h 3259230"/>
                <a:gd name="connsiteX1" fmla="*/ 1643063 w 2109788"/>
                <a:gd name="connsiteY1" fmla="*/ 42161 h 3259230"/>
                <a:gd name="connsiteX2" fmla="*/ 1657350 w 2109788"/>
                <a:gd name="connsiteY2" fmla="*/ 111217 h 3259230"/>
                <a:gd name="connsiteX3" fmla="*/ 1666875 w 2109788"/>
                <a:gd name="connsiteY3" fmla="*/ 154080 h 3259230"/>
                <a:gd name="connsiteX4" fmla="*/ 1676400 w 2109788"/>
                <a:gd name="connsiteY4" fmla="*/ 215992 h 3259230"/>
                <a:gd name="connsiteX5" fmla="*/ 1685925 w 2109788"/>
                <a:gd name="connsiteY5" fmla="*/ 249330 h 3259230"/>
                <a:gd name="connsiteX6" fmla="*/ 1700213 w 2109788"/>
                <a:gd name="connsiteY6" fmla="*/ 325530 h 3259230"/>
                <a:gd name="connsiteX7" fmla="*/ 1709738 w 2109788"/>
                <a:gd name="connsiteY7" fmla="*/ 354105 h 3259230"/>
                <a:gd name="connsiteX8" fmla="*/ 1714500 w 2109788"/>
                <a:gd name="connsiteY8" fmla="*/ 368392 h 3259230"/>
                <a:gd name="connsiteX9" fmla="*/ 1724025 w 2109788"/>
                <a:gd name="connsiteY9" fmla="*/ 382680 h 3259230"/>
                <a:gd name="connsiteX10" fmla="*/ 1733550 w 2109788"/>
                <a:gd name="connsiteY10" fmla="*/ 411255 h 3259230"/>
                <a:gd name="connsiteX11" fmla="*/ 1752600 w 2109788"/>
                <a:gd name="connsiteY11" fmla="*/ 439830 h 3259230"/>
                <a:gd name="connsiteX12" fmla="*/ 1757363 w 2109788"/>
                <a:gd name="connsiteY12" fmla="*/ 454117 h 3259230"/>
                <a:gd name="connsiteX13" fmla="*/ 1781175 w 2109788"/>
                <a:gd name="connsiteY13" fmla="*/ 482692 h 3259230"/>
                <a:gd name="connsiteX14" fmla="*/ 1795463 w 2109788"/>
                <a:gd name="connsiteY14" fmla="*/ 487455 h 3259230"/>
                <a:gd name="connsiteX15" fmla="*/ 1804988 w 2109788"/>
                <a:gd name="connsiteY15" fmla="*/ 501742 h 3259230"/>
                <a:gd name="connsiteX16" fmla="*/ 1833563 w 2109788"/>
                <a:gd name="connsiteY16" fmla="*/ 520792 h 3259230"/>
                <a:gd name="connsiteX17" fmla="*/ 1862138 w 2109788"/>
                <a:gd name="connsiteY17" fmla="*/ 563655 h 3259230"/>
                <a:gd name="connsiteX18" fmla="*/ 1871663 w 2109788"/>
                <a:gd name="connsiteY18" fmla="*/ 577942 h 3259230"/>
                <a:gd name="connsiteX19" fmla="*/ 1866900 w 2109788"/>
                <a:gd name="connsiteY19" fmla="*/ 611280 h 3259230"/>
                <a:gd name="connsiteX20" fmla="*/ 1857375 w 2109788"/>
                <a:gd name="connsiteY20" fmla="*/ 673192 h 3259230"/>
                <a:gd name="connsiteX21" fmla="*/ 1847850 w 2109788"/>
                <a:gd name="connsiteY21" fmla="*/ 701767 h 3259230"/>
                <a:gd name="connsiteX22" fmla="*/ 1838325 w 2109788"/>
                <a:gd name="connsiteY22" fmla="*/ 716055 h 3259230"/>
                <a:gd name="connsiteX23" fmla="*/ 1833563 w 2109788"/>
                <a:gd name="connsiteY23" fmla="*/ 735105 h 3259230"/>
                <a:gd name="connsiteX24" fmla="*/ 1828800 w 2109788"/>
                <a:gd name="connsiteY24" fmla="*/ 749392 h 3259230"/>
                <a:gd name="connsiteX25" fmla="*/ 1833563 w 2109788"/>
                <a:gd name="connsiteY25" fmla="*/ 777967 h 3259230"/>
                <a:gd name="connsiteX26" fmla="*/ 1843088 w 2109788"/>
                <a:gd name="connsiteY26" fmla="*/ 806542 h 3259230"/>
                <a:gd name="connsiteX27" fmla="*/ 1847850 w 2109788"/>
                <a:gd name="connsiteY27" fmla="*/ 820830 h 3259230"/>
                <a:gd name="connsiteX28" fmla="*/ 1857375 w 2109788"/>
                <a:gd name="connsiteY28" fmla="*/ 835117 h 3259230"/>
                <a:gd name="connsiteX29" fmla="*/ 1862138 w 2109788"/>
                <a:gd name="connsiteY29" fmla="*/ 854167 h 3259230"/>
                <a:gd name="connsiteX30" fmla="*/ 1871663 w 2109788"/>
                <a:gd name="connsiteY30" fmla="*/ 954180 h 3259230"/>
                <a:gd name="connsiteX31" fmla="*/ 1876425 w 2109788"/>
                <a:gd name="connsiteY31" fmla="*/ 992280 h 3259230"/>
                <a:gd name="connsiteX32" fmla="*/ 1871663 w 2109788"/>
                <a:gd name="connsiteY32" fmla="*/ 1016092 h 3259230"/>
                <a:gd name="connsiteX33" fmla="*/ 1857375 w 2109788"/>
                <a:gd name="connsiteY33" fmla="*/ 1087530 h 3259230"/>
                <a:gd name="connsiteX34" fmla="*/ 1847850 w 2109788"/>
                <a:gd name="connsiteY34" fmla="*/ 1116105 h 3259230"/>
                <a:gd name="connsiteX35" fmla="*/ 1838325 w 2109788"/>
                <a:gd name="connsiteY35" fmla="*/ 1144680 h 3259230"/>
                <a:gd name="connsiteX36" fmla="*/ 1824038 w 2109788"/>
                <a:gd name="connsiteY36" fmla="*/ 1187542 h 3259230"/>
                <a:gd name="connsiteX37" fmla="*/ 1819275 w 2109788"/>
                <a:gd name="connsiteY37" fmla="*/ 1201830 h 3259230"/>
                <a:gd name="connsiteX38" fmla="*/ 1785938 w 2109788"/>
                <a:gd name="connsiteY38" fmla="*/ 1244692 h 3259230"/>
                <a:gd name="connsiteX39" fmla="*/ 1776413 w 2109788"/>
                <a:gd name="connsiteY39" fmla="*/ 1258980 h 3259230"/>
                <a:gd name="connsiteX40" fmla="*/ 1747838 w 2109788"/>
                <a:gd name="connsiteY40" fmla="*/ 1278030 h 3259230"/>
                <a:gd name="connsiteX41" fmla="*/ 1738313 w 2109788"/>
                <a:gd name="connsiteY41" fmla="*/ 1292317 h 3259230"/>
                <a:gd name="connsiteX42" fmla="*/ 1709738 w 2109788"/>
                <a:gd name="connsiteY42" fmla="*/ 1311367 h 3259230"/>
                <a:gd name="connsiteX43" fmla="*/ 1700213 w 2109788"/>
                <a:gd name="connsiteY43" fmla="*/ 1325655 h 3259230"/>
                <a:gd name="connsiteX44" fmla="*/ 1685925 w 2109788"/>
                <a:gd name="connsiteY44" fmla="*/ 1335180 h 3259230"/>
                <a:gd name="connsiteX45" fmla="*/ 1676400 w 2109788"/>
                <a:gd name="connsiteY45" fmla="*/ 1378042 h 3259230"/>
                <a:gd name="connsiteX46" fmla="*/ 1690688 w 2109788"/>
                <a:gd name="connsiteY46" fmla="*/ 1406617 h 3259230"/>
                <a:gd name="connsiteX47" fmla="*/ 1704975 w 2109788"/>
                <a:gd name="connsiteY47" fmla="*/ 1416142 h 3259230"/>
                <a:gd name="connsiteX48" fmla="*/ 1743075 w 2109788"/>
                <a:gd name="connsiteY48" fmla="*/ 1439955 h 3259230"/>
                <a:gd name="connsiteX49" fmla="*/ 1757363 w 2109788"/>
                <a:gd name="connsiteY49" fmla="*/ 1444717 h 3259230"/>
                <a:gd name="connsiteX50" fmla="*/ 1766888 w 2109788"/>
                <a:gd name="connsiteY50" fmla="*/ 1459005 h 3259230"/>
                <a:gd name="connsiteX51" fmla="*/ 1800225 w 2109788"/>
                <a:gd name="connsiteY51" fmla="*/ 1497105 h 3259230"/>
                <a:gd name="connsiteX52" fmla="*/ 1819275 w 2109788"/>
                <a:gd name="connsiteY52" fmla="*/ 1539967 h 3259230"/>
                <a:gd name="connsiteX53" fmla="*/ 1833563 w 2109788"/>
                <a:gd name="connsiteY53" fmla="*/ 1544730 h 3259230"/>
                <a:gd name="connsiteX54" fmla="*/ 1838325 w 2109788"/>
                <a:gd name="connsiteY54" fmla="*/ 1559017 h 3259230"/>
                <a:gd name="connsiteX55" fmla="*/ 1866900 w 2109788"/>
                <a:gd name="connsiteY55" fmla="*/ 1578067 h 3259230"/>
                <a:gd name="connsiteX56" fmla="*/ 1885950 w 2109788"/>
                <a:gd name="connsiteY56" fmla="*/ 1620930 h 3259230"/>
                <a:gd name="connsiteX57" fmla="*/ 1900238 w 2109788"/>
                <a:gd name="connsiteY57" fmla="*/ 1630455 h 3259230"/>
                <a:gd name="connsiteX58" fmla="*/ 1947863 w 2109788"/>
                <a:gd name="connsiteY58" fmla="*/ 1644742 h 3259230"/>
                <a:gd name="connsiteX59" fmla="*/ 1962150 w 2109788"/>
                <a:gd name="connsiteY59" fmla="*/ 1649505 h 3259230"/>
                <a:gd name="connsiteX60" fmla="*/ 1990725 w 2109788"/>
                <a:gd name="connsiteY60" fmla="*/ 1663792 h 3259230"/>
                <a:gd name="connsiteX61" fmla="*/ 2033588 w 2109788"/>
                <a:gd name="connsiteY61" fmla="*/ 1692367 h 3259230"/>
                <a:gd name="connsiteX62" fmla="*/ 2047875 w 2109788"/>
                <a:gd name="connsiteY62" fmla="*/ 1701892 h 3259230"/>
                <a:gd name="connsiteX63" fmla="*/ 2057400 w 2109788"/>
                <a:gd name="connsiteY63" fmla="*/ 1716180 h 3259230"/>
                <a:gd name="connsiteX64" fmla="*/ 2071688 w 2109788"/>
                <a:gd name="connsiteY64" fmla="*/ 1725705 h 3259230"/>
                <a:gd name="connsiteX65" fmla="*/ 2081213 w 2109788"/>
                <a:gd name="connsiteY65" fmla="*/ 1754280 h 3259230"/>
                <a:gd name="connsiteX66" fmla="*/ 2085975 w 2109788"/>
                <a:gd name="connsiteY66" fmla="*/ 1768567 h 3259230"/>
                <a:gd name="connsiteX67" fmla="*/ 2090738 w 2109788"/>
                <a:gd name="connsiteY67" fmla="*/ 1782855 h 3259230"/>
                <a:gd name="connsiteX68" fmla="*/ 2095500 w 2109788"/>
                <a:gd name="connsiteY68" fmla="*/ 1806667 h 3259230"/>
                <a:gd name="connsiteX69" fmla="*/ 2100263 w 2109788"/>
                <a:gd name="connsiteY69" fmla="*/ 1820955 h 3259230"/>
                <a:gd name="connsiteX70" fmla="*/ 2109788 w 2109788"/>
                <a:gd name="connsiteY70" fmla="*/ 1859055 h 3259230"/>
                <a:gd name="connsiteX71" fmla="*/ 2100263 w 2109788"/>
                <a:gd name="connsiteY71" fmla="*/ 1935255 h 3259230"/>
                <a:gd name="connsiteX72" fmla="*/ 2090738 w 2109788"/>
                <a:gd name="connsiteY72" fmla="*/ 1963830 h 3259230"/>
                <a:gd name="connsiteX73" fmla="*/ 2085975 w 2109788"/>
                <a:gd name="connsiteY73" fmla="*/ 1978117 h 3259230"/>
                <a:gd name="connsiteX74" fmla="*/ 2066925 w 2109788"/>
                <a:gd name="connsiteY74" fmla="*/ 2006692 h 3259230"/>
                <a:gd name="connsiteX75" fmla="*/ 2052638 w 2109788"/>
                <a:gd name="connsiteY75" fmla="*/ 2035267 h 3259230"/>
                <a:gd name="connsiteX76" fmla="*/ 2038350 w 2109788"/>
                <a:gd name="connsiteY76" fmla="*/ 2044792 h 3259230"/>
                <a:gd name="connsiteX77" fmla="*/ 2028825 w 2109788"/>
                <a:gd name="connsiteY77" fmla="*/ 2059080 h 3259230"/>
                <a:gd name="connsiteX78" fmla="*/ 2014538 w 2109788"/>
                <a:gd name="connsiteY78" fmla="*/ 2063842 h 3259230"/>
                <a:gd name="connsiteX79" fmla="*/ 1952625 w 2109788"/>
                <a:gd name="connsiteY79" fmla="*/ 2078130 h 3259230"/>
                <a:gd name="connsiteX80" fmla="*/ 1938338 w 2109788"/>
                <a:gd name="connsiteY80" fmla="*/ 2092417 h 3259230"/>
                <a:gd name="connsiteX81" fmla="*/ 1924050 w 2109788"/>
                <a:gd name="connsiteY81" fmla="*/ 2101942 h 3259230"/>
                <a:gd name="connsiteX82" fmla="*/ 1905000 w 2109788"/>
                <a:gd name="connsiteY82" fmla="*/ 2130517 h 3259230"/>
                <a:gd name="connsiteX83" fmla="*/ 1876425 w 2109788"/>
                <a:gd name="connsiteY83" fmla="*/ 2173380 h 3259230"/>
                <a:gd name="connsiteX84" fmla="*/ 1857375 w 2109788"/>
                <a:gd name="connsiteY84" fmla="*/ 2201955 h 3259230"/>
                <a:gd name="connsiteX85" fmla="*/ 1847850 w 2109788"/>
                <a:gd name="connsiteY85" fmla="*/ 2216242 h 3259230"/>
                <a:gd name="connsiteX86" fmla="*/ 1819275 w 2109788"/>
                <a:gd name="connsiteY86" fmla="*/ 2273392 h 3259230"/>
                <a:gd name="connsiteX87" fmla="*/ 1809750 w 2109788"/>
                <a:gd name="connsiteY87" fmla="*/ 2287680 h 3259230"/>
                <a:gd name="connsiteX88" fmla="*/ 1800225 w 2109788"/>
                <a:gd name="connsiteY88" fmla="*/ 2316255 h 3259230"/>
                <a:gd name="connsiteX89" fmla="*/ 1795463 w 2109788"/>
                <a:gd name="connsiteY89" fmla="*/ 2330542 h 3259230"/>
                <a:gd name="connsiteX90" fmla="*/ 1804988 w 2109788"/>
                <a:gd name="connsiteY90" fmla="*/ 2363880 h 3259230"/>
                <a:gd name="connsiteX91" fmla="*/ 1814513 w 2109788"/>
                <a:gd name="connsiteY91" fmla="*/ 2392455 h 3259230"/>
                <a:gd name="connsiteX92" fmla="*/ 1819275 w 2109788"/>
                <a:gd name="connsiteY92" fmla="*/ 2406742 h 3259230"/>
                <a:gd name="connsiteX93" fmla="*/ 1828800 w 2109788"/>
                <a:gd name="connsiteY93" fmla="*/ 2449605 h 3259230"/>
                <a:gd name="connsiteX94" fmla="*/ 1838325 w 2109788"/>
                <a:gd name="connsiteY94" fmla="*/ 2463892 h 3259230"/>
                <a:gd name="connsiteX95" fmla="*/ 1847850 w 2109788"/>
                <a:gd name="connsiteY95" fmla="*/ 2492467 h 3259230"/>
                <a:gd name="connsiteX96" fmla="*/ 1871663 w 2109788"/>
                <a:gd name="connsiteY96" fmla="*/ 2535330 h 3259230"/>
                <a:gd name="connsiteX97" fmla="*/ 1866900 w 2109788"/>
                <a:gd name="connsiteY97" fmla="*/ 2678205 h 3259230"/>
                <a:gd name="connsiteX98" fmla="*/ 1866900 w 2109788"/>
                <a:gd name="connsiteY98" fmla="*/ 2721067 h 3259230"/>
                <a:gd name="connsiteX99" fmla="*/ 1866900 w 2109788"/>
                <a:gd name="connsiteY99" fmla="*/ 3025867 h 3259230"/>
                <a:gd name="connsiteX100" fmla="*/ 1862138 w 2109788"/>
                <a:gd name="connsiteY100" fmla="*/ 3059205 h 3259230"/>
                <a:gd name="connsiteX101" fmla="*/ 1852613 w 2109788"/>
                <a:gd name="connsiteY101" fmla="*/ 3125880 h 3259230"/>
                <a:gd name="connsiteX102" fmla="*/ 1847850 w 2109788"/>
                <a:gd name="connsiteY102" fmla="*/ 3140167 h 3259230"/>
                <a:gd name="connsiteX103" fmla="*/ 1828800 w 2109788"/>
                <a:gd name="connsiteY103" fmla="*/ 3168742 h 3259230"/>
                <a:gd name="connsiteX104" fmla="*/ 1824038 w 2109788"/>
                <a:gd name="connsiteY104" fmla="*/ 3183030 h 3259230"/>
                <a:gd name="connsiteX105" fmla="*/ 1781175 w 2109788"/>
                <a:gd name="connsiteY105" fmla="*/ 3202080 h 3259230"/>
                <a:gd name="connsiteX106" fmla="*/ 1738313 w 2109788"/>
                <a:gd name="connsiteY106" fmla="*/ 3225892 h 3259230"/>
                <a:gd name="connsiteX107" fmla="*/ 1724025 w 2109788"/>
                <a:gd name="connsiteY107" fmla="*/ 3235417 h 3259230"/>
                <a:gd name="connsiteX108" fmla="*/ 1685925 w 2109788"/>
                <a:gd name="connsiteY108" fmla="*/ 3244942 h 3259230"/>
                <a:gd name="connsiteX109" fmla="*/ 1590675 w 2109788"/>
                <a:gd name="connsiteY109" fmla="*/ 3254467 h 3259230"/>
                <a:gd name="connsiteX110" fmla="*/ 1571625 w 2109788"/>
                <a:gd name="connsiteY110" fmla="*/ 3259230 h 3259230"/>
                <a:gd name="connsiteX111" fmla="*/ 1509713 w 2109788"/>
                <a:gd name="connsiteY111" fmla="*/ 3254467 h 3259230"/>
                <a:gd name="connsiteX112" fmla="*/ 1476375 w 2109788"/>
                <a:gd name="connsiteY112" fmla="*/ 3244942 h 3259230"/>
                <a:gd name="connsiteX113" fmla="*/ 1443038 w 2109788"/>
                <a:gd name="connsiteY113" fmla="*/ 3240180 h 3259230"/>
                <a:gd name="connsiteX114" fmla="*/ 1428750 w 2109788"/>
                <a:gd name="connsiteY114" fmla="*/ 3235417 h 3259230"/>
                <a:gd name="connsiteX115" fmla="*/ 1376363 w 2109788"/>
                <a:gd name="connsiteY115" fmla="*/ 3225892 h 3259230"/>
                <a:gd name="connsiteX116" fmla="*/ 1357313 w 2109788"/>
                <a:gd name="connsiteY116" fmla="*/ 3221130 h 3259230"/>
                <a:gd name="connsiteX117" fmla="*/ 1328738 w 2109788"/>
                <a:gd name="connsiteY117" fmla="*/ 3211605 h 3259230"/>
                <a:gd name="connsiteX118" fmla="*/ 1300163 w 2109788"/>
                <a:gd name="connsiteY118" fmla="*/ 3197317 h 3259230"/>
                <a:gd name="connsiteX119" fmla="*/ 1271588 w 2109788"/>
                <a:gd name="connsiteY119" fmla="*/ 3183030 h 3259230"/>
                <a:gd name="connsiteX120" fmla="*/ 1257300 w 2109788"/>
                <a:gd name="connsiteY120" fmla="*/ 3173505 h 3259230"/>
                <a:gd name="connsiteX121" fmla="*/ 1247775 w 2109788"/>
                <a:gd name="connsiteY121" fmla="*/ 3144930 h 3259230"/>
                <a:gd name="connsiteX122" fmla="*/ 1247775 w 2109788"/>
                <a:gd name="connsiteY122" fmla="*/ 3002055 h 3259230"/>
                <a:gd name="connsiteX123" fmla="*/ 1238250 w 2109788"/>
                <a:gd name="connsiteY123" fmla="*/ 2968717 h 3259230"/>
                <a:gd name="connsiteX124" fmla="*/ 1243013 w 2109788"/>
                <a:gd name="connsiteY124" fmla="*/ 2911567 h 3259230"/>
                <a:gd name="connsiteX125" fmla="*/ 1252538 w 2109788"/>
                <a:gd name="connsiteY125" fmla="*/ 2868705 h 3259230"/>
                <a:gd name="connsiteX126" fmla="*/ 1247775 w 2109788"/>
                <a:gd name="connsiteY126" fmla="*/ 2792505 h 3259230"/>
                <a:gd name="connsiteX127" fmla="*/ 1252538 w 2109788"/>
                <a:gd name="connsiteY127" fmla="*/ 2730592 h 3259230"/>
                <a:gd name="connsiteX128" fmla="*/ 1252538 w 2109788"/>
                <a:gd name="connsiteY128" fmla="*/ 2659155 h 3259230"/>
                <a:gd name="connsiteX129" fmla="*/ 1243013 w 2109788"/>
                <a:gd name="connsiteY129" fmla="*/ 2592480 h 3259230"/>
                <a:gd name="connsiteX130" fmla="*/ 1238250 w 2109788"/>
                <a:gd name="connsiteY130" fmla="*/ 2578192 h 3259230"/>
                <a:gd name="connsiteX131" fmla="*/ 1243013 w 2109788"/>
                <a:gd name="connsiteY131" fmla="*/ 2521042 h 3259230"/>
                <a:gd name="connsiteX132" fmla="*/ 1247775 w 2109788"/>
                <a:gd name="connsiteY132" fmla="*/ 2506755 h 3259230"/>
                <a:gd name="connsiteX133" fmla="*/ 1262063 w 2109788"/>
                <a:gd name="connsiteY133" fmla="*/ 2459130 h 3259230"/>
                <a:gd name="connsiteX134" fmla="*/ 1266825 w 2109788"/>
                <a:gd name="connsiteY134" fmla="*/ 2444842 h 3259230"/>
                <a:gd name="connsiteX135" fmla="*/ 1285875 w 2109788"/>
                <a:gd name="connsiteY135" fmla="*/ 2416267 h 3259230"/>
                <a:gd name="connsiteX136" fmla="*/ 1300163 w 2109788"/>
                <a:gd name="connsiteY136" fmla="*/ 2368642 h 3259230"/>
                <a:gd name="connsiteX137" fmla="*/ 1304925 w 2109788"/>
                <a:gd name="connsiteY137" fmla="*/ 2354355 h 3259230"/>
                <a:gd name="connsiteX138" fmla="*/ 1290638 w 2109788"/>
                <a:gd name="connsiteY138" fmla="*/ 2297205 h 3259230"/>
                <a:gd name="connsiteX139" fmla="*/ 1281113 w 2109788"/>
                <a:gd name="connsiteY139" fmla="*/ 2282917 h 3259230"/>
                <a:gd name="connsiteX140" fmla="*/ 1271588 w 2109788"/>
                <a:gd name="connsiteY140" fmla="*/ 2240055 h 3259230"/>
                <a:gd name="connsiteX141" fmla="*/ 1266825 w 2109788"/>
                <a:gd name="connsiteY141" fmla="*/ 2197192 h 3259230"/>
                <a:gd name="connsiteX142" fmla="*/ 1257300 w 2109788"/>
                <a:gd name="connsiteY142" fmla="*/ 2163855 h 3259230"/>
                <a:gd name="connsiteX143" fmla="*/ 1262063 w 2109788"/>
                <a:gd name="connsiteY143" fmla="*/ 2059080 h 3259230"/>
                <a:gd name="connsiteX144" fmla="*/ 1271588 w 2109788"/>
                <a:gd name="connsiteY144" fmla="*/ 2011455 h 3259230"/>
                <a:gd name="connsiteX145" fmla="*/ 1266825 w 2109788"/>
                <a:gd name="connsiteY145" fmla="*/ 1959067 h 3259230"/>
                <a:gd name="connsiteX146" fmla="*/ 1223963 w 2109788"/>
                <a:gd name="connsiteY146" fmla="*/ 1935255 h 3259230"/>
                <a:gd name="connsiteX147" fmla="*/ 1209675 w 2109788"/>
                <a:gd name="connsiteY147" fmla="*/ 1940017 h 3259230"/>
                <a:gd name="connsiteX148" fmla="*/ 1171575 w 2109788"/>
                <a:gd name="connsiteY148" fmla="*/ 1930492 h 3259230"/>
                <a:gd name="connsiteX149" fmla="*/ 1157288 w 2109788"/>
                <a:gd name="connsiteY149" fmla="*/ 1920967 h 3259230"/>
                <a:gd name="connsiteX150" fmla="*/ 1128713 w 2109788"/>
                <a:gd name="connsiteY150" fmla="*/ 1911442 h 3259230"/>
                <a:gd name="connsiteX151" fmla="*/ 1114425 w 2109788"/>
                <a:gd name="connsiteY151" fmla="*/ 1906680 h 3259230"/>
                <a:gd name="connsiteX152" fmla="*/ 1047750 w 2109788"/>
                <a:gd name="connsiteY152" fmla="*/ 1916205 h 3259230"/>
                <a:gd name="connsiteX153" fmla="*/ 1014413 w 2109788"/>
                <a:gd name="connsiteY153" fmla="*/ 1911442 h 3259230"/>
                <a:gd name="connsiteX154" fmla="*/ 952500 w 2109788"/>
                <a:gd name="connsiteY154" fmla="*/ 1920967 h 3259230"/>
                <a:gd name="connsiteX155" fmla="*/ 890588 w 2109788"/>
                <a:gd name="connsiteY155" fmla="*/ 1916205 h 3259230"/>
                <a:gd name="connsiteX156" fmla="*/ 876300 w 2109788"/>
                <a:gd name="connsiteY156" fmla="*/ 1911442 h 3259230"/>
                <a:gd name="connsiteX157" fmla="*/ 862013 w 2109788"/>
                <a:gd name="connsiteY157" fmla="*/ 1901917 h 3259230"/>
                <a:gd name="connsiteX158" fmla="*/ 842963 w 2109788"/>
                <a:gd name="connsiteY158" fmla="*/ 1897155 h 3259230"/>
                <a:gd name="connsiteX159" fmla="*/ 814388 w 2109788"/>
                <a:gd name="connsiteY159" fmla="*/ 1901917 h 3259230"/>
                <a:gd name="connsiteX160" fmla="*/ 785813 w 2109788"/>
                <a:gd name="connsiteY160" fmla="*/ 1887630 h 3259230"/>
                <a:gd name="connsiteX161" fmla="*/ 714375 w 2109788"/>
                <a:gd name="connsiteY161" fmla="*/ 1892392 h 3259230"/>
                <a:gd name="connsiteX162" fmla="*/ 671513 w 2109788"/>
                <a:gd name="connsiteY162" fmla="*/ 1868580 h 3259230"/>
                <a:gd name="connsiteX163" fmla="*/ 604838 w 2109788"/>
                <a:gd name="connsiteY163" fmla="*/ 1849530 h 3259230"/>
                <a:gd name="connsiteX164" fmla="*/ 566738 w 2109788"/>
                <a:gd name="connsiteY164" fmla="*/ 1844767 h 3259230"/>
                <a:gd name="connsiteX165" fmla="*/ 523875 w 2109788"/>
                <a:gd name="connsiteY165" fmla="*/ 1849530 h 3259230"/>
                <a:gd name="connsiteX166" fmla="*/ 423863 w 2109788"/>
                <a:gd name="connsiteY166" fmla="*/ 1840005 h 3259230"/>
                <a:gd name="connsiteX167" fmla="*/ 352425 w 2109788"/>
                <a:gd name="connsiteY167" fmla="*/ 1830480 h 3259230"/>
                <a:gd name="connsiteX168" fmla="*/ 252413 w 2109788"/>
                <a:gd name="connsiteY168" fmla="*/ 1840005 h 3259230"/>
                <a:gd name="connsiteX169" fmla="*/ 204788 w 2109788"/>
                <a:gd name="connsiteY169" fmla="*/ 1849530 h 3259230"/>
                <a:gd name="connsiteX170" fmla="*/ 166688 w 2109788"/>
                <a:gd name="connsiteY170" fmla="*/ 1859055 h 3259230"/>
                <a:gd name="connsiteX171" fmla="*/ 138113 w 2109788"/>
                <a:gd name="connsiteY171" fmla="*/ 1868580 h 3259230"/>
                <a:gd name="connsiteX172" fmla="*/ 109538 w 2109788"/>
                <a:gd name="connsiteY172" fmla="*/ 1873342 h 3259230"/>
                <a:gd name="connsiteX173" fmla="*/ 80963 w 2109788"/>
                <a:gd name="connsiteY173" fmla="*/ 1863817 h 3259230"/>
                <a:gd name="connsiteX174" fmla="*/ 66675 w 2109788"/>
                <a:gd name="connsiteY174" fmla="*/ 1859055 h 3259230"/>
                <a:gd name="connsiteX175" fmla="*/ 38100 w 2109788"/>
                <a:gd name="connsiteY175" fmla="*/ 1840005 h 3259230"/>
                <a:gd name="connsiteX176" fmla="*/ 19050 w 2109788"/>
                <a:gd name="connsiteY176" fmla="*/ 1811430 h 3259230"/>
                <a:gd name="connsiteX177" fmla="*/ 9525 w 2109788"/>
                <a:gd name="connsiteY177" fmla="*/ 1773330 h 3259230"/>
                <a:gd name="connsiteX178" fmla="*/ 0 w 2109788"/>
                <a:gd name="connsiteY178" fmla="*/ 1744755 h 3259230"/>
                <a:gd name="connsiteX179" fmla="*/ 9525 w 2109788"/>
                <a:gd name="connsiteY179" fmla="*/ 1716180 h 3259230"/>
                <a:gd name="connsiteX180" fmla="*/ 14288 w 2109788"/>
                <a:gd name="connsiteY180" fmla="*/ 1701892 h 3259230"/>
                <a:gd name="connsiteX181" fmla="*/ 23813 w 2109788"/>
                <a:gd name="connsiteY181" fmla="*/ 1687605 h 3259230"/>
                <a:gd name="connsiteX182" fmla="*/ 47625 w 2109788"/>
                <a:gd name="connsiteY182" fmla="*/ 1649505 h 3259230"/>
                <a:gd name="connsiteX183" fmla="*/ 76200 w 2109788"/>
                <a:gd name="connsiteY183" fmla="*/ 1630455 h 3259230"/>
                <a:gd name="connsiteX184" fmla="*/ 95250 w 2109788"/>
                <a:gd name="connsiteY184" fmla="*/ 1616167 h 3259230"/>
                <a:gd name="connsiteX185" fmla="*/ 128588 w 2109788"/>
                <a:gd name="connsiteY185" fmla="*/ 1606642 h 3259230"/>
                <a:gd name="connsiteX186" fmla="*/ 171450 w 2109788"/>
                <a:gd name="connsiteY186" fmla="*/ 1597117 h 3259230"/>
                <a:gd name="connsiteX187" fmla="*/ 242888 w 2109788"/>
                <a:gd name="connsiteY187" fmla="*/ 1611405 h 3259230"/>
                <a:gd name="connsiteX188" fmla="*/ 257175 w 2109788"/>
                <a:gd name="connsiteY188" fmla="*/ 1620930 h 3259230"/>
                <a:gd name="connsiteX189" fmla="*/ 285750 w 2109788"/>
                <a:gd name="connsiteY189" fmla="*/ 1630455 h 3259230"/>
                <a:gd name="connsiteX190" fmla="*/ 461963 w 2109788"/>
                <a:gd name="connsiteY190" fmla="*/ 1620930 h 3259230"/>
                <a:gd name="connsiteX191" fmla="*/ 495300 w 2109788"/>
                <a:gd name="connsiteY191" fmla="*/ 1611405 h 3259230"/>
                <a:gd name="connsiteX192" fmla="*/ 514350 w 2109788"/>
                <a:gd name="connsiteY192" fmla="*/ 1606642 h 3259230"/>
                <a:gd name="connsiteX193" fmla="*/ 595313 w 2109788"/>
                <a:gd name="connsiteY193" fmla="*/ 1592355 h 3259230"/>
                <a:gd name="connsiteX194" fmla="*/ 657225 w 2109788"/>
                <a:gd name="connsiteY194" fmla="*/ 1582830 h 3259230"/>
                <a:gd name="connsiteX195" fmla="*/ 876300 w 2109788"/>
                <a:gd name="connsiteY195" fmla="*/ 1573305 h 3259230"/>
                <a:gd name="connsiteX196" fmla="*/ 904875 w 2109788"/>
                <a:gd name="connsiteY196" fmla="*/ 1559017 h 3259230"/>
                <a:gd name="connsiteX197" fmla="*/ 942975 w 2109788"/>
                <a:gd name="connsiteY197" fmla="*/ 1549492 h 3259230"/>
                <a:gd name="connsiteX198" fmla="*/ 1009650 w 2109788"/>
                <a:gd name="connsiteY198" fmla="*/ 1554255 h 3259230"/>
                <a:gd name="connsiteX199" fmla="*/ 1033463 w 2109788"/>
                <a:gd name="connsiteY199" fmla="*/ 1559017 h 3259230"/>
                <a:gd name="connsiteX200" fmla="*/ 1085850 w 2109788"/>
                <a:gd name="connsiteY200" fmla="*/ 1563780 h 3259230"/>
                <a:gd name="connsiteX201" fmla="*/ 1123950 w 2109788"/>
                <a:gd name="connsiteY201" fmla="*/ 1554255 h 3259230"/>
                <a:gd name="connsiteX202" fmla="*/ 1176338 w 2109788"/>
                <a:gd name="connsiteY202" fmla="*/ 1539967 h 3259230"/>
                <a:gd name="connsiteX203" fmla="*/ 1243013 w 2109788"/>
                <a:gd name="connsiteY203" fmla="*/ 1535205 h 3259230"/>
                <a:gd name="connsiteX204" fmla="*/ 1290638 w 2109788"/>
                <a:gd name="connsiteY204" fmla="*/ 1530442 h 3259230"/>
                <a:gd name="connsiteX205" fmla="*/ 1304925 w 2109788"/>
                <a:gd name="connsiteY205" fmla="*/ 1525680 h 3259230"/>
                <a:gd name="connsiteX206" fmla="*/ 1309688 w 2109788"/>
                <a:gd name="connsiteY206" fmla="*/ 1511392 h 3259230"/>
                <a:gd name="connsiteX207" fmla="*/ 1319213 w 2109788"/>
                <a:gd name="connsiteY207" fmla="*/ 1497105 h 3259230"/>
                <a:gd name="connsiteX208" fmla="*/ 1347788 w 2109788"/>
                <a:gd name="connsiteY208" fmla="*/ 1473292 h 3259230"/>
                <a:gd name="connsiteX209" fmla="*/ 1357313 w 2109788"/>
                <a:gd name="connsiteY209" fmla="*/ 1459005 h 3259230"/>
                <a:gd name="connsiteX210" fmla="*/ 1385888 w 2109788"/>
                <a:gd name="connsiteY210" fmla="*/ 1439955 h 3259230"/>
                <a:gd name="connsiteX211" fmla="*/ 1414463 w 2109788"/>
                <a:gd name="connsiteY211" fmla="*/ 1430430 h 3259230"/>
                <a:gd name="connsiteX212" fmla="*/ 1443038 w 2109788"/>
                <a:gd name="connsiteY212" fmla="*/ 1406617 h 3259230"/>
                <a:gd name="connsiteX213" fmla="*/ 1452563 w 2109788"/>
                <a:gd name="connsiteY213" fmla="*/ 1378042 h 3259230"/>
                <a:gd name="connsiteX214" fmla="*/ 1433513 w 2109788"/>
                <a:gd name="connsiteY214" fmla="*/ 1325655 h 3259230"/>
                <a:gd name="connsiteX215" fmla="*/ 1404938 w 2109788"/>
                <a:gd name="connsiteY215" fmla="*/ 1301842 h 3259230"/>
                <a:gd name="connsiteX216" fmla="*/ 1395413 w 2109788"/>
                <a:gd name="connsiteY216" fmla="*/ 1287555 h 3259230"/>
                <a:gd name="connsiteX217" fmla="*/ 1381125 w 2109788"/>
                <a:gd name="connsiteY217" fmla="*/ 1268505 h 3259230"/>
                <a:gd name="connsiteX218" fmla="*/ 1362075 w 2109788"/>
                <a:gd name="connsiteY218" fmla="*/ 1239930 h 3259230"/>
                <a:gd name="connsiteX219" fmla="*/ 1347788 w 2109788"/>
                <a:gd name="connsiteY219" fmla="*/ 1230405 h 3259230"/>
                <a:gd name="connsiteX220" fmla="*/ 1333500 w 2109788"/>
                <a:gd name="connsiteY220" fmla="*/ 1201830 h 3259230"/>
                <a:gd name="connsiteX221" fmla="*/ 1323975 w 2109788"/>
                <a:gd name="connsiteY221" fmla="*/ 1173255 h 3259230"/>
                <a:gd name="connsiteX222" fmla="*/ 1319213 w 2109788"/>
                <a:gd name="connsiteY222" fmla="*/ 1158967 h 3259230"/>
                <a:gd name="connsiteX223" fmla="*/ 1314450 w 2109788"/>
                <a:gd name="connsiteY223" fmla="*/ 1144680 h 3259230"/>
                <a:gd name="connsiteX224" fmla="*/ 1304925 w 2109788"/>
                <a:gd name="connsiteY224" fmla="*/ 1111342 h 3259230"/>
                <a:gd name="connsiteX225" fmla="*/ 1290638 w 2109788"/>
                <a:gd name="connsiteY225" fmla="*/ 1101817 h 3259230"/>
                <a:gd name="connsiteX226" fmla="*/ 1266825 w 2109788"/>
                <a:gd name="connsiteY226" fmla="*/ 1106580 h 3259230"/>
                <a:gd name="connsiteX227" fmla="*/ 1190625 w 2109788"/>
                <a:gd name="connsiteY227" fmla="*/ 1097055 h 3259230"/>
                <a:gd name="connsiteX228" fmla="*/ 1181100 w 2109788"/>
                <a:gd name="connsiteY228" fmla="*/ 1068480 h 3259230"/>
                <a:gd name="connsiteX229" fmla="*/ 1185863 w 2109788"/>
                <a:gd name="connsiteY229" fmla="*/ 1006567 h 3259230"/>
                <a:gd name="connsiteX230" fmla="*/ 1195388 w 2109788"/>
                <a:gd name="connsiteY230" fmla="*/ 992280 h 3259230"/>
                <a:gd name="connsiteX231" fmla="*/ 1223963 w 2109788"/>
                <a:gd name="connsiteY231" fmla="*/ 968467 h 3259230"/>
                <a:gd name="connsiteX232" fmla="*/ 1238250 w 2109788"/>
                <a:gd name="connsiteY232" fmla="*/ 963705 h 3259230"/>
                <a:gd name="connsiteX233" fmla="*/ 1247775 w 2109788"/>
                <a:gd name="connsiteY233" fmla="*/ 949417 h 3259230"/>
                <a:gd name="connsiteX234" fmla="*/ 1276350 w 2109788"/>
                <a:gd name="connsiteY234" fmla="*/ 930367 h 3259230"/>
                <a:gd name="connsiteX235" fmla="*/ 1285875 w 2109788"/>
                <a:gd name="connsiteY235" fmla="*/ 901792 h 3259230"/>
                <a:gd name="connsiteX236" fmla="*/ 1290638 w 2109788"/>
                <a:gd name="connsiteY236" fmla="*/ 887505 h 3259230"/>
                <a:gd name="connsiteX237" fmla="*/ 1300163 w 2109788"/>
                <a:gd name="connsiteY237" fmla="*/ 873217 h 3259230"/>
                <a:gd name="connsiteX238" fmla="*/ 1295400 w 2109788"/>
                <a:gd name="connsiteY238" fmla="*/ 811305 h 3259230"/>
                <a:gd name="connsiteX239" fmla="*/ 1290638 w 2109788"/>
                <a:gd name="connsiteY239" fmla="*/ 797017 h 3259230"/>
                <a:gd name="connsiteX240" fmla="*/ 1276350 w 2109788"/>
                <a:gd name="connsiteY240" fmla="*/ 787492 h 3259230"/>
                <a:gd name="connsiteX241" fmla="*/ 1266825 w 2109788"/>
                <a:gd name="connsiteY241" fmla="*/ 758917 h 3259230"/>
                <a:gd name="connsiteX242" fmla="*/ 1262063 w 2109788"/>
                <a:gd name="connsiteY242" fmla="*/ 744630 h 3259230"/>
                <a:gd name="connsiteX243" fmla="*/ 1257300 w 2109788"/>
                <a:gd name="connsiteY243" fmla="*/ 725580 h 3259230"/>
                <a:gd name="connsiteX244" fmla="*/ 1252538 w 2109788"/>
                <a:gd name="connsiteY244" fmla="*/ 687480 h 3259230"/>
                <a:gd name="connsiteX245" fmla="*/ 1247775 w 2109788"/>
                <a:gd name="connsiteY245" fmla="*/ 673192 h 3259230"/>
                <a:gd name="connsiteX246" fmla="*/ 1238250 w 2109788"/>
                <a:gd name="connsiteY246" fmla="*/ 630330 h 3259230"/>
                <a:gd name="connsiteX247" fmla="*/ 1243013 w 2109788"/>
                <a:gd name="connsiteY247" fmla="*/ 596992 h 3259230"/>
                <a:gd name="connsiteX248" fmla="*/ 1247775 w 2109788"/>
                <a:gd name="connsiteY248" fmla="*/ 582705 h 3259230"/>
                <a:gd name="connsiteX249" fmla="*/ 1266825 w 2109788"/>
                <a:gd name="connsiteY249" fmla="*/ 577942 h 3259230"/>
                <a:gd name="connsiteX250" fmla="*/ 1290638 w 2109788"/>
                <a:gd name="connsiteY250" fmla="*/ 554130 h 3259230"/>
                <a:gd name="connsiteX251" fmla="*/ 1319213 w 2109788"/>
                <a:gd name="connsiteY251" fmla="*/ 525555 h 3259230"/>
                <a:gd name="connsiteX252" fmla="*/ 1323975 w 2109788"/>
                <a:gd name="connsiteY252" fmla="*/ 511267 h 3259230"/>
                <a:gd name="connsiteX253" fmla="*/ 1333500 w 2109788"/>
                <a:gd name="connsiteY253" fmla="*/ 496980 h 3259230"/>
                <a:gd name="connsiteX254" fmla="*/ 1338263 w 2109788"/>
                <a:gd name="connsiteY254" fmla="*/ 477930 h 3259230"/>
                <a:gd name="connsiteX255" fmla="*/ 1362075 w 2109788"/>
                <a:gd name="connsiteY255" fmla="*/ 411255 h 3259230"/>
                <a:gd name="connsiteX256" fmla="*/ 1371600 w 2109788"/>
                <a:gd name="connsiteY256" fmla="*/ 311242 h 3259230"/>
                <a:gd name="connsiteX257" fmla="*/ 1381125 w 2109788"/>
                <a:gd name="connsiteY257" fmla="*/ 268380 h 3259230"/>
                <a:gd name="connsiteX258" fmla="*/ 1385888 w 2109788"/>
                <a:gd name="connsiteY258" fmla="*/ 235042 h 3259230"/>
                <a:gd name="connsiteX259" fmla="*/ 1395413 w 2109788"/>
                <a:gd name="connsiteY259" fmla="*/ 206467 h 3259230"/>
                <a:gd name="connsiteX260" fmla="*/ 1400175 w 2109788"/>
                <a:gd name="connsiteY260" fmla="*/ 187417 h 3259230"/>
                <a:gd name="connsiteX261" fmla="*/ 1409700 w 2109788"/>
                <a:gd name="connsiteY261" fmla="*/ 92167 h 3259230"/>
                <a:gd name="connsiteX262" fmla="*/ 1433513 w 2109788"/>
                <a:gd name="connsiteY262" fmla="*/ 44542 h 3259230"/>
                <a:gd name="connsiteX263" fmla="*/ 1462088 w 2109788"/>
                <a:gd name="connsiteY263" fmla="*/ 20730 h 3259230"/>
                <a:gd name="connsiteX264" fmla="*/ 1490663 w 2109788"/>
                <a:gd name="connsiteY264" fmla="*/ 11205 h 3259230"/>
                <a:gd name="connsiteX265" fmla="*/ 1504950 w 2109788"/>
                <a:gd name="connsiteY265" fmla="*/ 6442 h 3259230"/>
                <a:gd name="connsiteX266" fmla="*/ 1519239 w 2109788"/>
                <a:gd name="connsiteY266" fmla="*/ 1680 h 3259230"/>
                <a:gd name="connsiteX267" fmla="*/ 1583195 w 2109788"/>
                <a:gd name="connsiteY267" fmla="*/ 1679 h 3259230"/>
                <a:gd name="connsiteX0" fmla="*/ 1575583 w 2102176"/>
                <a:gd name="connsiteY0" fmla="*/ 1679 h 3259230"/>
                <a:gd name="connsiteX1" fmla="*/ 1635451 w 2102176"/>
                <a:gd name="connsiteY1" fmla="*/ 42161 h 3259230"/>
                <a:gd name="connsiteX2" fmla="*/ 1649738 w 2102176"/>
                <a:gd name="connsiteY2" fmla="*/ 111217 h 3259230"/>
                <a:gd name="connsiteX3" fmla="*/ 1659263 w 2102176"/>
                <a:gd name="connsiteY3" fmla="*/ 154080 h 3259230"/>
                <a:gd name="connsiteX4" fmla="*/ 1668788 w 2102176"/>
                <a:gd name="connsiteY4" fmla="*/ 215992 h 3259230"/>
                <a:gd name="connsiteX5" fmla="*/ 1678313 w 2102176"/>
                <a:gd name="connsiteY5" fmla="*/ 249330 h 3259230"/>
                <a:gd name="connsiteX6" fmla="*/ 1692601 w 2102176"/>
                <a:gd name="connsiteY6" fmla="*/ 325530 h 3259230"/>
                <a:gd name="connsiteX7" fmla="*/ 1702126 w 2102176"/>
                <a:gd name="connsiteY7" fmla="*/ 354105 h 3259230"/>
                <a:gd name="connsiteX8" fmla="*/ 1706888 w 2102176"/>
                <a:gd name="connsiteY8" fmla="*/ 368392 h 3259230"/>
                <a:gd name="connsiteX9" fmla="*/ 1716413 w 2102176"/>
                <a:gd name="connsiteY9" fmla="*/ 382680 h 3259230"/>
                <a:gd name="connsiteX10" fmla="*/ 1725938 w 2102176"/>
                <a:gd name="connsiteY10" fmla="*/ 411255 h 3259230"/>
                <a:gd name="connsiteX11" fmla="*/ 1744988 w 2102176"/>
                <a:gd name="connsiteY11" fmla="*/ 439830 h 3259230"/>
                <a:gd name="connsiteX12" fmla="*/ 1749751 w 2102176"/>
                <a:gd name="connsiteY12" fmla="*/ 454117 h 3259230"/>
                <a:gd name="connsiteX13" fmla="*/ 1773563 w 2102176"/>
                <a:gd name="connsiteY13" fmla="*/ 482692 h 3259230"/>
                <a:gd name="connsiteX14" fmla="*/ 1787851 w 2102176"/>
                <a:gd name="connsiteY14" fmla="*/ 487455 h 3259230"/>
                <a:gd name="connsiteX15" fmla="*/ 1797376 w 2102176"/>
                <a:gd name="connsiteY15" fmla="*/ 501742 h 3259230"/>
                <a:gd name="connsiteX16" fmla="*/ 1825951 w 2102176"/>
                <a:gd name="connsiteY16" fmla="*/ 520792 h 3259230"/>
                <a:gd name="connsiteX17" fmla="*/ 1854526 w 2102176"/>
                <a:gd name="connsiteY17" fmla="*/ 563655 h 3259230"/>
                <a:gd name="connsiteX18" fmla="*/ 1864051 w 2102176"/>
                <a:gd name="connsiteY18" fmla="*/ 577942 h 3259230"/>
                <a:gd name="connsiteX19" fmla="*/ 1859288 w 2102176"/>
                <a:gd name="connsiteY19" fmla="*/ 611280 h 3259230"/>
                <a:gd name="connsiteX20" fmla="*/ 1849763 w 2102176"/>
                <a:gd name="connsiteY20" fmla="*/ 673192 h 3259230"/>
                <a:gd name="connsiteX21" fmla="*/ 1840238 w 2102176"/>
                <a:gd name="connsiteY21" fmla="*/ 701767 h 3259230"/>
                <a:gd name="connsiteX22" fmla="*/ 1830713 w 2102176"/>
                <a:gd name="connsiteY22" fmla="*/ 716055 h 3259230"/>
                <a:gd name="connsiteX23" fmla="*/ 1825951 w 2102176"/>
                <a:gd name="connsiteY23" fmla="*/ 735105 h 3259230"/>
                <a:gd name="connsiteX24" fmla="*/ 1821188 w 2102176"/>
                <a:gd name="connsiteY24" fmla="*/ 749392 h 3259230"/>
                <a:gd name="connsiteX25" fmla="*/ 1825951 w 2102176"/>
                <a:gd name="connsiteY25" fmla="*/ 777967 h 3259230"/>
                <a:gd name="connsiteX26" fmla="*/ 1835476 w 2102176"/>
                <a:gd name="connsiteY26" fmla="*/ 806542 h 3259230"/>
                <a:gd name="connsiteX27" fmla="*/ 1840238 w 2102176"/>
                <a:gd name="connsiteY27" fmla="*/ 820830 h 3259230"/>
                <a:gd name="connsiteX28" fmla="*/ 1849763 w 2102176"/>
                <a:gd name="connsiteY28" fmla="*/ 835117 h 3259230"/>
                <a:gd name="connsiteX29" fmla="*/ 1854526 w 2102176"/>
                <a:gd name="connsiteY29" fmla="*/ 854167 h 3259230"/>
                <a:gd name="connsiteX30" fmla="*/ 1864051 w 2102176"/>
                <a:gd name="connsiteY30" fmla="*/ 954180 h 3259230"/>
                <a:gd name="connsiteX31" fmla="*/ 1868813 w 2102176"/>
                <a:gd name="connsiteY31" fmla="*/ 992280 h 3259230"/>
                <a:gd name="connsiteX32" fmla="*/ 1864051 w 2102176"/>
                <a:gd name="connsiteY32" fmla="*/ 1016092 h 3259230"/>
                <a:gd name="connsiteX33" fmla="*/ 1849763 w 2102176"/>
                <a:gd name="connsiteY33" fmla="*/ 1087530 h 3259230"/>
                <a:gd name="connsiteX34" fmla="*/ 1840238 w 2102176"/>
                <a:gd name="connsiteY34" fmla="*/ 1116105 h 3259230"/>
                <a:gd name="connsiteX35" fmla="*/ 1830713 w 2102176"/>
                <a:gd name="connsiteY35" fmla="*/ 1144680 h 3259230"/>
                <a:gd name="connsiteX36" fmla="*/ 1816426 w 2102176"/>
                <a:gd name="connsiteY36" fmla="*/ 1187542 h 3259230"/>
                <a:gd name="connsiteX37" fmla="*/ 1811663 w 2102176"/>
                <a:gd name="connsiteY37" fmla="*/ 1201830 h 3259230"/>
                <a:gd name="connsiteX38" fmla="*/ 1778326 w 2102176"/>
                <a:gd name="connsiteY38" fmla="*/ 1244692 h 3259230"/>
                <a:gd name="connsiteX39" fmla="*/ 1768801 w 2102176"/>
                <a:gd name="connsiteY39" fmla="*/ 1258980 h 3259230"/>
                <a:gd name="connsiteX40" fmla="*/ 1740226 w 2102176"/>
                <a:gd name="connsiteY40" fmla="*/ 1278030 h 3259230"/>
                <a:gd name="connsiteX41" fmla="*/ 1730701 w 2102176"/>
                <a:gd name="connsiteY41" fmla="*/ 1292317 h 3259230"/>
                <a:gd name="connsiteX42" fmla="*/ 1702126 w 2102176"/>
                <a:gd name="connsiteY42" fmla="*/ 1311367 h 3259230"/>
                <a:gd name="connsiteX43" fmla="*/ 1692601 w 2102176"/>
                <a:gd name="connsiteY43" fmla="*/ 1325655 h 3259230"/>
                <a:gd name="connsiteX44" fmla="*/ 1678313 w 2102176"/>
                <a:gd name="connsiteY44" fmla="*/ 1335180 h 3259230"/>
                <a:gd name="connsiteX45" fmla="*/ 1668788 w 2102176"/>
                <a:gd name="connsiteY45" fmla="*/ 1378042 h 3259230"/>
                <a:gd name="connsiteX46" fmla="*/ 1683076 w 2102176"/>
                <a:gd name="connsiteY46" fmla="*/ 1406617 h 3259230"/>
                <a:gd name="connsiteX47" fmla="*/ 1697363 w 2102176"/>
                <a:gd name="connsiteY47" fmla="*/ 1416142 h 3259230"/>
                <a:gd name="connsiteX48" fmla="*/ 1735463 w 2102176"/>
                <a:gd name="connsiteY48" fmla="*/ 1439955 h 3259230"/>
                <a:gd name="connsiteX49" fmla="*/ 1749751 w 2102176"/>
                <a:gd name="connsiteY49" fmla="*/ 1444717 h 3259230"/>
                <a:gd name="connsiteX50" fmla="*/ 1759276 w 2102176"/>
                <a:gd name="connsiteY50" fmla="*/ 1459005 h 3259230"/>
                <a:gd name="connsiteX51" fmla="*/ 1792613 w 2102176"/>
                <a:gd name="connsiteY51" fmla="*/ 1497105 h 3259230"/>
                <a:gd name="connsiteX52" fmla="*/ 1811663 w 2102176"/>
                <a:gd name="connsiteY52" fmla="*/ 1539967 h 3259230"/>
                <a:gd name="connsiteX53" fmla="*/ 1825951 w 2102176"/>
                <a:gd name="connsiteY53" fmla="*/ 1544730 h 3259230"/>
                <a:gd name="connsiteX54" fmla="*/ 1830713 w 2102176"/>
                <a:gd name="connsiteY54" fmla="*/ 1559017 h 3259230"/>
                <a:gd name="connsiteX55" fmla="*/ 1859288 w 2102176"/>
                <a:gd name="connsiteY55" fmla="*/ 1578067 h 3259230"/>
                <a:gd name="connsiteX56" fmla="*/ 1878338 w 2102176"/>
                <a:gd name="connsiteY56" fmla="*/ 1620930 h 3259230"/>
                <a:gd name="connsiteX57" fmla="*/ 1892626 w 2102176"/>
                <a:gd name="connsiteY57" fmla="*/ 1630455 h 3259230"/>
                <a:gd name="connsiteX58" fmla="*/ 1940251 w 2102176"/>
                <a:gd name="connsiteY58" fmla="*/ 1644742 h 3259230"/>
                <a:gd name="connsiteX59" fmla="*/ 1954538 w 2102176"/>
                <a:gd name="connsiteY59" fmla="*/ 1649505 h 3259230"/>
                <a:gd name="connsiteX60" fmla="*/ 1983113 w 2102176"/>
                <a:gd name="connsiteY60" fmla="*/ 1663792 h 3259230"/>
                <a:gd name="connsiteX61" fmla="*/ 2025976 w 2102176"/>
                <a:gd name="connsiteY61" fmla="*/ 1692367 h 3259230"/>
                <a:gd name="connsiteX62" fmla="*/ 2040263 w 2102176"/>
                <a:gd name="connsiteY62" fmla="*/ 1701892 h 3259230"/>
                <a:gd name="connsiteX63" fmla="*/ 2049788 w 2102176"/>
                <a:gd name="connsiteY63" fmla="*/ 1716180 h 3259230"/>
                <a:gd name="connsiteX64" fmla="*/ 2064076 w 2102176"/>
                <a:gd name="connsiteY64" fmla="*/ 1725705 h 3259230"/>
                <a:gd name="connsiteX65" fmla="*/ 2073601 w 2102176"/>
                <a:gd name="connsiteY65" fmla="*/ 1754280 h 3259230"/>
                <a:gd name="connsiteX66" fmla="*/ 2078363 w 2102176"/>
                <a:gd name="connsiteY66" fmla="*/ 1768567 h 3259230"/>
                <a:gd name="connsiteX67" fmla="*/ 2083126 w 2102176"/>
                <a:gd name="connsiteY67" fmla="*/ 1782855 h 3259230"/>
                <a:gd name="connsiteX68" fmla="*/ 2087888 w 2102176"/>
                <a:gd name="connsiteY68" fmla="*/ 1806667 h 3259230"/>
                <a:gd name="connsiteX69" fmla="*/ 2092651 w 2102176"/>
                <a:gd name="connsiteY69" fmla="*/ 1820955 h 3259230"/>
                <a:gd name="connsiteX70" fmla="*/ 2102176 w 2102176"/>
                <a:gd name="connsiteY70" fmla="*/ 1859055 h 3259230"/>
                <a:gd name="connsiteX71" fmla="*/ 2092651 w 2102176"/>
                <a:gd name="connsiteY71" fmla="*/ 1935255 h 3259230"/>
                <a:gd name="connsiteX72" fmla="*/ 2083126 w 2102176"/>
                <a:gd name="connsiteY72" fmla="*/ 1963830 h 3259230"/>
                <a:gd name="connsiteX73" fmla="*/ 2078363 w 2102176"/>
                <a:gd name="connsiteY73" fmla="*/ 1978117 h 3259230"/>
                <a:gd name="connsiteX74" fmla="*/ 2059313 w 2102176"/>
                <a:gd name="connsiteY74" fmla="*/ 2006692 h 3259230"/>
                <a:gd name="connsiteX75" fmla="*/ 2045026 w 2102176"/>
                <a:gd name="connsiteY75" fmla="*/ 2035267 h 3259230"/>
                <a:gd name="connsiteX76" fmla="*/ 2030738 w 2102176"/>
                <a:gd name="connsiteY76" fmla="*/ 2044792 h 3259230"/>
                <a:gd name="connsiteX77" fmla="*/ 2021213 w 2102176"/>
                <a:gd name="connsiteY77" fmla="*/ 2059080 h 3259230"/>
                <a:gd name="connsiteX78" fmla="*/ 2006926 w 2102176"/>
                <a:gd name="connsiteY78" fmla="*/ 2063842 h 3259230"/>
                <a:gd name="connsiteX79" fmla="*/ 1945013 w 2102176"/>
                <a:gd name="connsiteY79" fmla="*/ 2078130 h 3259230"/>
                <a:gd name="connsiteX80" fmla="*/ 1930726 w 2102176"/>
                <a:gd name="connsiteY80" fmla="*/ 2092417 h 3259230"/>
                <a:gd name="connsiteX81" fmla="*/ 1916438 w 2102176"/>
                <a:gd name="connsiteY81" fmla="*/ 2101942 h 3259230"/>
                <a:gd name="connsiteX82" fmla="*/ 1897388 w 2102176"/>
                <a:gd name="connsiteY82" fmla="*/ 2130517 h 3259230"/>
                <a:gd name="connsiteX83" fmla="*/ 1868813 w 2102176"/>
                <a:gd name="connsiteY83" fmla="*/ 2173380 h 3259230"/>
                <a:gd name="connsiteX84" fmla="*/ 1849763 w 2102176"/>
                <a:gd name="connsiteY84" fmla="*/ 2201955 h 3259230"/>
                <a:gd name="connsiteX85" fmla="*/ 1840238 w 2102176"/>
                <a:gd name="connsiteY85" fmla="*/ 2216242 h 3259230"/>
                <a:gd name="connsiteX86" fmla="*/ 1811663 w 2102176"/>
                <a:gd name="connsiteY86" fmla="*/ 2273392 h 3259230"/>
                <a:gd name="connsiteX87" fmla="*/ 1802138 w 2102176"/>
                <a:gd name="connsiteY87" fmla="*/ 2287680 h 3259230"/>
                <a:gd name="connsiteX88" fmla="*/ 1792613 w 2102176"/>
                <a:gd name="connsiteY88" fmla="*/ 2316255 h 3259230"/>
                <a:gd name="connsiteX89" fmla="*/ 1787851 w 2102176"/>
                <a:gd name="connsiteY89" fmla="*/ 2330542 h 3259230"/>
                <a:gd name="connsiteX90" fmla="*/ 1797376 w 2102176"/>
                <a:gd name="connsiteY90" fmla="*/ 2363880 h 3259230"/>
                <a:gd name="connsiteX91" fmla="*/ 1806901 w 2102176"/>
                <a:gd name="connsiteY91" fmla="*/ 2392455 h 3259230"/>
                <a:gd name="connsiteX92" fmla="*/ 1811663 w 2102176"/>
                <a:gd name="connsiteY92" fmla="*/ 2406742 h 3259230"/>
                <a:gd name="connsiteX93" fmla="*/ 1821188 w 2102176"/>
                <a:gd name="connsiteY93" fmla="*/ 2449605 h 3259230"/>
                <a:gd name="connsiteX94" fmla="*/ 1830713 w 2102176"/>
                <a:gd name="connsiteY94" fmla="*/ 2463892 h 3259230"/>
                <a:gd name="connsiteX95" fmla="*/ 1840238 w 2102176"/>
                <a:gd name="connsiteY95" fmla="*/ 2492467 h 3259230"/>
                <a:gd name="connsiteX96" fmla="*/ 1864051 w 2102176"/>
                <a:gd name="connsiteY96" fmla="*/ 2535330 h 3259230"/>
                <a:gd name="connsiteX97" fmla="*/ 1859288 w 2102176"/>
                <a:gd name="connsiteY97" fmla="*/ 2678205 h 3259230"/>
                <a:gd name="connsiteX98" fmla="*/ 1859288 w 2102176"/>
                <a:gd name="connsiteY98" fmla="*/ 2721067 h 3259230"/>
                <a:gd name="connsiteX99" fmla="*/ 1859288 w 2102176"/>
                <a:gd name="connsiteY99" fmla="*/ 3025867 h 3259230"/>
                <a:gd name="connsiteX100" fmla="*/ 1854526 w 2102176"/>
                <a:gd name="connsiteY100" fmla="*/ 3059205 h 3259230"/>
                <a:gd name="connsiteX101" fmla="*/ 1845001 w 2102176"/>
                <a:gd name="connsiteY101" fmla="*/ 3125880 h 3259230"/>
                <a:gd name="connsiteX102" fmla="*/ 1840238 w 2102176"/>
                <a:gd name="connsiteY102" fmla="*/ 3140167 h 3259230"/>
                <a:gd name="connsiteX103" fmla="*/ 1821188 w 2102176"/>
                <a:gd name="connsiteY103" fmla="*/ 3168742 h 3259230"/>
                <a:gd name="connsiteX104" fmla="*/ 1816426 w 2102176"/>
                <a:gd name="connsiteY104" fmla="*/ 3183030 h 3259230"/>
                <a:gd name="connsiteX105" fmla="*/ 1773563 w 2102176"/>
                <a:gd name="connsiteY105" fmla="*/ 3202080 h 3259230"/>
                <a:gd name="connsiteX106" fmla="*/ 1730701 w 2102176"/>
                <a:gd name="connsiteY106" fmla="*/ 3225892 h 3259230"/>
                <a:gd name="connsiteX107" fmla="*/ 1716413 w 2102176"/>
                <a:gd name="connsiteY107" fmla="*/ 3235417 h 3259230"/>
                <a:gd name="connsiteX108" fmla="*/ 1678313 w 2102176"/>
                <a:gd name="connsiteY108" fmla="*/ 3244942 h 3259230"/>
                <a:gd name="connsiteX109" fmla="*/ 1583063 w 2102176"/>
                <a:gd name="connsiteY109" fmla="*/ 3254467 h 3259230"/>
                <a:gd name="connsiteX110" fmla="*/ 1564013 w 2102176"/>
                <a:gd name="connsiteY110" fmla="*/ 3259230 h 3259230"/>
                <a:gd name="connsiteX111" fmla="*/ 1502101 w 2102176"/>
                <a:gd name="connsiteY111" fmla="*/ 3254467 h 3259230"/>
                <a:gd name="connsiteX112" fmla="*/ 1468763 w 2102176"/>
                <a:gd name="connsiteY112" fmla="*/ 3244942 h 3259230"/>
                <a:gd name="connsiteX113" fmla="*/ 1435426 w 2102176"/>
                <a:gd name="connsiteY113" fmla="*/ 3240180 h 3259230"/>
                <a:gd name="connsiteX114" fmla="*/ 1421138 w 2102176"/>
                <a:gd name="connsiteY114" fmla="*/ 3235417 h 3259230"/>
                <a:gd name="connsiteX115" fmla="*/ 1368751 w 2102176"/>
                <a:gd name="connsiteY115" fmla="*/ 3225892 h 3259230"/>
                <a:gd name="connsiteX116" fmla="*/ 1349701 w 2102176"/>
                <a:gd name="connsiteY116" fmla="*/ 3221130 h 3259230"/>
                <a:gd name="connsiteX117" fmla="*/ 1321126 w 2102176"/>
                <a:gd name="connsiteY117" fmla="*/ 3211605 h 3259230"/>
                <a:gd name="connsiteX118" fmla="*/ 1292551 w 2102176"/>
                <a:gd name="connsiteY118" fmla="*/ 3197317 h 3259230"/>
                <a:gd name="connsiteX119" fmla="*/ 1263976 w 2102176"/>
                <a:gd name="connsiteY119" fmla="*/ 3183030 h 3259230"/>
                <a:gd name="connsiteX120" fmla="*/ 1249688 w 2102176"/>
                <a:gd name="connsiteY120" fmla="*/ 3173505 h 3259230"/>
                <a:gd name="connsiteX121" fmla="*/ 1240163 w 2102176"/>
                <a:gd name="connsiteY121" fmla="*/ 3144930 h 3259230"/>
                <a:gd name="connsiteX122" fmla="*/ 1240163 w 2102176"/>
                <a:gd name="connsiteY122" fmla="*/ 3002055 h 3259230"/>
                <a:gd name="connsiteX123" fmla="*/ 1230638 w 2102176"/>
                <a:gd name="connsiteY123" fmla="*/ 2968717 h 3259230"/>
                <a:gd name="connsiteX124" fmla="*/ 1235401 w 2102176"/>
                <a:gd name="connsiteY124" fmla="*/ 2911567 h 3259230"/>
                <a:gd name="connsiteX125" fmla="*/ 1244926 w 2102176"/>
                <a:gd name="connsiteY125" fmla="*/ 2868705 h 3259230"/>
                <a:gd name="connsiteX126" fmla="*/ 1240163 w 2102176"/>
                <a:gd name="connsiteY126" fmla="*/ 2792505 h 3259230"/>
                <a:gd name="connsiteX127" fmla="*/ 1244926 w 2102176"/>
                <a:gd name="connsiteY127" fmla="*/ 2730592 h 3259230"/>
                <a:gd name="connsiteX128" fmla="*/ 1244926 w 2102176"/>
                <a:gd name="connsiteY128" fmla="*/ 2659155 h 3259230"/>
                <a:gd name="connsiteX129" fmla="*/ 1235401 w 2102176"/>
                <a:gd name="connsiteY129" fmla="*/ 2592480 h 3259230"/>
                <a:gd name="connsiteX130" fmla="*/ 1230638 w 2102176"/>
                <a:gd name="connsiteY130" fmla="*/ 2578192 h 3259230"/>
                <a:gd name="connsiteX131" fmla="*/ 1235401 w 2102176"/>
                <a:gd name="connsiteY131" fmla="*/ 2521042 h 3259230"/>
                <a:gd name="connsiteX132" fmla="*/ 1240163 w 2102176"/>
                <a:gd name="connsiteY132" fmla="*/ 2506755 h 3259230"/>
                <a:gd name="connsiteX133" fmla="*/ 1254451 w 2102176"/>
                <a:gd name="connsiteY133" fmla="*/ 2459130 h 3259230"/>
                <a:gd name="connsiteX134" fmla="*/ 1259213 w 2102176"/>
                <a:gd name="connsiteY134" fmla="*/ 2444842 h 3259230"/>
                <a:gd name="connsiteX135" fmla="*/ 1278263 w 2102176"/>
                <a:gd name="connsiteY135" fmla="*/ 2416267 h 3259230"/>
                <a:gd name="connsiteX136" fmla="*/ 1292551 w 2102176"/>
                <a:gd name="connsiteY136" fmla="*/ 2368642 h 3259230"/>
                <a:gd name="connsiteX137" fmla="*/ 1297313 w 2102176"/>
                <a:gd name="connsiteY137" fmla="*/ 2354355 h 3259230"/>
                <a:gd name="connsiteX138" fmla="*/ 1283026 w 2102176"/>
                <a:gd name="connsiteY138" fmla="*/ 2297205 h 3259230"/>
                <a:gd name="connsiteX139" fmla="*/ 1273501 w 2102176"/>
                <a:gd name="connsiteY139" fmla="*/ 2282917 h 3259230"/>
                <a:gd name="connsiteX140" fmla="*/ 1263976 w 2102176"/>
                <a:gd name="connsiteY140" fmla="*/ 2240055 h 3259230"/>
                <a:gd name="connsiteX141" fmla="*/ 1259213 w 2102176"/>
                <a:gd name="connsiteY141" fmla="*/ 2197192 h 3259230"/>
                <a:gd name="connsiteX142" fmla="*/ 1249688 w 2102176"/>
                <a:gd name="connsiteY142" fmla="*/ 2163855 h 3259230"/>
                <a:gd name="connsiteX143" fmla="*/ 1254451 w 2102176"/>
                <a:gd name="connsiteY143" fmla="*/ 2059080 h 3259230"/>
                <a:gd name="connsiteX144" fmla="*/ 1263976 w 2102176"/>
                <a:gd name="connsiteY144" fmla="*/ 2011455 h 3259230"/>
                <a:gd name="connsiteX145" fmla="*/ 1259213 w 2102176"/>
                <a:gd name="connsiteY145" fmla="*/ 1959067 h 3259230"/>
                <a:gd name="connsiteX146" fmla="*/ 1216351 w 2102176"/>
                <a:gd name="connsiteY146" fmla="*/ 1935255 h 3259230"/>
                <a:gd name="connsiteX147" fmla="*/ 1202063 w 2102176"/>
                <a:gd name="connsiteY147" fmla="*/ 1940017 h 3259230"/>
                <a:gd name="connsiteX148" fmla="*/ 1163963 w 2102176"/>
                <a:gd name="connsiteY148" fmla="*/ 1930492 h 3259230"/>
                <a:gd name="connsiteX149" fmla="*/ 1149676 w 2102176"/>
                <a:gd name="connsiteY149" fmla="*/ 1920967 h 3259230"/>
                <a:gd name="connsiteX150" fmla="*/ 1121101 w 2102176"/>
                <a:gd name="connsiteY150" fmla="*/ 1911442 h 3259230"/>
                <a:gd name="connsiteX151" fmla="*/ 1106813 w 2102176"/>
                <a:gd name="connsiteY151" fmla="*/ 1906680 h 3259230"/>
                <a:gd name="connsiteX152" fmla="*/ 1040138 w 2102176"/>
                <a:gd name="connsiteY152" fmla="*/ 1916205 h 3259230"/>
                <a:gd name="connsiteX153" fmla="*/ 1006801 w 2102176"/>
                <a:gd name="connsiteY153" fmla="*/ 1911442 h 3259230"/>
                <a:gd name="connsiteX154" fmla="*/ 944888 w 2102176"/>
                <a:gd name="connsiteY154" fmla="*/ 1920967 h 3259230"/>
                <a:gd name="connsiteX155" fmla="*/ 882976 w 2102176"/>
                <a:gd name="connsiteY155" fmla="*/ 1916205 h 3259230"/>
                <a:gd name="connsiteX156" fmla="*/ 868688 w 2102176"/>
                <a:gd name="connsiteY156" fmla="*/ 1911442 h 3259230"/>
                <a:gd name="connsiteX157" fmla="*/ 854401 w 2102176"/>
                <a:gd name="connsiteY157" fmla="*/ 1901917 h 3259230"/>
                <a:gd name="connsiteX158" fmla="*/ 835351 w 2102176"/>
                <a:gd name="connsiteY158" fmla="*/ 1897155 h 3259230"/>
                <a:gd name="connsiteX159" fmla="*/ 806776 w 2102176"/>
                <a:gd name="connsiteY159" fmla="*/ 1901917 h 3259230"/>
                <a:gd name="connsiteX160" fmla="*/ 778201 w 2102176"/>
                <a:gd name="connsiteY160" fmla="*/ 1887630 h 3259230"/>
                <a:gd name="connsiteX161" fmla="*/ 706763 w 2102176"/>
                <a:gd name="connsiteY161" fmla="*/ 1892392 h 3259230"/>
                <a:gd name="connsiteX162" fmla="*/ 663901 w 2102176"/>
                <a:gd name="connsiteY162" fmla="*/ 1868580 h 3259230"/>
                <a:gd name="connsiteX163" fmla="*/ 597226 w 2102176"/>
                <a:gd name="connsiteY163" fmla="*/ 1849530 h 3259230"/>
                <a:gd name="connsiteX164" fmla="*/ 559126 w 2102176"/>
                <a:gd name="connsiteY164" fmla="*/ 1844767 h 3259230"/>
                <a:gd name="connsiteX165" fmla="*/ 516263 w 2102176"/>
                <a:gd name="connsiteY165" fmla="*/ 1849530 h 3259230"/>
                <a:gd name="connsiteX166" fmla="*/ 416251 w 2102176"/>
                <a:gd name="connsiteY166" fmla="*/ 1840005 h 3259230"/>
                <a:gd name="connsiteX167" fmla="*/ 344813 w 2102176"/>
                <a:gd name="connsiteY167" fmla="*/ 1830480 h 3259230"/>
                <a:gd name="connsiteX168" fmla="*/ 244801 w 2102176"/>
                <a:gd name="connsiteY168" fmla="*/ 1840005 h 3259230"/>
                <a:gd name="connsiteX169" fmla="*/ 197176 w 2102176"/>
                <a:gd name="connsiteY169" fmla="*/ 1849530 h 3259230"/>
                <a:gd name="connsiteX170" fmla="*/ 159076 w 2102176"/>
                <a:gd name="connsiteY170" fmla="*/ 1859055 h 3259230"/>
                <a:gd name="connsiteX171" fmla="*/ 130501 w 2102176"/>
                <a:gd name="connsiteY171" fmla="*/ 1868580 h 3259230"/>
                <a:gd name="connsiteX172" fmla="*/ 101926 w 2102176"/>
                <a:gd name="connsiteY172" fmla="*/ 1873342 h 3259230"/>
                <a:gd name="connsiteX173" fmla="*/ 73351 w 2102176"/>
                <a:gd name="connsiteY173" fmla="*/ 1863817 h 3259230"/>
                <a:gd name="connsiteX174" fmla="*/ 59063 w 2102176"/>
                <a:gd name="connsiteY174" fmla="*/ 1859055 h 3259230"/>
                <a:gd name="connsiteX175" fmla="*/ 30488 w 2102176"/>
                <a:gd name="connsiteY175" fmla="*/ 1840005 h 3259230"/>
                <a:gd name="connsiteX176" fmla="*/ 11438 w 2102176"/>
                <a:gd name="connsiteY176" fmla="*/ 1811430 h 3259230"/>
                <a:gd name="connsiteX177" fmla="*/ 1913 w 2102176"/>
                <a:gd name="connsiteY177" fmla="*/ 1773330 h 3259230"/>
                <a:gd name="connsiteX178" fmla="*/ 39693 w 2102176"/>
                <a:gd name="connsiteY178" fmla="*/ 1744755 h 3259230"/>
                <a:gd name="connsiteX179" fmla="*/ 1913 w 2102176"/>
                <a:gd name="connsiteY179" fmla="*/ 1716180 h 3259230"/>
                <a:gd name="connsiteX180" fmla="*/ 6676 w 2102176"/>
                <a:gd name="connsiteY180" fmla="*/ 1701892 h 3259230"/>
                <a:gd name="connsiteX181" fmla="*/ 16201 w 2102176"/>
                <a:gd name="connsiteY181" fmla="*/ 1687605 h 3259230"/>
                <a:gd name="connsiteX182" fmla="*/ 40013 w 2102176"/>
                <a:gd name="connsiteY182" fmla="*/ 1649505 h 3259230"/>
                <a:gd name="connsiteX183" fmla="*/ 68588 w 2102176"/>
                <a:gd name="connsiteY183" fmla="*/ 1630455 h 3259230"/>
                <a:gd name="connsiteX184" fmla="*/ 87638 w 2102176"/>
                <a:gd name="connsiteY184" fmla="*/ 1616167 h 3259230"/>
                <a:gd name="connsiteX185" fmla="*/ 120976 w 2102176"/>
                <a:gd name="connsiteY185" fmla="*/ 1606642 h 3259230"/>
                <a:gd name="connsiteX186" fmla="*/ 163838 w 2102176"/>
                <a:gd name="connsiteY186" fmla="*/ 1597117 h 3259230"/>
                <a:gd name="connsiteX187" fmla="*/ 235276 w 2102176"/>
                <a:gd name="connsiteY187" fmla="*/ 1611405 h 3259230"/>
                <a:gd name="connsiteX188" fmla="*/ 249563 w 2102176"/>
                <a:gd name="connsiteY188" fmla="*/ 1620930 h 3259230"/>
                <a:gd name="connsiteX189" fmla="*/ 278138 w 2102176"/>
                <a:gd name="connsiteY189" fmla="*/ 1630455 h 3259230"/>
                <a:gd name="connsiteX190" fmla="*/ 454351 w 2102176"/>
                <a:gd name="connsiteY190" fmla="*/ 1620930 h 3259230"/>
                <a:gd name="connsiteX191" fmla="*/ 487688 w 2102176"/>
                <a:gd name="connsiteY191" fmla="*/ 1611405 h 3259230"/>
                <a:gd name="connsiteX192" fmla="*/ 506738 w 2102176"/>
                <a:gd name="connsiteY192" fmla="*/ 1606642 h 3259230"/>
                <a:gd name="connsiteX193" fmla="*/ 587701 w 2102176"/>
                <a:gd name="connsiteY193" fmla="*/ 1592355 h 3259230"/>
                <a:gd name="connsiteX194" fmla="*/ 649613 w 2102176"/>
                <a:gd name="connsiteY194" fmla="*/ 1582830 h 3259230"/>
                <a:gd name="connsiteX195" fmla="*/ 868688 w 2102176"/>
                <a:gd name="connsiteY195" fmla="*/ 1573305 h 3259230"/>
                <a:gd name="connsiteX196" fmla="*/ 897263 w 2102176"/>
                <a:gd name="connsiteY196" fmla="*/ 1559017 h 3259230"/>
                <a:gd name="connsiteX197" fmla="*/ 935363 w 2102176"/>
                <a:gd name="connsiteY197" fmla="*/ 1549492 h 3259230"/>
                <a:gd name="connsiteX198" fmla="*/ 1002038 w 2102176"/>
                <a:gd name="connsiteY198" fmla="*/ 1554255 h 3259230"/>
                <a:gd name="connsiteX199" fmla="*/ 1025851 w 2102176"/>
                <a:gd name="connsiteY199" fmla="*/ 1559017 h 3259230"/>
                <a:gd name="connsiteX200" fmla="*/ 1078238 w 2102176"/>
                <a:gd name="connsiteY200" fmla="*/ 1563780 h 3259230"/>
                <a:gd name="connsiteX201" fmla="*/ 1116338 w 2102176"/>
                <a:gd name="connsiteY201" fmla="*/ 1554255 h 3259230"/>
                <a:gd name="connsiteX202" fmla="*/ 1168726 w 2102176"/>
                <a:gd name="connsiteY202" fmla="*/ 1539967 h 3259230"/>
                <a:gd name="connsiteX203" fmla="*/ 1235401 w 2102176"/>
                <a:gd name="connsiteY203" fmla="*/ 1535205 h 3259230"/>
                <a:gd name="connsiteX204" fmla="*/ 1283026 w 2102176"/>
                <a:gd name="connsiteY204" fmla="*/ 1530442 h 3259230"/>
                <a:gd name="connsiteX205" fmla="*/ 1297313 w 2102176"/>
                <a:gd name="connsiteY205" fmla="*/ 1525680 h 3259230"/>
                <a:gd name="connsiteX206" fmla="*/ 1302076 w 2102176"/>
                <a:gd name="connsiteY206" fmla="*/ 1511392 h 3259230"/>
                <a:gd name="connsiteX207" fmla="*/ 1311601 w 2102176"/>
                <a:gd name="connsiteY207" fmla="*/ 1497105 h 3259230"/>
                <a:gd name="connsiteX208" fmla="*/ 1340176 w 2102176"/>
                <a:gd name="connsiteY208" fmla="*/ 1473292 h 3259230"/>
                <a:gd name="connsiteX209" fmla="*/ 1349701 w 2102176"/>
                <a:gd name="connsiteY209" fmla="*/ 1459005 h 3259230"/>
                <a:gd name="connsiteX210" fmla="*/ 1378276 w 2102176"/>
                <a:gd name="connsiteY210" fmla="*/ 1439955 h 3259230"/>
                <a:gd name="connsiteX211" fmla="*/ 1406851 w 2102176"/>
                <a:gd name="connsiteY211" fmla="*/ 1430430 h 3259230"/>
                <a:gd name="connsiteX212" fmla="*/ 1435426 w 2102176"/>
                <a:gd name="connsiteY212" fmla="*/ 1406617 h 3259230"/>
                <a:gd name="connsiteX213" fmla="*/ 1444951 w 2102176"/>
                <a:gd name="connsiteY213" fmla="*/ 1378042 h 3259230"/>
                <a:gd name="connsiteX214" fmla="*/ 1425901 w 2102176"/>
                <a:gd name="connsiteY214" fmla="*/ 1325655 h 3259230"/>
                <a:gd name="connsiteX215" fmla="*/ 1397326 w 2102176"/>
                <a:gd name="connsiteY215" fmla="*/ 1301842 h 3259230"/>
                <a:gd name="connsiteX216" fmla="*/ 1387801 w 2102176"/>
                <a:gd name="connsiteY216" fmla="*/ 1287555 h 3259230"/>
                <a:gd name="connsiteX217" fmla="*/ 1373513 w 2102176"/>
                <a:gd name="connsiteY217" fmla="*/ 1268505 h 3259230"/>
                <a:gd name="connsiteX218" fmla="*/ 1354463 w 2102176"/>
                <a:gd name="connsiteY218" fmla="*/ 1239930 h 3259230"/>
                <a:gd name="connsiteX219" fmla="*/ 1340176 w 2102176"/>
                <a:gd name="connsiteY219" fmla="*/ 1230405 h 3259230"/>
                <a:gd name="connsiteX220" fmla="*/ 1325888 w 2102176"/>
                <a:gd name="connsiteY220" fmla="*/ 1201830 h 3259230"/>
                <a:gd name="connsiteX221" fmla="*/ 1316363 w 2102176"/>
                <a:gd name="connsiteY221" fmla="*/ 1173255 h 3259230"/>
                <a:gd name="connsiteX222" fmla="*/ 1311601 w 2102176"/>
                <a:gd name="connsiteY222" fmla="*/ 1158967 h 3259230"/>
                <a:gd name="connsiteX223" fmla="*/ 1306838 w 2102176"/>
                <a:gd name="connsiteY223" fmla="*/ 1144680 h 3259230"/>
                <a:gd name="connsiteX224" fmla="*/ 1297313 w 2102176"/>
                <a:gd name="connsiteY224" fmla="*/ 1111342 h 3259230"/>
                <a:gd name="connsiteX225" fmla="*/ 1283026 w 2102176"/>
                <a:gd name="connsiteY225" fmla="*/ 1101817 h 3259230"/>
                <a:gd name="connsiteX226" fmla="*/ 1259213 w 2102176"/>
                <a:gd name="connsiteY226" fmla="*/ 1106580 h 3259230"/>
                <a:gd name="connsiteX227" fmla="*/ 1183013 w 2102176"/>
                <a:gd name="connsiteY227" fmla="*/ 1097055 h 3259230"/>
                <a:gd name="connsiteX228" fmla="*/ 1173488 w 2102176"/>
                <a:gd name="connsiteY228" fmla="*/ 1068480 h 3259230"/>
                <a:gd name="connsiteX229" fmla="*/ 1178251 w 2102176"/>
                <a:gd name="connsiteY229" fmla="*/ 1006567 h 3259230"/>
                <a:gd name="connsiteX230" fmla="*/ 1187776 w 2102176"/>
                <a:gd name="connsiteY230" fmla="*/ 992280 h 3259230"/>
                <a:gd name="connsiteX231" fmla="*/ 1216351 w 2102176"/>
                <a:gd name="connsiteY231" fmla="*/ 968467 h 3259230"/>
                <a:gd name="connsiteX232" fmla="*/ 1230638 w 2102176"/>
                <a:gd name="connsiteY232" fmla="*/ 963705 h 3259230"/>
                <a:gd name="connsiteX233" fmla="*/ 1240163 w 2102176"/>
                <a:gd name="connsiteY233" fmla="*/ 949417 h 3259230"/>
                <a:gd name="connsiteX234" fmla="*/ 1268738 w 2102176"/>
                <a:gd name="connsiteY234" fmla="*/ 930367 h 3259230"/>
                <a:gd name="connsiteX235" fmla="*/ 1278263 w 2102176"/>
                <a:gd name="connsiteY235" fmla="*/ 901792 h 3259230"/>
                <a:gd name="connsiteX236" fmla="*/ 1283026 w 2102176"/>
                <a:gd name="connsiteY236" fmla="*/ 887505 h 3259230"/>
                <a:gd name="connsiteX237" fmla="*/ 1292551 w 2102176"/>
                <a:gd name="connsiteY237" fmla="*/ 873217 h 3259230"/>
                <a:gd name="connsiteX238" fmla="*/ 1287788 w 2102176"/>
                <a:gd name="connsiteY238" fmla="*/ 811305 h 3259230"/>
                <a:gd name="connsiteX239" fmla="*/ 1283026 w 2102176"/>
                <a:gd name="connsiteY239" fmla="*/ 797017 h 3259230"/>
                <a:gd name="connsiteX240" fmla="*/ 1268738 w 2102176"/>
                <a:gd name="connsiteY240" fmla="*/ 787492 h 3259230"/>
                <a:gd name="connsiteX241" fmla="*/ 1259213 w 2102176"/>
                <a:gd name="connsiteY241" fmla="*/ 758917 h 3259230"/>
                <a:gd name="connsiteX242" fmla="*/ 1254451 w 2102176"/>
                <a:gd name="connsiteY242" fmla="*/ 744630 h 3259230"/>
                <a:gd name="connsiteX243" fmla="*/ 1249688 w 2102176"/>
                <a:gd name="connsiteY243" fmla="*/ 725580 h 3259230"/>
                <a:gd name="connsiteX244" fmla="*/ 1244926 w 2102176"/>
                <a:gd name="connsiteY244" fmla="*/ 687480 h 3259230"/>
                <a:gd name="connsiteX245" fmla="*/ 1240163 w 2102176"/>
                <a:gd name="connsiteY245" fmla="*/ 673192 h 3259230"/>
                <a:gd name="connsiteX246" fmla="*/ 1230638 w 2102176"/>
                <a:gd name="connsiteY246" fmla="*/ 630330 h 3259230"/>
                <a:gd name="connsiteX247" fmla="*/ 1235401 w 2102176"/>
                <a:gd name="connsiteY247" fmla="*/ 596992 h 3259230"/>
                <a:gd name="connsiteX248" fmla="*/ 1240163 w 2102176"/>
                <a:gd name="connsiteY248" fmla="*/ 582705 h 3259230"/>
                <a:gd name="connsiteX249" fmla="*/ 1259213 w 2102176"/>
                <a:gd name="connsiteY249" fmla="*/ 577942 h 3259230"/>
                <a:gd name="connsiteX250" fmla="*/ 1283026 w 2102176"/>
                <a:gd name="connsiteY250" fmla="*/ 554130 h 3259230"/>
                <a:gd name="connsiteX251" fmla="*/ 1311601 w 2102176"/>
                <a:gd name="connsiteY251" fmla="*/ 525555 h 3259230"/>
                <a:gd name="connsiteX252" fmla="*/ 1316363 w 2102176"/>
                <a:gd name="connsiteY252" fmla="*/ 511267 h 3259230"/>
                <a:gd name="connsiteX253" fmla="*/ 1325888 w 2102176"/>
                <a:gd name="connsiteY253" fmla="*/ 496980 h 3259230"/>
                <a:gd name="connsiteX254" fmla="*/ 1330651 w 2102176"/>
                <a:gd name="connsiteY254" fmla="*/ 477930 h 3259230"/>
                <a:gd name="connsiteX255" fmla="*/ 1354463 w 2102176"/>
                <a:gd name="connsiteY255" fmla="*/ 411255 h 3259230"/>
                <a:gd name="connsiteX256" fmla="*/ 1363988 w 2102176"/>
                <a:gd name="connsiteY256" fmla="*/ 311242 h 3259230"/>
                <a:gd name="connsiteX257" fmla="*/ 1373513 w 2102176"/>
                <a:gd name="connsiteY257" fmla="*/ 268380 h 3259230"/>
                <a:gd name="connsiteX258" fmla="*/ 1378276 w 2102176"/>
                <a:gd name="connsiteY258" fmla="*/ 235042 h 3259230"/>
                <a:gd name="connsiteX259" fmla="*/ 1387801 w 2102176"/>
                <a:gd name="connsiteY259" fmla="*/ 206467 h 3259230"/>
                <a:gd name="connsiteX260" fmla="*/ 1392563 w 2102176"/>
                <a:gd name="connsiteY260" fmla="*/ 187417 h 3259230"/>
                <a:gd name="connsiteX261" fmla="*/ 1402088 w 2102176"/>
                <a:gd name="connsiteY261" fmla="*/ 92167 h 3259230"/>
                <a:gd name="connsiteX262" fmla="*/ 1425901 w 2102176"/>
                <a:gd name="connsiteY262" fmla="*/ 44542 h 3259230"/>
                <a:gd name="connsiteX263" fmla="*/ 1454476 w 2102176"/>
                <a:gd name="connsiteY263" fmla="*/ 20730 h 3259230"/>
                <a:gd name="connsiteX264" fmla="*/ 1483051 w 2102176"/>
                <a:gd name="connsiteY264" fmla="*/ 11205 h 3259230"/>
                <a:gd name="connsiteX265" fmla="*/ 1497338 w 2102176"/>
                <a:gd name="connsiteY265" fmla="*/ 6442 h 3259230"/>
                <a:gd name="connsiteX266" fmla="*/ 1511627 w 2102176"/>
                <a:gd name="connsiteY266" fmla="*/ 1680 h 3259230"/>
                <a:gd name="connsiteX267" fmla="*/ 1575583 w 2102176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5914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15439 w 2101414"/>
                <a:gd name="connsiteY181" fmla="*/ 1687605 h 3259230"/>
                <a:gd name="connsiteX182" fmla="*/ 39251 w 2101414"/>
                <a:gd name="connsiteY182" fmla="*/ 1649505 h 3259230"/>
                <a:gd name="connsiteX183" fmla="*/ 67826 w 2101414"/>
                <a:gd name="connsiteY183" fmla="*/ 1630455 h 3259230"/>
                <a:gd name="connsiteX184" fmla="*/ 86876 w 2101414"/>
                <a:gd name="connsiteY184" fmla="*/ 1616167 h 3259230"/>
                <a:gd name="connsiteX185" fmla="*/ 120214 w 2101414"/>
                <a:gd name="connsiteY185" fmla="*/ 1606642 h 3259230"/>
                <a:gd name="connsiteX186" fmla="*/ 163076 w 2101414"/>
                <a:gd name="connsiteY186" fmla="*/ 1597117 h 3259230"/>
                <a:gd name="connsiteX187" fmla="*/ 234514 w 2101414"/>
                <a:gd name="connsiteY187" fmla="*/ 1611405 h 3259230"/>
                <a:gd name="connsiteX188" fmla="*/ 248801 w 2101414"/>
                <a:gd name="connsiteY188" fmla="*/ 1620930 h 3259230"/>
                <a:gd name="connsiteX189" fmla="*/ 277376 w 2101414"/>
                <a:gd name="connsiteY189" fmla="*/ 1630455 h 3259230"/>
                <a:gd name="connsiteX190" fmla="*/ 453589 w 2101414"/>
                <a:gd name="connsiteY190" fmla="*/ 1620930 h 3259230"/>
                <a:gd name="connsiteX191" fmla="*/ 486926 w 2101414"/>
                <a:gd name="connsiteY191" fmla="*/ 1611405 h 3259230"/>
                <a:gd name="connsiteX192" fmla="*/ 505976 w 2101414"/>
                <a:gd name="connsiteY192" fmla="*/ 1606642 h 3259230"/>
                <a:gd name="connsiteX193" fmla="*/ 586939 w 2101414"/>
                <a:gd name="connsiteY193" fmla="*/ 1592355 h 3259230"/>
                <a:gd name="connsiteX194" fmla="*/ 648851 w 2101414"/>
                <a:gd name="connsiteY194" fmla="*/ 1582830 h 3259230"/>
                <a:gd name="connsiteX195" fmla="*/ 867926 w 2101414"/>
                <a:gd name="connsiteY195" fmla="*/ 1573305 h 3259230"/>
                <a:gd name="connsiteX196" fmla="*/ 896501 w 2101414"/>
                <a:gd name="connsiteY196" fmla="*/ 1559017 h 3259230"/>
                <a:gd name="connsiteX197" fmla="*/ 934601 w 2101414"/>
                <a:gd name="connsiteY197" fmla="*/ 1549492 h 3259230"/>
                <a:gd name="connsiteX198" fmla="*/ 1001276 w 2101414"/>
                <a:gd name="connsiteY198" fmla="*/ 1554255 h 3259230"/>
                <a:gd name="connsiteX199" fmla="*/ 1025089 w 2101414"/>
                <a:gd name="connsiteY199" fmla="*/ 1559017 h 3259230"/>
                <a:gd name="connsiteX200" fmla="*/ 1077476 w 2101414"/>
                <a:gd name="connsiteY200" fmla="*/ 1563780 h 3259230"/>
                <a:gd name="connsiteX201" fmla="*/ 1115576 w 2101414"/>
                <a:gd name="connsiteY201" fmla="*/ 1554255 h 3259230"/>
                <a:gd name="connsiteX202" fmla="*/ 1167964 w 2101414"/>
                <a:gd name="connsiteY202" fmla="*/ 1539967 h 3259230"/>
                <a:gd name="connsiteX203" fmla="*/ 1234639 w 2101414"/>
                <a:gd name="connsiteY203" fmla="*/ 1535205 h 3259230"/>
                <a:gd name="connsiteX204" fmla="*/ 1282264 w 2101414"/>
                <a:gd name="connsiteY204" fmla="*/ 1530442 h 3259230"/>
                <a:gd name="connsiteX205" fmla="*/ 1296551 w 2101414"/>
                <a:gd name="connsiteY205" fmla="*/ 1525680 h 3259230"/>
                <a:gd name="connsiteX206" fmla="*/ 1301314 w 2101414"/>
                <a:gd name="connsiteY206" fmla="*/ 1511392 h 3259230"/>
                <a:gd name="connsiteX207" fmla="*/ 1310839 w 2101414"/>
                <a:gd name="connsiteY207" fmla="*/ 1497105 h 3259230"/>
                <a:gd name="connsiteX208" fmla="*/ 1339414 w 2101414"/>
                <a:gd name="connsiteY208" fmla="*/ 1473292 h 3259230"/>
                <a:gd name="connsiteX209" fmla="*/ 1348939 w 2101414"/>
                <a:gd name="connsiteY209" fmla="*/ 1459005 h 3259230"/>
                <a:gd name="connsiteX210" fmla="*/ 1377514 w 2101414"/>
                <a:gd name="connsiteY210" fmla="*/ 1439955 h 3259230"/>
                <a:gd name="connsiteX211" fmla="*/ 1406089 w 2101414"/>
                <a:gd name="connsiteY211" fmla="*/ 1430430 h 3259230"/>
                <a:gd name="connsiteX212" fmla="*/ 1434664 w 2101414"/>
                <a:gd name="connsiteY212" fmla="*/ 1406617 h 3259230"/>
                <a:gd name="connsiteX213" fmla="*/ 1444189 w 2101414"/>
                <a:gd name="connsiteY213" fmla="*/ 1378042 h 3259230"/>
                <a:gd name="connsiteX214" fmla="*/ 1425139 w 2101414"/>
                <a:gd name="connsiteY214" fmla="*/ 1325655 h 3259230"/>
                <a:gd name="connsiteX215" fmla="*/ 1396564 w 2101414"/>
                <a:gd name="connsiteY215" fmla="*/ 1301842 h 3259230"/>
                <a:gd name="connsiteX216" fmla="*/ 1387039 w 2101414"/>
                <a:gd name="connsiteY216" fmla="*/ 1287555 h 3259230"/>
                <a:gd name="connsiteX217" fmla="*/ 1372751 w 2101414"/>
                <a:gd name="connsiteY217" fmla="*/ 1268505 h 3259230"/>
                <a:gd name="connsiteX218" fmla="*/ 1353701 w 2101414"/>
                <a:gd name="connsiteY218" fmla="*/ 1239930 h 3259230"/>
                <a:gd name="connsiteX219" fmla="*/ 1339414 w 2101414"/>
                <a:gd name="connsiteY219" fmla="*/ 1230405 h 3259230"/>
                <a:gd name="connsiteX220" fmla="*/ 1325126 w 2101414"/>
                <a:gd name="connsiteY220" fmla="*/ 1201830 h 3259230"/>
                <a:gd name="connsiteX221" fmla="*/ 1315601 w 2101414"/>
                <a:gd name="connsiteY221" fmla="*/ 1173255 h 3259230"/>
                <a:gd name="connsiteX222" fmla="*/ 1310839 w 2101414"/>
                <a:gd name="connsiteY222" fmla="*/ 1158967 h 3259230"/>
                <a:gd name="connsiteX223" fmla="*/ 1306076 w 2101414"/>
                <a:gd name="connsiteY223" fmla="*/ 1144680 h 3259230"/>
                <a:gd name="connsiteX224" fmla="*/ 1296551 w 2101414"/>
                <a:gd name="connsiteY224" fmla="*/ 1111342 h 3259230"/>
                <a:gd name="connsiteX225" fmla="*/ 1282264 w 2101414"/>
                <a:gd name="connsiteY225" fmla="*/ 1101817 h 3259230"/>
                <a:gd name="connsiteX226" fmla="*/ 1258451 w 2101414"/>
                <a:gd name="connsiteY226" fmla="*/ 1106580 h 3259230"/>
                <a:gd name="connsiteX227" fmla="*/ 1182251 w 2101414"/>
                <a:gd name="connsiteY227" fmla="*/ 1097055 h 3259230"/>
                <a:gd name="connsiteX228" fmla="*/ 1172726 w 2101414"/>
                <a:gd name="connsiteY228" fmla="*/ 1068480 h 3259230"/>
                <a:gd name="connsiteX229" fmla="*/ 1177489 w 2101414"/>
                <a:gd name="connsiteY229" fmla="*/ 1006567 h 3259230"/>
                <a:gd name="connsiteX230" fmla="*/ 1187014 w 2101414"/>
                <a:gd name="connsiteY230" fmla="*/ 992280 h 3259230"/>
                <a:gd name="connsiteX231" fmla="*/ 1215589 w 2101414"/>
                <a:gd name="connsiteY231" fmla="*/ 968467 h 3259230"/>
                <a:gd name="connsiteX232" fmla="*/ 1229876 w 2101414"/>
                <a:gd name="connsiteY232" fmla="*/ 963705 h 3259230"/>
                <a:gd name="connsiteX233" fmla="*/ 1239401 w 2101414"/>
                <a:gd name="connsiteY233" fmla="*/ 949417 h 3259230"/>
                <a:gd name="connsiteX234" fmla="*/ 1267976 w 2101414"/>
                <a:gd name="connsiteY234" fmla="*/ 930367 h 3259230"/>
                <a:gd name="connsiteX235" fmla="*/ 1277501 w 2101414"/>
                <a:gd name="connsiteY235" fmla="*/ 901792 h 3259230"/>
                <a:gd name="connsiteX236" fmla="*/ 1282264 w 2101414"/>
                <a:gd name="connsiteY236" fmla="*/ 887505 h 3259230"/>
                <a:gd name="connsiteX237" fmla="*/ 1291789 w 2101414"/>
                <a:gd name="connsiteY237" fmla="*/ 873217 h 3259230"/>
                <a:gd name="connsiteX238" fmla="*/ 1287026 w 2101414"/>
                <a:gd name="connsiteY238" fmla="*/ 811305 h 3259230"/>
                <a:gd name="connsiteX239" fmla="*/ 1282264 w 2101414"/>
                <a:gd name="connsiteY239" fmla="*/ 797017 h 3259230"/>
                <a:gd name="connsiteX240" fmla="*/ 1267976 w 2101414"/>
                <a:gd name="connsiteY240" fmla="*/ 787492 h 3259230"/>
                <a:gd name="connsiteX241" fmla="*/ 1258451 w 2101414"/>
                <a:gd name="connsiteY241" fmla="*/ 758917 h 3259230"/>
                <a:gd name="connsiteX242" fmla="*/ 1253689 w 2101414"/>
                <a:gd name="connsiteY242" fmla="*/ 744630 h 3259230"/>
                <a:gd name="connsiteX243" fmla="*/ 1248926 w 2101414"/>
                <a:gd name="connsiteY243" fmla="*/ 725580 h 3259230"/>
                <a:gd name="connsiteX244" fmla="*/ 1244164 w 2101414"/>
                <a:gd name="connsiteY244" fmla="*/ 687480 h 3259230"/>
                <a:gd name="connsiteX245" fmla="*/ 1239401 w 2101414"/>
                <a:gd name="connsiteY245" fmla="*/ 673192 h 3259230"/>
                <a:gd name="connsiteX246" fmla="*/ 1229876 w 2101414"/>
                <a:gd name="connsiteY246" fmla="*/ 630330 h 3259230"/>
                <a:gd name="connsiteX247" fmla="*/ 1234639 w 2101414"/>
                <a:gd name="connsiteY247" fmla="*/ 596992 h 3259230"/>
                <a:gd name="connsiteX248" fmla="*/ 1239401 w 2101414"/>
                <a:gd name="connsiteY248" fmla="*/ 582705 h 3259230"/>
                <a:gd name="connsiteX249" fmla="*/ 1258451 w 2101414"/>
                <a:gd name="connsiteY249" fmla="*/ 577942 h 3259230"/>
                <a:gd name="connsiteX250" fmla="*/ 1282264 w 2101414"/>
                <a:gd name="connsiteY250" fmla="*/ 554130 h 3259230"/>
                <a:gd name="connsiteX251" fmla="*/ 1310839 w 2101414"/>
                <a:gd name="connsiteY251" fmla="*/ 525555 h 3259230"/>
                <a:gd name="connsiteX252" fmla="*/ 1315601 w 2101414"/>
                <a:gd name="connsiteY252" fmla="*/ 511267 h 3259230"/>
                <a:gd name="connsiteX253" fmla="*/ 1325126 w 2101414"/>
                <a:gd name="connsiteY253" fmla="*/ 496980 h 3259230"/>
                <a:gd name="connsiteX254" fmla="*/ 1329889 w 2101414"/>
                <a:gd name="connsiteY254" fmla="*/ 477930 h 3259230"/>
                <a:gd name="connsiteX255" fmla="*/ 1353701 w 2101414"/>
                <a:gd name="connsiteY255" fmla="*/ 411255 h 3259230"/>
                <a:gd name="connsiteX256" fmla="*/ 1363226 w 2101414"/>
                <a:gd name="connsiteY256" fmla="*/ 311242 h 3259230"/>
                <a:gd name="connsiteX257" fmla="*/ 1372751 w 2101414"/>
                <a:gd name="connsiteY257" fmla="*/ 268380 h 3259230"/>
                <a:gd name="connsiteX258" fmla="*/ 1377514 w 2101414"/>
                <a:gd name="connsiteY258" fmla="*/ 235042 h 3259230"/>
                <a:gd name="connsiteX259" fmla="*/ 1387039 w 2101414"/>
                <a:gd name="connsiteY259" fmla="*/ 206467 h 3259230"/>
                <a:gd name="connsiteX260" fmla="*/ 1391801 w 2101414"/>
                <a:gd name="connsiteY260" fmla="*/ 187417 h 3259230"/>
                <a:gd name="connsiteX261" fmla="*/ 1401326 w 2101414"/>
                <a:gd name="connsiteY261" fmla="*/ 92167 h 3259230"/>
                <a:gd name="connsiteX262" fmla="*/ 1425139 w 2101414"/>
                <a:gd name="connsiteY262" fmla="*/ 44542 h 3259230"/>
                <a:gd name="connsiteX263" fmla="*/ 1453714 w 2101414"/>
                <a:gd name="connsiteY263" fmla="*/ 20730 h 3259230"/>
                <a:gd name="connsiteX264" fmla="*/ 1482289 w 2101414"/>
                <a:gd name="connsiteY264" fmla="*/ 11205 h 3259230"/>
                <a:gd name="connsiteX265" fmla="*/ 1496576 w 2101414"/>
                <a:gd name="connsiteY265" fmla="*/ 6442 h 3259230"/>
                <a:gd name="connsiteX266" fmla="*/ 1510865 w 2101414"/>
                <a:gd name="connsiteY266" fmla="*/ 1680 h 3259230"/>
                <a:gd name="connsiteX267" fmla="*/ 1574821 w 2101414"/>
                <a:gd name="connsiteY267" fmla="*/ 1679 h 3259230"/>
                <a:gd name="connsiteX0" fmla="*/ 1574821 w 2101414"/>
                <a:gd name="connsiteY0" fmla="*/ 1679 h 3259230"/>
                <a:gd name="connsiteX1" fmla="*/ 1634689 w 2101414"/>
                <a:gd name="connsiteY1" fmla="*/ 42161 h 3259230"/>
                <a:gd name="connsiteX2" fmla="*/ 1648976 w 2101414"/>
                <a:gd name="connsiteY2" fmla="*/ 111217 h 3259230"/>
                <a:gd name="connsiteX3" fmla="*/ 1658501 w 2101414"/>
                <a:gd name="connsiteY3" fmla="*/ 154080 h 3259230"/>
                <a:gd name="connsiteX4" fmla="*/ 1668026 w 2101414"/>
                <a:gd name="connsiteY4" fmla="*/ 215992 h 3259230"/>
                <a:gd name="connsiteX5" fmla="*/ 1677551 w 2101414"/>
                <a:gd name="connsiteY5" fmla="*/ 249330 h 3259230"/>
                <a:gd name="connsiteX6" fmla="*/ 1691839 w 2101414"/>
                <a:gd name="connsiteY6" fmla="*/ 325530 h 3259230"/>
                <a:gd name="connsiteX7" fmla="*/ 1701364 w 2101414"/>
                <a:gd name="connsiteY7" fmla="*/ 354105 h 3259230"/>
                <a:gd name="connsiteX8" fmla="*/ 1706126 w 2101414"/>
                <a:gd name="connsiteY8" fmla="*/ 368392 h 3259230"/>
                <a:gd name="connsiteX9" fmla="*/ 1715651 w 2101414"/>
                <a:gd name="connsiteY9" fmla="*/ 382680 h 3259230"/>
                <a:gd name="connsiteX10" fmla="*/ 1725176 w 2101414"/>
                <a:gd name="connsiteY10" fmla="*/ 411255 h 3259230"/>
                <a:gd name="connsiteX11" fmla="*/ 1744226 w 2101414"/>
                <a:gd name="connsiteY11" fmla="*/ 439830 h 3259230"/>
                <a:gd name="connsiteX12" fmla="*/ 1748989 w 2101414"/>
                <a:gd name="connsiteY12" fmla="*/ 454117 h 3259230"/>
                <a:gd name="connsiteX13" fmla="*/ 1772801 w 2101414"/>
                <a:gd name="connsiteY13" fmla="*/ 482692 h 3259230"/>
                <a:gd name="connsiteX14" fmla="*/ 1787089 w 2101414"/>
                <a:gd name="connsiteY14" fmla="*/ 487455 h 3259230"/>
                <a:gd name="connsiteX15" fmla="*/ 1796614 w 2101414"/>
                <a:gd name="connsiteY15" fmla="*/ 501742 h 3259230"/>
                <a:gd name="connsiteX16" fmla="*/ 1825189 w 2101414"/>
                <a:gd name="connsiteY16" fmla="*/ 520792 h 3259230"/>
                <a:gd name="connsiteX17" fmla="*/ 1853764 w 2101414"/>
                <a:gd name="connsiteY17" fmla="*/ 563655 h 3259230"/>
                <a:gd name="connsiteX18" fmla="*/ 1863289 w 2101414"/>
                <a:gd name="connsiteY18" fmla="*/ 577942 h 3259230"/>
                <a:gd name="connsiteX19" fmla="*/ 1858526 w 2101414"/>
                <a:gd name="connsiteY19" fmla="*/ 611280 h 3259230"/>
                <a:gd name="connsiteX20" fmla="*/ 1849001 w 2101414"/>
                <a:gd name="connsiteY20" fmla="*/ 673192 h 3259230"/>
                <a:gd name="connsiteX21" fmla="*/ 1839476 w 2101414"/>
                <a:gd name="connsiteY21" fmla="*/ 701767 h 3259230"/>
                <a:gd name="connsiteX22" fmla="*/ 1829951 w 2101414"/>
                <a:gd name="connsiteY22" fmla="*/ 716055 h 3259230"/>
                <a:gd name="connsiteX23" fmla="*/ 1825189 w 2101414"/>
                <a:gd name="connsiteY23" fmla="*/ 735105 h 3259230"/>
                <a:gd name="connsiteX24" fmla="*/ 1820426 w 2101414"/>
                <a:gd name="connsiteY24" fmla="*/ 749392 h 3259230"/>
                <a:gd name="connsiteX25" fmla="*/ 1825189 w 2101414"/>
                <a:gd name="connsiteY25" fmla="*/ 777967 h 3259230"/>
                <a:gd name="connsiteX26" fmla="*/ 1834714 w 2101414"/>
                <a:gd name="connsiteY26" fmla="*/ 806542 h 3259230"/>
                <a:gd name="connsiteX27" fmla="*/ 1839476 w 2101414"/>
                <a:gd name="connsiteY27" fmla="*/ 820830 h 3259230"/>
                <a:gd name="connsiteX28" fmla="*/ 1849001 w 2101414"/>
                <a:gd name="connsiteY28" fmla="*/ 835117 h 3259230"/>
                <a:gd name="connsiteX29" fmla="*/ 1853764 w 2101414"/>
                <a:gd name="connsiteY29" fmla="*/ 854167 h 3259230"/>
                <a:gd name="connsiteX30" fmla="*/ 1863289 w 2101414"/>
                <a:gd name="connsiteY30" fmla="*/ 954180 h 3259230"/>
                <a:gd name="connsiteX31" fmla="*/ 1868051 w 2101414"/>
                <a:gd name="connsiteY31" fmla="*/ 992280 h 3259230"/>
                <a:gd name="connsiteX32" fmla="*/ 1863289 w 2101414"/>
                <a:gd name="connsiteY32" fmla="*/ 1016092 h 3259230"/>
                <a:gd name="connsiteX33" fmla="*/ 1849001 w 2101414"/>
                <a:gd name="connsiteY33" fmla="*/ 1087530 h 3259230"/>
                <a:gd name="connsiteX34" fmla="*/ 1839476 w 2101414"/>
                <a:gd name="connsiteY34" fmla="*/ 1116105 h 3259230"/>
                <a:gd name="connsiteX35" fmla="*/ 1829951 w 2101414"/>
                <a:gd name="connsiteY35" fmla="*/ 1144680 h 3259230"/>
                <a:gd name="connsiteX36" fmla="*/ 1815664 w 2101414"/>
                <a:gd name="connsiteY36" fmla="*/ 1187542 h 3259230"/>
                <a:gd name="connsiteX37" fmla="*/ 1810901 w 2101414"/>
                <a:gd name="connsiteY37" fmla="*/ 1201830 h 3259230"/>
                <a:gd name="connsiteX38" fmla="*/ 1777564 w 2101414"/>
                <a:gd name="connsiteY38" fmla="*/ 1244692 h 3259230"/>
                <a:gd name="connsiteX39" fmla="*/ 1768039 w 2101414"/>
                <a:gd name="connsiteY39" fmla="*/ 1258980 h 3259230"/>
                <a:gd name="connsiteX40" fmla="*/ 1739464 w 2101414"/>
                <a:gd name="connsiteY40" fmla="*/ 1278030 h 3259230"/>
                <a:gd name="connsiteX41" fmla="*/ 1729939 w 2101414"/>
                <a:gd name="connsiteY41" fmla="*/ 1292317 h 3259230"/>
                <a:gd name="connsiteX42" fmla="*/ 1701364 w 2101414"/>
                <a:gd name="connsiteY42" fmla="*/ 1311367 h 3259230"/>
                <a:gd name="connsiteX43" fmla="*/ 1691839 w 2101414"/>
                <a:gd name="connsiteY43" fmla="*/ 1325655 h 3259230"/>
                <a:gd name="connsiteX44" fmla="*/ 1677551 w 2101414"/>
                <a:gd name="connsiteY44" fmla="*/ 1335180 h 3259230"/>
                <a:gd name="connsiteX45" fmla="*/ 1668026 w 2101414"/>
                <a:gd name="connsiteY45" fmla="*/ 1378042 h 3259230"/>
                <a:gd name="connsiteX46" fmla="*/ 1682314 w 2101414"/>
                <a:gd name="connsiteY46" fmla="*/ 1406617 h 3259230"/>
                <a:gd name="connsiteX47" fmla="*/ 1696601 w 2101414"/>
                <a:gd name="connsiteY47" fmla="*/ 1416142 h 3259230"/>
                <a:gd name="connsiteX48" fmla="*/ 1734701 w 2101414"/>
                <a:gd name="connsiteY48" fmla="*/ 1439955 h 3259230"/>
                <a:gd name="connsiteX49" fmla="*/ 1748989 w 2101414"/>
                <a:gd name="connsiteY49" fmla="*/ 1444717 h 3259230"/>
                <a:gd name="connsiteX50" fmla="*/ 1758514 w 2101414"/>
                <a:gd name="connsiteY50" fmla="*/ 1459005 h 3259230"/>
                <a:gd name="connsiteX51" fmla="*/ 1791851 w 2101414"/>
                <a:gd name="connsiteY51" fmla="*/ 1497105 h 3259230"/>
                <a:gd name="connsiteX52" fmla="*/ 1810901 w 2101414"/>
                <a:gd name="connsiteY52" fmla="*/ 1539967 h 3259230"/>
                <a:gd name="connsiteX53" fmla="*/ 1825189 w 2101414"/>
                <a:gd name="connsiteY53" fmla="*/ 1544730 h 3259230"/>
                <a:gd name="connsiteX54" fmla="*/ 1829951 w 2101414"/>
                <a:gd name="connsiteY54" fmla="*/ 1559017 h 3259230"/>
                <a:gd name="connsiteX55" fmla="*/ 1858526 w 2101414"/>
                <a:gd name="connsiteY55" fmla="*/ 1578067 h 3259230"/>
                <a:gd name="connsiteX56" fmla="*/ 1877576 w 2101414"/>
                <a:gd name="connsiteY56" fmla="*/ 1620930 h 3259230"/>
                <a:gd name="connsiteX57" fmla="*/ 1891864 w 2101414"/>
                <a:gd name="connsiteY57" fmla="*/ 1630455 h 3259230"/>
                <a:gd name="connsiteX58" fmla="*/ 1939489 w 2101414"/>
                <a:gd name="connsiteY58" fmla="*/ 1644742 h 3259230"/>
                <a:gd name="connsiteX59" fmla="*/ 1953776 w 2101414"/>
                <a:gd name="connsiteY59" fmla="*/ 1649505 h 3259230"/>
                <a:gd name="connsiteX60" fmla="*/ 1982351 w 2101414"/>
                <a:gd name="connsiteY60" fmla="*/ 1663792 h 3259230"/>
                <a:gd name="connsiteX61" fmla="*/ 2025214 w 2101414"/>
                <a:gd name="connsiteY61" fmla="*/ 1692367 h 3259230"/>
                <a:gd name="connsiteX62" fmla="*/ 2039501 w 2101414"/>
                <a:gd name="connsiteY62" fmla="*/ 1701892 h 3259230"/>
                <a:gd name="connsiteX63" fmla="*/ 2049026 w 2101414"/>
                <a:gd name="connsiteY63" fmla="*/ 1716180 h 3259230"/>
                <a:gd name="connsiteX64" fmla="*/ 2063314 w 2101414"/>
                <a:gd name="connsiteY64" fmla="*/ 1725705 h 3259230"/>
                <a:gd name="connsiteX65" fmla="*/ 2072839 w 2101414"/>
                <a:gd name="connsiteY65" fmla="*/ 1754280 h 3259230"/>
                <a:gd name="connsiteX66" fmla="*/ 2077601 w 2101414"/>
                <a:gd name="connsiteY66" fmla="*/ 1768567 h 3259230"/>
                <a:gd name="connsiteX67" fmla="*/ 2082364 w 2101414"/>
                <a:gd name="connsiteY67" fmla="*/ 1782855 h 3259230"/>
                <a:gd name="connsiteX68" fmla="*/ 2087126 w 2101414"/>
                <a:gd name="connsiteY68" fmla="*/ 1806667 h 3259230"/>
                <a:gd name="connsiteX69" fmla="*/ 2091889 w 2101414"/>
                <a:gd name="connsiteY69" fmla="*/ 1820955 h 3259230"/>
                <a:gd name="connsiteX70" fmla="*/ 2101414 w 2101414"/>
                <a:gd name="connsiteY70" fmla="*/ 1859055 h 3259230"/>
                <a:gd name="connsiteX71" fmla="*/ 2091889 w 2101414"/>
                <a:gd name="connsiteY71" fmla="*/ 1935255 h 3259230"/>
                <a:gd name="connsiteX72" fmla="*/ 2082364 w 2101414"/>
                <a:gd name="connsiteY72" fmla="*/ 1963830 h 3259230"/>
                <a:gd name="connsiteX73" fmla="*/ 2077601 w 2101414"/>
                <a:gd name="connsiteY73" fmla="*/ 1978117 h 3259230"/>
                <a:gd name="connsiteX74" fmla="*/ 2058551 w 2101414"/>
                <a:gd name="connsiteY74" fmla="*/ 2006692 h 3259230"/>
                <a:gd name="connsiteX75" fmla="*/ 2044264 w 2101414"/>
                <a:gd name="connsiteY75" fmla="*/ 2035267 h 3259230"/>
                <a:gd name="connsiteX76" fmla="*/ 2029976 w 2101414"/>
                <a:gd name="connsiteY76" fmla="*/ 2044792 h 3259230"/>
                <a:gd name="connsiteX77" fmla="*/ 2020451 w 2101414"/>
                <a:gd name="connsiteY77" fmla="*/ 2059080 h 3259230"/>
                <a:gd name="connsiteX78" fmla="*/ 2006164 w 2101414"/>
                <a:gd name="connsiteY78" fmla="*/ 2063842 h 3259230"/>
                <a:gd name="connsiteX79" fmla="*/ 1944251 w 2101414"/>
                <a:gd name="connsiteY79" fmla="*/ 2078130 h 3259230"/>
                <a:gd name="connsiteX80" fmla="*/ 1929964 w 2101414"/>
                <a:gd name="connsiteY80" fmla="*/ 2092417 h 3259230"/>
                <a:gd name="connsiteX81" fmla="*/ 1915676 w 2101414"/>
                <a:gd name="connsiteY81" fmla="*/ 2101942 h 3259230"/>
                <a:gd name="connsiteX82" fmla="*/ 1896626 w 2101414"/>
                <a:gd name="connsiteY82" fmla="*/ 2130517 h 3259230"/>
                <a:gd name="connsiteX83" fmla="*/ 1868051 w 2101414"/>
                <a:gd name="connsiteY83" fmla="*/ 2173380 h 3259230"/>
                <a:gd name="connsiteX84" fmla="*/ 1849001 w 2101414"/>
                <a:gd name="connsiteY84" fmla="*/ 2201955 h 3259230"/>
                <a:gd name="connsiteX85" fmla="*/ 1839476 w 2101414"/>
                <a:gd name="connsiteY85" fmla="*/ 2216242 h 3259230"/>
                <a:gd name="connsiteX86" fmla="*/ 1810901 w 2101414"/>
                <a:gd name="connsiteY86" fmla="*/ 2273392 h 3259230"/>
                <a:gd name="connsiteX87" fmla="*/ 1801376 w 2101414"/>
                <a:gd name="connsiteY87" fmla="*/ 2287680 h 3259230"/>
                <a:gd name="connsiteX88" fmla="*/ 1791851 w 2101414"/>
                <a:gd name="connsiteY88" fmla="*/ 2316255 h 3259230"/>
                <a:gd name="connsiteX89" fmla="*/ 1787089 w 2101414"/>
                <a:gd name="connsiteY89" fmla="*/ 2330542 h 3259230"/>
                <a:gd name="connsiteX90" fmla="*/ 1796614 w 2101414"/>
                <a:gd name="connsiteY90" fmla="*/ 2363880 h 3259230"/>
                <a:gd name="connsiteX91" fmla="*/ 1806139 w 2101414"/>
                <a:gd name="connsiteY91" fmla="*/ 2392455 h 3259230"/>
                <a:gd name="connsiteX92" fmla="*/ 1810901 w 2101414"/>
                <a:gd name="connsiteY92" fmla="*/ 2406742 h 3259230"/>
                <a:gd name="connsiteX93" fmla="*/ 1820426 w 2101414"/>
                <a:gd name="connsiteY93" fmla="*/ 2449605 h 3259230"/>
                <a:gd name="connsiteX94" fmla="*/ 1829951 w 2101414"/>
                <a:gd name="connsiteY94" fmla="*/ 2463892 h 3259230"/>
                <a:gd name="connsiteX95" fmla="*/ 1839476 w 2101414"/>
                <a:gd name="connsiteY95" fmla="*/ 2492467 h 3259230"/>
                <a:gd name="connsiteX96" fmla="*/ 1863289 w 2101414"/>
                <a:gd name="connsiteY96" fmla="*/ 2535330 h 3259230"/>
                <a:gd name="connsiteX97" fmla="*/ 1858526 w 2101414"/>
                <a:gd name="connsiteY97" fmla="*/ 2678205 h 3259230"/>
                <a:gd name="connsiteX98" fmla="*/ 1858526 w 2101414"/>
                <a:gd name="connsiteY98" fmla="*/ 2721067 h 3259230"/>
                <a:gd name="connsiteX99" fmla="*/ 1858526 w 2101414"/>
                <a:gd name="connsiteY99" fmla="*/ 3025867 h 3259230"/>
                <a:gd name="connsiteX100" fmla="*/ 1853764 w 2101414"/>
                <a:gd name="connsiteY100" fmla="*/ 3059205 h 3259230"/>
                <a:gd name="connsiteX101" fmla="*/ 1844239 w 2101414"/>
                <a:gd name="connsiteY101" fmla="*/ 3125880 h 3259230"/>
                <a:gd name="connsiteX102" fmla="*/ 1839476 w 2101414"/>
                <a:gd name="connsiteY102" fmla="*/ 3140167 h 3259230"/>
                <a:gd name="connsiteX103" fmla="*/ 1820426 w 2101414"/>
                <a:gd name="connsiteY103" fmla="*/ 3168742 h 3259230"/>
                <a:gd name="connsiteX104" fmla="*/ 1815664 w 2101414"/>
                <a:gd name="connsiteY104" fmla="*/ 3183030 h 3259230"/>
                <a:gd name="connsiteX105" fmla="*/ 1772801 w 2101414"/>
                <a:gd name="connsiteY105" fmla="*/ 3202080 h 3259230"/>
                <a:gd name="connsiteX106" fmla="*/ 1729939 w 2101414"/>
                <a:gd name="connsiteY106" fmla="*/ 3225892 h 3259230"/>
                <a:gd name="connsiteX107" fmla="*/ 1715651 w 2101414"/>
                <a:gd name="connsiteY107" fmla="*/ 3235417 h 3259230"/>
                <a:gd name="connsiteX108" fmla="*/ 1677551 w 2101414"/>
                <a:gd name="connsiteY108" fmla="*/ 3244942 h 3259230"/>
                <a:gd name="connsiteX109" fmla="*/ 1582301 w 2101414"/>
                <a:gd name="connsiteY109" fmla="*/ 3254467 h 3259230"/>
                <a:gd name="connsiteX110" fmla="*/ 1563251 w 2101414"/>
                <a:gd name="connsiteY110" fmla="*/ 3259230 h 3259230"/>
                <a:gd name="connsiteX111" fmla="*/ 1501339 w 2101414"/>
                <a:gd name="connsiteY111" fmla="*/ 3254467 h 3259230"/>
                <a:gd name="connsiteX112" fmla="*/ 1468001 w 2101414"/>
                <a:gd name="connsiteY112" fmla="*/ 3244942 h 3259230"/>
                <a:gd name="connsiteX113" fmla="*/ 1434664 w 2101414"/>
                <a:gd name="connsiteY113" fmla="*/ 3240180 h 3259230"/>
                <a:gd name="connsiteX114" fmla="*/ 1420376 w 2101414"/>
                <a:gd name="connsiteY114" fmla="*/ 3235417 h 3259230"/>
                <a:gd name="connsiteX115" fmla="*/ 1367989 w 2101414"/>
                <a:gd name="connsiteY115" fmla="*/ 3225892 h 3259230"/>
                <a:gd name="connsiteX116" fmla="*/ 1348939 w 2101414"/>
                <a:gd name="connsiteY116" fmla="*/ 3221130 h 3259230"/>
                <a:gd name="connsiteX117" fmla="*/ 1320364 w 2101414"/>
                <a:gd name="connsiteY117" fmla="*/ 3211605 h 3259230"/>
                <a:gd name="connsiteX118" fmla="*/ 1291789 w 2101414"/>
                <a:gd name="connsiteY118" fmla="*/ 3197317 h 3259230"/>
                <a:gd name="connsiteX119" fmla="*/ 1263214 w 2101414"/>
                <a:gd name="connsiteY119" fmla="*/ 3183030 h 3259230"/>
                <a:gd name="connsiteX120" fmla="*/ 1248926 w 2101414"/>
                <a:gd name="connsiteY120" fmla="*/ 3173505 h 3259230"/>
                <a:gd name="connsiteX121" fmla="*/ 1239401 w 2101414"/>
                <a:gd name="connsiteY121" fmla="*/ 3144930 h 3259230"/>
                <a:gd name="connsiteX122" fmla="*/ 1239401 w 2101414"/>
                <a:gd name="connsiteY122" fmla="*/ 3002055 h 3259230"/>
                <a:gd name="connsiteX123" fmla="*/ 1229876 w 2101414"/>
                <a:gd name="connsiteY123" fmla="*/ 2968717 h 3259230"/>
                <a:gd name="connsiteX124" fmla="*/ 1234639 w 2101414"/>
                <a:gd name="connsiteY124" fmla="*/ 2911567 h 3259230"/>
                <a:gd name="connsiteX125" fmla="*/ 1244164 w 2101414"/>
                <a:gd name="connsiteY125" fmla="*/ 2868705 h 3259230"/>
                <a:gd name="connsiteX126" fmla="*/ 1239401 w 2101414"/>
                <a:gd name="connsiteY126" fmla="*/ 2792505 h 3259230"/>
                <a:gd name="connsiteX127" fmla="*/ 1244164 w 2101414"/>
                <a:gd name="connsiteY127" fmla="*/ 2730592 h 3259230"/>
                <a:gd name="connsiteX128" fmla="*/ 1244164 w 2101414"/>
                <a:gd name="connsiteY128" fmla="*/ 2659155 h 3259230"/>
                <a:gd name="connsiteX129" fmla="*/ 1234639 w 2101414"/>
                <a:gd name="connsiteY129" fmla="*/ 2592480 h 3259230"/>
                <a:gd name="connsiteX130" fmla="*/ 1229876 w 2101414"/>
                <a:gd name="connsiteY130" fmla="*/ 2578192 h 3259230"/>
                <a:gd name="connsiteX131" fmla="*/ 1234639 w 2101414"/>
                <a:gd name="connsiteY131" fmla="*/ 2521042 h 3259230"/>
                <a:gd name="connsiteX132" fmla="*/ 1239401 w 2101414"/>
                <a:gd name="connsiteY132" fmla="*/ 2506755 h 3259230"/>
                <a:gd name="connsiteX133" fmla="*/ 1253689 w 2101414"/>
                <a:gd name="connsiteY133" fmla="*/ 2459130 h 3259230"/>
                <a:gd name="connsiteX134" fmla="*/ 1258451 w 2101414"/>
                <a:gd name="connsiteY134" fmla="*/ 2444842 h 3259230"/>
                <a:gd name="connsiteX135" fmla="*/ 1277501 w 2101414"/>
                <a:gd name="connsiteY135" fmla="*/ 2416267 h 3259230"/>
                <a:gd name="connsiteX136" fmla="*/ 1291789 w 2101414"/>
                <a:gd name="connsiteY136" fmla="*/ 2368642 h 3259230"/>
                <a:gd name="connsiteX137" fmla="*/ 1296551 w 2101414"/>
                <a:gd name="connsiteY137" fmla="*/ 2354355 h 3259230"/>
                <a:gd name="connsiteX138" fmla="*/ 1282264 w 2101414"/>
                <a:gd name="connsiteY138" fmla="*/ 2297205 h 3259230"/>
                <a:gd name="connsiteX139" fmla="*/ 1272739 w 2101414"/>
                <a:gd name="connsiteY139" fmla="*/ 2282917 h 3259230"/>
                <a:gd name="connsiteX140" fmla="*/ 1263214 w 2101414"/>
                <a:gd name="connsiteY140" fmla="*/ 2240055 h 3259230"/>
                <a:gd name="connsiteX141" fmla="*/ 1258451 w 2101414"/>
                <a:gd name="connsiteY141" fmla="*/ 2197192 h 3259230"/>
                <a:gd name="connsiteX142" fmla="*/ 1248926 w 2101414"/>
                <a:gd name="connsiteY142" fmla="*/ 2163855 h 3259230"/>
                <a:gd name="connsiteX143" fmla="*/ 1253689 w 2101414"/>
                <a:gd name="connsiteY143" fmla="*/ 2059080 h 3259230"/>
                <a:gd name="connsiteX144" fmla="*/ 1263214 w 2101414"/>
                <a:gd name="connsiteY144" fmla="*/ 2011455 h 3259230"/>
                <a:gd name="connsiteX145" fmla="*/ 1258451 w 2101414"/>
                <a:gd name="connsiteY145" fmla="*/ 1959067 h 3259230"/>
                <a:gd name="connsiteX146" fmla="*/ 1215589 w 2101414"/>
                <a:gd name="connsiteY146" fmla="*/ 1935255 h 3259230"/>
                <a:gd name="connsiteX147" fmla="*/ 1201301 w 2101414"/>
                <a:gd name="connsiteY147" fmla="*/ 1940017 h 3259230"/>
                <a:gd name="connsiteX148" fmla="*/ 1163201 w 2101414"/>
                <a:gd name="connsiteY148" fmla="*/ 1930492 h 3259230"/>
                <a:gd name="connsiteX149" fmla="*/ 1148914 w 2101414"/>
                <a:gd name="connsiteY149" fmla="*/ 1920967 h 3259230"/>
                <a:gd name="connsiteX150" fmla="*/ 1120339 w 2101414"/>
                <a:gd name="connsiteY150" fmla="*/ 1911442 h 3259230"/>
                <a:gd name="connsiteX151" fmla="*/ 1106051 w 2101414"/>
                <a:gd name="connsiteY151" fmla="*/ 1906680 h 3259230"/>
                <a:gd name="connsiteX152" fmla="*/ 1039376 w 2101414"/>
                <a:gd name="connsiteY152" fmla="*/ 1916205 h 3259230"/>
                <a:gd name="connsiteX153" fmla="*/ 1006039 w 2101414"/>
                <a:gd name="connsiteY153" fmla="*/ 1911442 h 3259230"/>
                <a:gd name="connsiteX154" fmla="*/ 944126 w 2101414"/>
                <a:gd name="connsiteY154" fmla="*/ 1920967 h 3259230"/>
                <a:gd name="connsiteX155" fmla="*/ 882214 w 2101414"/>
                <a:gd name="connsiteY155" fmla="*/ 1916205 h 3259230"/>
                <a:gd name="connsiteX156" fmla="*/ 867926 w 2101414"/>
                <a:gd name="connsiteY156" fmla="*/ 1911442 h 3259230"/>
                <a:gd name="connsiteX157" fmla="*/ 853639 w 2101414"/>
                <a:gd name="connsiteY157" fmla="*/ 1901917 h 3259230"/>
                <a:gd name="connsiteX158" fmla="*/ 834589 w 2101414"/>
                <a:gd name="connsiteY158" fmla="*/ 1897155 h 3259230"/>
                <a:gd name="connsiteX159" fmla="*/ 806014 w 2101414"/>
                <a:gd name="connsiteY159" fmla="*/ 1901917 h 3259230"/>
                <a:gd name="connsiteX160" fmla="*/ 777439 w 2101414"/>
                <a:gd name="connsiteY160" fmla="*/ 1887630 h 3259230"/>
                <a:gd name="connsiteX161" fmla="*/ 706001 w 2101414"/>
                <a:gd name="connsiteY161" fmla="*/ 1892392 h 3259230"/>
                <a:gd name="connsiteX162" fmla="*/ 663139 w 2101414"/>
                <a:gd name="connsiteY162" fmla="*/ 1868580 h 3259230"/>
                <a:gd name="connsiteX163" fmla="*/ 596464 w 2101414"/>
                <a:gd name="connsiteY163" fmla="*/ 1849530 h 3259230"/>
                <a:gd name="connsiteX164" fmla="*/ 558364 w 2101414"/>
                <a:gd name="connsiteY164" fmla="*/ 1844767 h 3259230"/>
                <a:gd name="connsiteX165" fmla="*/ 515501 w 2101414"/>
                <a:gd name="connsiteY165" fmla="*/ 1849530 h 3259230"/>
                <a:gd name="connsiteX166" fmla="*/ 415489 w 2101414"/>
                <a:gd name="connsiteY166" fmla="*/ 1840005 h 3259230"/>
                <a:gd name="connsiteX167" fmla="*/ 344051 w 2101414"/>
                <a:gd name="connsiteY167" fmla="*/ 1830480 h 3259230"/>
                <a:gd name="connsiteX168" fmla="*/ 244039 w 2101414"/>
                <a:gd name="connsiteY168" fmla="*/ 1840005 h 3259230"/>
                <a:gd name="connsiteX169" fmla="*/ 196414 w 2101414"/>
                <a:gd name="connsiteY169" fmla="*/ 1849530 h 3259230"/>
                <a:gd name="connsiteX170" fmla="*/ 158314 w 2101414"/>
                <a:gd name="connsiteY170" fmla="*/ 1859055 h 3259230"/>
                <a:gd name="connsiteX171" fmla="*/ 129739 w 2101414"/>
                <a:gd name="connsiteY171" fmla="*/ 1868580 h 3259230"/>
                <a:gd name="connsiteX172" fmla="*/ 101164 w 2101414"/>
                <a:gd name="connsiteY172" fmla="*/ 1873342 h 3259230"/>
                <a:gd name="connsiteX173" fmla="*/ 72589 w 2101414"/>
                <a:gd name="connsiteY173" fmla="*/ 1863817 h 3259230"/>
                <a:gd name="connsiteX174" fmla="*/ 58301 w 2101414"/>
                <a:gd name="connsiteY174" fmla="*/ 1859055 h 3259230"/>
                <a:gd name="connsiteX175" fmla="*/ 29726 w 2101414"/>
                <a:gd name="connsiteY175" fmla="*/ 1840005 h 3259230"/>
                <a:gd name="connsiteX176" fmla="*/ 10676 w 2101414"/>
                <a:gd name="connsiteY176" fmla="*/ 1811430 h 3259230"/>
                <a:gd name="connsiteX177" fmla="*/ 1151 w 2101414"/>
                <a:gd name="connsiteY177" fmla="*/ 1773330 h 3259230"/>
                <a:gd name="connsiteX178" fmla="*/ 38931 w 2101414"/>
                <a:gd name="connsiteY178" fmla="*/ 1744755 h 3259230"/>
                <a:gd name="connsiteX179" fmla="*/ 31900 w 2101414"/>
                <a:gd name="connsiteY179" fmla="*/ 1716180 h 3259230"/>
                <a:gd name="connsiteX180" fmla="*/ 34297 w 2101414"/>
                <a:gd name="connsiteY180" fmla="*/ 1701892 h 3259230"/>
                <a:gd name="connsiteX181" fmla="*/ 39251 w 2101414"/>
                <a:gd name="connsiteY181" fmla="*/ 1649505 h 3259230"/>
                <a:gd name="connsiteX182" fmla="*/ 67826 w 2101414"/>
                <a:gd name="connsiteY182" fmla="*/ 1630455 h 3259230"/>
                <a:gd name="connsiteX183" fmla="*/ 86876 w 2101414"/>
                <a:gd name="connsiteY183" fmla="*/ 1616167 h 3259230"/>
                <a:gd name="connsiteX184" fmla="*/ 120214 w 2101414"/>
                <a:gd name="connsiteY184" fmla="*/ 1606642 h 3259230"/>
                <a:gd name="connsiteX185" fmla="*/ 163076 w 2101414"/>
                <a:gd name="connsiteY185" fmla="*/ 1597117 h 3259230"/>
                <a:gd name="connsiteX186" fmla="*/ 234514 w 2101414"/>
                <a:gd name="connsiteY186" fmla="*/ 1611405 h 3259230"/>
                <a:gd name="connsiteX187" fmla="*/ 248801 w 2101414"/>
                <a:gd name="connsiteY187" fmla="*/ 1620930 h 3259230"/>
                <a:gd name="connsiteX188" fmla="*/ 277376 w 2101414"/>
                <a:gd name="connsiteY188" fmla="*/ 1630455 h 3259230"/>
                <a:gd name="connsiteX189" fmla="*/ 453589 w 2101414"/>
                <a:gd name="connsiteY189" fmla="*/ 1620930 h 3259230"/>
                <a:gd name="connsiteX190" fmla="*/ 486926 w 2101414"/>
                <a:gd name="connsiteY190" fmla="*/ 1611405 h 3259230"/>
                <a:gd name="connsiteX191" fmla="*/ 505976 w 2101414"/>
                <a:gd name="connsiteY191" fmla="*/ 1606642 h 3259230"/>
                <a:gd name="connsiteX192" fmla="*/ 586939 w 2101414"/>
                <a:gd name="connsiteY192" fmla="*/ 1592355 h 3259230"/>
                <a:gd name="connsiteX193" fmla="*/ 648851 w 2101414"/>
                <a:gd name="connsiteY193" fmla="*/ 1582830 h 3259230"/>
                <a:gd name="connsiteX194" fmla="*/ 867926 w 2101414"/>
                <a:gd name="connsiteY194" fmla="*/ 1573305 h 3259230"/>
                <a:gd name="connsiteX195" fmla="*/ 896501 w 2101414"/>
                <a:gd name="connsiteY195" fmla="*/ 1559017 h 3259230"/>
                <a:gd name="connsiteX196" fmla="*/ 934601 w 2101414"/>
                <a:gd name="connsiteY196" fmla="*/ 1549492 h 3259230"/>
                <a:gd name="connsiteX197" fmla="*/ 1001276 w 2101414"/>
                <a:gd name="connsiteY197" fmla="*/ 1554255 h 3259230"/>
                <a:gd name="connsiteX198" fmla="*/ 1025089 w 2101414"/>
                <a:gd name="connsiteY198" fmla="*/ 1559017 h 3259230"/>
                <a:gd name="connsiteX199" fmla="*/ 1077476 w 2101414"/>
                <a:gd name="connsiteY199" fmla="*/ 1563780 h 3259230"/>
                <a:gd name="connsiteX200" fmla="*/ 1115576 w 2101414"/>
                <a:gd name="connsiteY200" fmla="*/ 1554255 h 3259230"/>
                <a:gd name="connsiteX201" fmla="*/ 1167964 w 2101414"/>
                <a:gd name="connsiteY201" fmla="*/ 1539967 h 3259230"/>
                <a:gd name="connsiteX202" fmla="*/ 1234639 w 2101414"/>
                <a:gd name="connsiteY202" fmla="*/ 1535205 h 3259230"/>
                <a:gd name="connsiteX203" fmla="*/ 1282264 w 2101414"/>
                <a:gd name="connsiteY203" fmla="*/ 1530442 h 3259230"/>
                <a:gd name="connsiteX204" fmla="*/ 1296551 w 2101414"/>
                <a:gd name="connsiteY204" fmla="*/ 1525680 h 3259230"/>
                <a:gd name="connsiteX205" fmla="*/ 1301314 w 2101414"/>
                <a:gd name="connsiteY205" fmla="*/ 1511392 h 3259230"/>
                <a:gd name="connsiteX206" fmla="*/ 1310839 w 2101414"/>
                <a:gd name="connsiteY206" fmla="*/ 1497105 h 3259230"/>
                <a:gd name="connsiteX207" fmla="*/ 1339414 w 2101414"/>
                <a:gd name="connsiteY207" fmla="*/ 1473292 h 3259230"/>
                <a:gd name="connsiteX208" fmla="*/ 1348939 w 2101414"/>
                <a:gd name="connsiteY208" fmla="*/ 1459005 h 3259230"/>
                <a:gd name="connsiteX209" fmla="*/ 1377514 w 2101414"/>
                <a:gd name="connsiteY209" fmla="*/ 1439955 h 3259230"/>
                <a:gd name="connsiteX210" fmla="*/ 1406089 w 2101414"/>
                <a:gd name="connsiteY210" fmla="*/ 1430430 h 3259230"/>
                <a:gd name="connsiteX211" fmla="*/ 1434664 w 2101414"/>
                <a:gd name="connsiteY211" fmla="*/ 1406617 h 3259230"/>
                <a:gd name="connsiteX212" fmla="*/ 1444189 w 2101414"/>
                <a:gd name="connsiteY212" fmla="*/ 1378042 h 3259230"/>
                <a:gd name="connsiteX213" fmla="*/ 1425139 w 2101414"/>
                <a:gd name="connsiteY213" fmla="*/ 1325655 h 3259230"/>
                <a:gd name="connsiteX214" fmla="*/ 1396564 w 2101414"/>
                <a:gd name="connsiteY214" fmla="*/ 1301842 h 3259230"/>
                <a:gd name="connsiteX215" fmla="*/ 1387039 w 2101414"/>
                <a:gd name="connsiteY215" fmla="*/ 1287555 h 3259230"/>
                <a:gd name="connsiteX216" fmla="*/ 1372751 w 2101414"/>
                <a:gd name="connsiteY216" fmla="*/ 1268505 h 3259230"/>
                <a:gd name="connsiteX217" fmla="*/ 1353701 w 2101414"/>
                <a:gd name="connsiteY217" fmla="*/ 1239930 h 3259230"/>
                <a:gd name="connsiteX218" fmla="*/ 1339414 w 2101414"/>
                <a:gd name="connsiteY218" fmla="*/ 1230405 h 3259230"/>
                <a:gd name="connsiteX219" fmla="*/ 1325126 w 2101414"/>
                <a:gd name="connsiteY219" fmla="*/ 1201830 h 3259230"/>
                <a:gd name="connsiteX220" fmla="*/ 1315601 w 2101414"/>
                <a:gd name="connsiteY220" fmla="*/ 1173255 h 3259230"/>
                <a:gd name="connsiteX221" fmla="*/ 1310839 w 2101414"/>
                <a:gd name="connsiteY221" fmla="*/ 1158967 h 3259230"/>
                <a:gd name="connsiteX222" fmla="*/ 1306076 w 2101414"/>
                <a:gd name="connsiteY222" fmla="*/ 1144680 h 3259230"/>
                <a:gd name="connsiteX223" fmla="*/ 1296551 w 2101414"/>
                <a:gd name="connsiteY223" fmla="*/ 1111342 h 3259230"/>
                <a:gd name="connsiteX224" fmla="*/ 1282264 w 2101414"/>
                <a:gd name="connsiteY224" fmla="*/ 1101817 h 3259230"/>
                <a:gd name="connsiteX225" fmla="*/ 1258451 w 2101414"/>
                <a:gd name="connsiteY225" fmla="*/ 1106580 h 3259230"/>
                <a:gd name="connsiteX226" fmla="*/ 1182251 w 2101414"/>
                <a:gd name="connsiteY226" fmla="*/ 1097055 h 3259230"/>
                <a:gd name="connsiteX227" fmla="*/ 1172726 w 2101414"/>
                <a:gd name="connsiteY227" fmla="*/ 1068480 h 3259230"/>
                <a:gd name="connsiteX228" fmla="*/ 1177489 w 2101414"/>
                <a:gd name="connsiteY228" fmla="*/ 1006567 h 3259230"/>
                <a:gd name="connsiteX229" fmla="*/ 1187014 w 2101414"/>
                <a:gd name="connsiteY229" fmla="*/ 992280 h 3259230"/>
                <a:gd name="connsiteX230" fmla="*/ 1215589 w 2101414"/>
                <a:gd name="connsiteY230" fmla="*/ 968467 h 3259230"/>
                <a:gd name="connsiteX231" fmla="*/ 1229876 w 2101414"/>
                <a:gd name="connsiteY231" fmla="*/ 963705 h 3259230"/>
                <a:gd name="connsiteX232" fmla="*/ 1239401 w 2101414"/>
                <a:gd name="connsiteY232" fmla="*/ 949417 h 3259230"/>
                <a:gd name="connsiteX233" fmla="*/ 1267976 w 2101414"/>
                <a:gd name="connsiteY233" fmla="*/ 930367 h 3259230"/>
                <a:gd name="connsiteX234" fmla="*/ 1277501 w 2101414"/>
                <a:gd name="connsiteY234" fmla="*/ 901792 h 3259230"/>
                <a:gd name="connsiteX235" fmla="*/ 1282264 w 2101414"/>
                <a:gd name="connsiteY235" fmla="*/ 887505 h 3259230"/>
                <a:gd name="connsiteX236" fmla="*/ 1291789 w 2101414"/>
                <a:gd name="connsiteY236" fmla="*/ 873217 h 3259230"/>
                <a:gd name="connsiteX237" fmla="*/ 1287026 w 2101414"/>
                <a:gd name="connsiteY237" fmla="*/ 811305 h 3259230"/>
                <a:gd name="connsiteX238" fmla="*/ 1282264 w 2101414"/>
                <a:gd name="connsiteY238" fmla="*/ 797017 h 3259230"/>
                <a:gd name="connsiteX239" fmla="*/ 1267976 w 2101414"/>
                <a:gd name="connsiteY239" fmla="*/ 787492 h 3259230"/>
                <a:gd name="connsiteX240" fmla="*/ 1258451 w 2101414"/>
                <a:gd name="connsiteY240" fmla="*/ 758917 h 3259230"/>
                <a:gd name="connsiteX241" fmla="*/ 1253689 w 2101414"/>
                <a:gd name="connsiteY241" fmla="*/ 744630 h 3259230"/>
                <a:gd name="connsiteX242" fmla="*/ 1248926 w 2101414"/>
                <a:gd name="connsiteY242" fmla="*/ 725580 h 3259230"/>
                <a:gd name="connsiteX243" fmla="*/ 1244164 w 2101414"/>
                <a:gd name="connsiteY243" fmla="*/ 687480 h 3259230"/>
                <a:gd name="connsiteX244" fmla="*/ 1239401 w 2101414"/>
                <a:gd name="connsiteY244" fmla="*/ 673192 h 3259230"/>
                <a:gd name="connsiteX245" fmla="*/ 1229876 w 2101414"/>
                <a:gd name="connsiteY245" fmla="*/ 630330 h 3259230"/>
                <a:gd name="connsiteX246" fmla="*/ 1234639 w 2101414"/>
                <a:gd name="connsiteY246" fmla="*/ 596992 h 3259230"/>
                <a:gd name="connsiteX247" fmla="*/ 1239401 w 2101414"/>
                <a:gd name="connsiteY247" fmla="*/ 582705 h 3259230"/>
                <a:gd name="connsiteX248" fmla="*/ 1258451 w 2101414"/>
                <a:gd name="connsiteY248" fmla="*/ 577942 h 3259230"/>
                <a:gd name="connsiteX249" fmla="*/ 1282264 w 2101414"/>
                <a:gd name="connsiteY249" fmla="*/ 554130 h 3259230"/>
                <a:gd name="connsiteX250" fmla="*/ 1310839 w 2101414"/>
                <a:gd name="connsiteY250" fmla="*/ 525555 h 3259230"/>
                <a:gd name="connsiteX251" fmla="*/ 1315601 w 2101414"/>
                <a:gd name="connsiteY251" fmla="*/ 511267 h 3259230"/>
                <a:gd name="connsiteX252" fmla="*/ 1325126 w 2101414"/>
                <a:gd name="connsiteY252" fmla="*/ 496980 h 3259230"/>
                <a:gd name="connsiteX253" fmla="*/ 1329889 w 2101414"/>
                <a:gd name="connsiteY253" fmla="*/ 477930 h 3259230"/>
                <a:gd name="connsiteX254" fmla="*/ 1353701 w 2101414"/>
                <a:gd name="connsiteY254" fmla="*/ 411255 h 3259230"/>
                <a:gd name="connsiteX255" fmla="*/ 1363226 w 2101414"/>
                <a:gd name="connsiteY255" fmla="*/ 311242 h 3259230"/>
                <a:gd name="connsiteX256" fmla="*/ 1372751 w 2101414"/>
                <a:gd name="connsiteY256" fmla="*/ 268380 h 3259230"/>
                <a:gd name="connsiteX257" fmla="*/ 1377514 w 2101414"/>
                <a:gd name="connsiteY257" fmla="*/ 235042 h 3259230"/>
                <a:gd name="connsiteX258" fmla="*/ 1387039 w 2101414"/>
                <a:gd name="connsiteY258" fmla="*/ 206467 h 3259230"/>
                <a:gd name="connsiteX259" fmla="*/ 1391801 w 2101414"/>
                <a:gd name="connsiteY259" fmla="*/ 187417 h 3259230"/>
                <a:gd name="connsiteX260" fmla="*/ 1401326 w 2101414"/>
                <a:gd name="connsiteY260" fmla="*/ 92167 h 3259230"/>
                <a:gd name="connsiteX261" fmla="*/ 1425139 w 2101414"/>
                <a:gd name="connsiteY261" fmla="*/ 44542 h 3259230"/>
                <a:gd name="connsiteX262" fmla="*/ 1453714 w 2101414"/>
                <a:gd name="connsiteY262" fmla="*/ 20730 h 3259230"/>
                <a:gd name="connsiteX263" fmla="*/ 1482289 w 2101414"/>
                <a:gd name="connsiteY263" fmla="*/ 11205 h 3259230"/>
                <a:gd name="connsiteX264" fmla="*/ 1496576 w 2101414"/>
                <a:gd name="connsiteY264" fmla="*/ 6442 h 3259230"/>
                <a:gd name="connsiteX265" fmla="*/ 1510865 w 2101414"/>
                <a:gd name="connsiteY265" fmla="*/ 1680 h 3259230"/>
                <a:gd name="connsiteX266" fmla="*/ 1574821 w 2101414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23863 w 2090980"/>
                <a:gd name="connsiteY180" fmla="*/ 1701892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23863 w 2090980"/>
                <a:gd name="connsiteY180" fmla="*/ 1701892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75352 w 2201945"/>
                <a:gd name="connsiteY0" fmla="*/ 1679 h 3259230"/>
                <a:gd name="connsiteX1" fmla="*/ 1735220 w 2201945"/>
                <a:gd name="connsiteY1" fmla="*/ 42161 h 3259230"/>
                <a:gd name="connsiteX2" fmla="*/ 1749507 w 2201945"/>
                <a:gd name="connsiteY2" fmla="*/ 111217 h 3259230"/>
                <a:gd name="connsiteX3" fmla="*/ 1759032 w 2201945"/>
                <a:gd name="connsiteY3" fmla="*/ 154080 h 3259230"/>
                <a:gd name="connsiteX4" fmla="*/ 1768557 w 2201945"/>
                <a:gd name="connsiteY4" fmla="*/ 215992 h 3259230"/>
                <a:gd name="connsiteX5" fmla="*/ 1778082 w 2201945"/>
                <a:gd name="connsiteY5" fmla="*/ 249330 h 3259230"/>
                <a:gd name="connsiteX6" fmla="*/ 1792370 w 2201945"/>
                <a:gd name="connsiteY6" fmla="*/ 325530 h 3259230"/>
                <a:gd name="connsiteX7" fmla="*/ 1801895 w 2201945"/>
                <a:gd name="connsiteY7" fmla="*/ 354105 h 3259230"/>
                <a:gd name="connsiteX8" fmla="*/ 1806657 w 2201945"/>
                <a:gd name="connsiteY8" fmla="*/ 368392 h 3259230"/>
                <a:gd name="connsiteX9" fmla="*/ 1816182 w 2201945"/>
                <a:gd name="connsiteY9" fmla="*/ 382680 h 3259230"/>
                <a:gd name="connsiteX10" fmla="*/ 1825707 w 2201945"/>
                <a:gd name="connsiteY10" fmla="*/ 411255 h 3259230"/>
                <a:gd name="connsiteX11" fmla="*/ 1844757 w 2201945"/>
                <a:gd name="connsiteY11" fmla="*/ 439830 h 3259230"/>
                <a:gd name="connsiteX12" fmla="*/ 1849520 w 2201945"/>
                <a:gd name="connsiteY12" fmla="*/ 454117 h 3259230"/>
                <a:gd name="connsiteX13" fmla="*/ 1873332 w 2201945"/>
                <a:gd name="connsiteY13" fmla="*/ 482692 h 3259230"/>
                <a:gd name="connsiteX14" fmla="*/ 1887620 w 2201945"/>
                <a:gd name="connsiteY14" fmla="*/ 487455 h 3259230"/>
                <a:gd name="connsiteX15" fmla="*/ 1897145 w 2201945"/>
                <a:gd name="connsiteY15" fmla="*/ 501742 h 3259230"/>
                <a:gd name="connsiteX16" fmla="*/ 1925720 w 2201945"/>
                <a:gd name="connsiteY16" fmla="*/ 520792 h 3259230"/>
                <a:gd name="connsiteX17" fmla="*/ 1954295 w 2201945"/>
                <a:gd name="connsiteY17" fmla="*/ 563655 h 3259230"/>
                <a:gd name="connsiteX18" fmla="*/ 1963820 w 2201945"/>
                <a:gd name="connsiteY18" fmla="*/ 577942 h 3259230"/>
                <a:gd name="connsiteX19" fmla="*/ 1959057 w 2201945"/>
                <a:gd name="connsiteY19" fmla="*/ 611280 h 3259230"/>
                <a:gd name="connsiteX20" fmla="*/ 1949532 w 2201945"/>
                <a:gd name="connsiteY20" fmla="*/ 673192 h 3259230"/>
                <a:gd name="connsiteX21" fmla="*/ 1940007 w 2201945"/>
                <a:gd name="connsiteY21" fmla="*/ 701767 h 3259230"/>
                <a:gd name="connsiteX22" fmla="*/ 1930482 w 2201945"/>
                <a:gd name="connsiteY22" fmla="*/ 716055 h 3259230"/>
                <a:gd name="connsiteX23" fmla="*/ 1925720 w 2201945"/>
                <a:gd name="connsiteY23" fmla="*/ 735105 h 3259230"/>
                <a:gd name="connsiteX24" fmla="*/ 1920957 w 2201945"/>
                <a:gd name="connsiteY24" fmla="*/ 749392 h 3259230"/>
                <a:gd name="connsiteX25" fmla="*/ 1925720 w 2201945"/>
                <a:gd name="connsiteY25" fmla="*/ 777967 h 3259230"/>
                <a:gd name="connsiteX26" fmla="*/ 1935245 w 2201945"/>
                <a:gd name="connsiteY26" fmla="*/ 806542 h 3259230"/>
                <a:gd name="connsiteX27" fmla="*/ 1940007 w 2201945"/>
                <a:gd name="connsiteY27" fmla="*/ 820830 h 3259230"/>
                <a:gd name="connsiteX28" fmla="*/ 1949532 w 2201945"/>
                <a:gd name="connsiteY28" fmla="*/ 835117 h 3259230"/>
                <a:gd name="connsiteX29" fmla="*/ 1954295 w 2201945"/>
                <a:gd name="connsiteY29" fmla="*/ 854167 h 3259230"/>
                <a:gd name="connsiteX30" fmla="*/ 1963820 w 2201945"/>
                <a:gd name="connsiteY30" fmla="*/ 954180 h 3259230"/>
                <a:gd name="connsiteX31" fmla="*/ 1968582 w 2201945"/>
                <a:gd name="connsiteY31" fmla="*/ 992280 h 3259230"/>
                <a:gd name="connsiteX32" fmla="*/ 1963820 w 2201945"/>
                <a:gd name="connsiteY32" fmla="*/ 1016092 h 3259230"/>
                <a:gd name="connsiteX33" fmla="*/ 1949532 w 2201945"/>
                <a:gd name="connsiteY33" fmla="*/ 1087530 h 3259230"/>
                <a:gd name="connsiteX34" fmla="*/ 1940007 w 2201945"/>
                <a:gd name="connsiteY34" fmla="*/ 1116105 h 3259230"/>
                <a:gd name="connsiteX35" fmla="*/ 1930482 w 2201945"/>
                <a:gd name="connsiteY35" fmla="*/ 1144680 h 3259230"/>
                <a:gd name="connsiteX36" fmla="*/ 1916195 w 2201945"/>
                <a:gd name="connsiteY36" fmla="*/ 1187542 h 3259230"/>
                <a:gd name="connsiteX37" fmla="*/ 1911432 w 2201945"/>
                <a:gd name="connsiteY37" fmla="*/ 1201830 h 3259230"/>
                <a:gd name="connsiteX38" fmla="*/ 1878095 w 2201945"/>
                <a:gd name="connsiteY38" fmla="*/ 1244692 h 3259230"/>
                <a:gd name="connsiteX39" fmla="*/ 1868570 w 2201945"/>
                <a:gd name="connsiteY39" fmla="*/ 1258980 h 3259230"/>
                <a:gd name="connsiteX40" fmla="*/ 1839995 w 2201945"/>
                <a:gd name="connsiteY40" fmla="*/ 1278030 h 3259230"/>
                <a:gd name="connsiteX41" fmla="*/ 1830470 w 2201945"/>
                <a:gd name="connsiteY41" fmla="*/ 1292317 h 3259230"/>
                <a:gd name="connsiteX42" fmla="*/ 1801895 w 2201945"/>
                <a:gd name="connsiteY42" fmla="*/ 1311367 h 3259230"/>
                <a:gd name="connsiteX43" fmla="*/ 1792370 w 2201945"/>
                <a:gd name="connsiteY43" fmla="*/ 1325655 h 3259230"/>
                <a:gd name="connsiteX44" fmla="*/ 1778082 w 2201945"/>
                <a:gd name="connsiteY44" fmla="*/ 1335180 h 3259230"/>
                <a:gd name="connsiteX45" fmla="*/ 1768557 w 2201945"/>
                <a:gd name="connsiteY45" fmla="*/ 1378042 h 3259230"/>
                <a:gd name="connsiteX46" fmla="*/ 1782845 w 2201945"/>
                <a:gd name="connsiteY46" fmla="*/ 1406617 h 3259230"/>
                <a:gd name="connsiteX47" fmla="*/ 1797132 w 2201945"/>
                <a:gd name="connsiteY47" fmla="*/ 1416142 h 3259230"/>
                <a:gd name="connsiteX48" fmla="*/ 1835232 w 2201945"/>
                <a:gd name="connsiteY48" fmla="*/ 1439955 h 3259230"/>
                <a:gd name="connsiteX49" fmla="*/ 1849520 w 2201945"/>
                <a:gd name="connsiteY49" fmla="*/ 1444717 h 3259230"/>
                <a:gd name="connsiteX50" fmla="*/ 1859045 w 2201945"/>
                <a:gd name="connsiteY50" fmla="*/ 1459005 h 3259230"/>
                <a:gd name="connsiteX51" fmla="*/ 1892382 w 2201945"/>
                <a:gd name="connsiteY51" fmla="*/ 1497105 h 3259230"/>
                <a:gd name="connsiteX52" fmla="*/ 1911432 w 2201945"/>
                <a:gd name="connsiteY52" fmla="*/ 1539967 h 3259230"/>
                <a:gd name="connsiteX53" fmla="*/ 1925720 w 2201945"/>
                <a:gd name="connsiteY53" fmla="*/ 1544730 h 3259230"/>
                <a:gd name="connsiteX54" fmla="*/ 1930482 w 2201945"/>
                <a:gd name="connsiteY54" fmla="*/ 1559017 h 3259230"/>
                <a:gd name="connsiteX55" fmla="*/ 1959057 w 2201945"/>
                <a:gd name="connsiteY55" fmla="*/ 1578067 h 3259230"/>
                <a:gd name="connsiteX56" fmla="*/ 1978107 w 2201945"/>
                <a:gd name="connsiteY56" fmla="*/ 1620930 h 3259230"/>
                <a:gd name="connsiteX57" fmla="*/ 1992395 w 2201945"/>
                <a:gd name="connsiteY57" fmla="*/ 1630455 h 3259230"/>
                <a:gd name="connsiteX58" fmla="*/ 2040020 w 2201945"/>
                <a:gd name="connsiteY58" fmla="*/ 1644742 h 3259230"/>
                <a:gd name="connsiteX59" fmla="*/ 2054307 w 2201945"/>
                <a:gd name="connsiteY59" fmla="*/ 1649505 h 3259230"/>
                <a:gd name="connsiteX60" fmla="*/ 2082882 w 2201945"/>
                <a:gd name="connsiteY60" fmla="*/ 1663792 h 3259230"/>
                <a:gd name="connsiteX61" fmla="*/ 2125745 w 2201945"/>
                <a:gd name="connsiteY61" fmla="*/ 1692367 h 3259230"/>
                <a:gd name="connsiteX62" fmla="*/ 2140032 w 2201945"/>
                <a:gd name="connsiteY62" fmla="*/ 1701892 h 3259230"/>
                <a:gd name="connsiteX63" fmla="*/ 2149557 w 2201945"/>
                <a:gd name="connsiteY63" fmla="*/ 1716180 h 3259230"/>
                <a:gd name="connsiteX64" fmla="*/ 2163845 w 2201945"/>
                <a:gd name="connsiteY64" fmla="*/ 1725705 h 3259230"/>
                <a:gd name="connsiteX65" fmla="*/ 2173370 w 2201945"/>
                <a:gd name="connsiteY65" fmla="*/ 1754280 h 3259230"/>
                <a:gd name="connsiteX66" fmla="*/ 2178132 w 2201945"/>
                <a:gd name="connsiteY66" fmla="*/ 1768567 h 3259230"/>
                <a:gd name="connsiteX67" fmla="*/ 2182895 w 2201945"/>
                <a:gd name="connsiteY67" fmla="*/ 1782855 h 3259230"/>
                <a:gd name="connsiteX68" fmla="*/ 2187657 w 2201945"/>
                <a:gd name="connsiteY68" fmla="*/ 1806667 h 3259230"/>
                <a:gd name="connsiteX69" fmla="*/ 2192420 w 2201945"/>
                <a:gd name="connsiteY69" fmla="*/ 1820955 h 3259230"/>
                <a:gd name="connsiteX70" fmla="*/ 2201945 w 2201945"/>
                <a:gd name="connsiteY70" fmla="*/ 1859055 h 3259230"/>
                <a:gd name="connsiteX71" fmla="*/ 2192420 w 2201945"/>
                <a:gd name="connsiteY71" fmla="*/ 1935255 h 3259230"/>
                <a:gd name="connsiteX72" fmla="*/ 2182895 w 2201945"/>
                <a:gd name="connsiteY72" fmla="*/ 1963830 h 3259230"/>
                <a:gd name="connsiteX73" fmla="*/ 2178132 w 2201945"/>
                <a:gd name="connsiteY73" fmla="*/ 1978117 h 3259230"/>
                <a:gd name="connsiteX74" fmla="*/ 2159082 w 2201945"/>
                <a:gd name="connsiteY74" fmla="*/ 2006692 h 3259230"/>
                <a:gd name="connsiteX75" fmla="*/ 2144795 w 2201945"/>
                <a:gd name="connsiteY75" fmla="*/ 2035267 h 3259230"/>
                <a:gd name="connsiteX76" fmla="*/ 2130507 w 2201945"/>
                <a:gd name="connsiteY76" fmla="*/ 2044792 h 3259230"/>
                <a:gd name="connsiteX77" fmla="*/ 2120982 w 2201945"/>
                <a:gd name="connsiteY77" fmla="*/ 2059080 h 3259230"/>
                <a:gd name="connsiteX78" fmla="*/ 2106695 w 2201945"/>
                <a:gd name="connsiteY78" fmla="*/ 2063842 h 3259230"/>
                <a:gd name="connsiteX79" fmla="*/ 2044782 w 2201945"/>
                <a:gd name="connsiteY79" fmla="*/ 2078130 h 3259230"/>
                <a:gd name="connsiteX80" fmla="*/ 2030495 w 2201945"/>
                <a:gd name="connsiteY80" fmla="*/ 2092417 h 3259230"/>
                <a:gd name="connsiteX81" fmla="*/ 2016207 w 2201945"/>
                <a:gd name="connsiteY81" fmla="*/ 2101942 h 3259230"/>
                <a:gd name="connsiteX82" fmla="*/ 1997157 w 2201945"/>
                <a:gd name="connsiteY82" fmla="*/ 2130517 h 3259230"/>
                <a:gd name="connsiteX83" fmla="*/ 1968582 w 2201945"/>
                <a:gd name="connsiteY83" fmla="*/ 2173380 h 3259230"/>
                <a:gd name="connsiteX84" fmla="*/ 1949532 w 2201945"/>
                <a:gd name="connsiteY84" fmla="*/ 2201955 h 3259230"/>
                <a:gd name="connsiteX85" fmla="*/ 1940007 w 2201945"/>
                <a:gd name="connsiteY85" fmla="*/ 2216242 h 3259230"/>
                <a:gd name="connsiteX86" fmla="*/ 1911432 w 2201945"/>
                <a:gd name="connsiteY86" fmla="*/ 2273392 h 3259230"/>
                <a:gd name="connsiteX87" fmla="*/ 1901907 w 2201945"/>
                <a:gd name="connsiteY87" fmla="*/ 2287680 h 3259230"/>
                <a:gd name="connsiteX88" fmla="*/ 1892382 w 2201945"/>
                <a:gd name="connsiteY88" fmla="*/ 2316255 h 3259230"/>
                <a:gd name="connsiteX89" fmla="*/ 1887620 w 2201945"/>
                <a:gd name="connsiteY89" fmla="*/ 2330542 h 3259230"/>
                <a:gd name="connsiteX90" fmla="*/ 1897145 w 2201945"/>
                <a:gd name="connsiteY90" fmla="*/ 2363880 h 3259230"/>
                <a:gd name="connsiteX91" fmla="*/ 1906670 w 2201945"/>
                <a:gd name="connsiteY91" fmla="*/ 2392455 h 3259230"/>
                <a:gd name="connsiteX92" fmla="*/ 1911432 w 2201945"/>
                <a:gd name="connsiteY92" fmla="*/ 2406742 h 3259230"/>
                <a:gd name="connsiteX93" fmla="*/ 1920957 w 2201945"/>
                <a:gd name="connsiteY93" fmla="*/ 2449605 h 3259230"/>
                <a:gd name="connsiteX94" fmla="*/ 1930482 w 2201945"/>
                <a:gd name="connsiteY94" fmla="*/ 2463892 h 3259230"/>
                <a:gd name="connsiteX95" fmla="*/ 1940007 w 2201945"/>
                <a:gd name="connsiteY95" fmla="*/ 2492467 h 3259230"/>
                <a:gd name="connsiteX96" fmla="*/ 1963820 w 2201945"/>
                <a:gd name="connsiteY96" fmla="*/ 2535330 h 3259230"/>
                <a:gd name="connsiteX97" fmla="*/ 1959057 w 2201945"/>
                <a:gd name="connsiteY97" fmla="*/ 2678205 h 3259230"/>
                <a:gd name="connsiteX98" fmla="*/ 1959057 w 2201945"/>
                <a:gd name="connsiteY98" fmla="*/ 2721067 h 3259230"/>
                <a:gd name="connsiteX99" fmla="*/ 1959057 w 2201945"/>
                <a:gd name="connsiteY99" fmla="*/ 3025867 h 3259230"/>
                <a:gd name="connsiteX100" fmla="*/ 1954295 w 2201945"/>
                <a:gd name="connsiteY100" fmla="*/ 3059205 h 3259230"/>
                <a:gd name="connsiteX101" fmla="*/ 1944770 w 2201945"/>
                <a:gd name="connsiteY101" fmla="*/ 3125880 h 3259230"/>
                <a:gd name="connsiteX102" fmla="*/ 1940007 w 2201945"/>
                <a:gd name="connsiteY102" fmla="*/ 3140167 h 3259230"/>
                <a:gd name="connsiteX103" fmla="*/ 1920957 w 2201945"/>
                <a:gd name="connsiteY103" fmla="*/ 3168742 h 3259230"/>
                <a:gd name="connsiteX104" fmla="*/ 1916195 w 2201945"/>
                <a:gd name="connsiteY104" fmla="*/ 3183030 h 3259230"/>
                <a:gd name="connsiteX105" fmla="*/ 1873332 w 2201945"/>
                <a:gd name="connsiteY105" fmla="*/ 3202080 h 3259230"/>
                <a:gd name="connsiteX106" fmla="*/ 1830470 w 2201945"/>
                <a:gd name="connsiteY106" fmla="*/ 3225892 h 3259230"/>
                <a:gd name="connsiteX107" fmla="*/ 1816182 w 2201945"/>
                <a:gd name="connsiteY107" fmla="*/ 3235417 h 3259230"/>
                <a:gd name="connsiteX108" fmla="*/ 1778082 w 2201945"/>
                <a:gd name="connsiteY108" fmla="*/ 3244942 h 3259230"/>
                <a:gd name="connsiteX109" fmla="*/ 1682832 w 2201945"/>
                <a:gd name="connsiteY109" fmla="*/ 3254467 h 3259230"/>
                <a:gd name="connsiteX110" fmla="*/ 1663782 w 2201945"/>
                <a:gd name="connsiteY110" fmla="*/ 3259230 h 3259230"/>
                <a:gd name="connsiteX111" fmla="*/ 1601870 w 2201945"/>
                <a:gd name="connsiteY111" fmla="*/ 3254467 h 3259230"/>
                <a:gd name="connsiteX112" fmla="*/ 1568532 w 2201945"/>
                <a:gd name="connsiteY112" fmla="*/ 3244942 h 3259230"/>
                <a:gd name="connsiteX113" fmla="*/ 1535195 w 2201945"/>
                <a:gd name="connsiteY113" fmla="*/ 3240180 h 3259230"/>
                <a:gd name="connsiteX114" fmla="*/ 1520907 w 2201945"/>
                <a:gd name="connsiteY114" fmla="*/ 3235417 h 3259230"/>
                <a:gd name="connsiteX115" fmla="*/ 1468520 w 2201945"/>
                <a:gd name="connsiteY115" fmla="*/ 3225892 h 3259230"/>
                <a:gd name="connsiteX116" fmla="*/ 1449470 w 2201945"/>
                <a:gd name="connsiteY116" fmla="*/ 3221130 h 3259230"/>
                <a:gd name="connsiteX117" fmla="*/ 1420895 w 2201945"/>
                <a:gd name="connsiteY117" fmla="*/ 3211605 h 3259230"/>
                <a:gd name="connsiteX118" fmla="*/ 1392320 w 2201945"/>
                <a:gd name="connsiteY118" fmla="*/ 3197317 h 3259230"/>
                <a:gd name="connsiteX119" fmla="*/ 1363745 w 2201945"/>
                <a:gd name="connsiteY119" fmla="*/ 3183030 h 3259230"/>
                <a:gd name="connsiteX120" fmla="*/ 1349457 w 2201945"/>
                <a:gd name="connsiteY120" fmla="*/ 3173505 h 3259230"/>
                <a:gd name="connsiteX121" fmla="*/ 1339932 w 2201945"/>
                <a:gd name="connsiteY121" fmla="*/ 3144930 h 3259230"/>
                <a:gd name="connsiteX122" fmla="*/ 1339932 w 2201945"/>
                <a:gd name="connsiteY122" fmla="*/ 3002055 h 3259230"/>
                <a:gd name="connsiteX123" fmla="*/ 1330407 w 2201945"/>
                <a:gd name="connsiteY123" fmla="*/ 2968717 h 3259230"/>
                <a:gd name="connsiteX124" fmla="*/ 1335170 w 2201945"/>
                <a:gd name="connsiteY124" fmla="*/ 2911567 h 3259230"/>
                <a:gd name="connsiteX125" fmla="*/ 1344695 w 2201945"/>
                <a:gd name="connsiteY125" fmla="*/ 2868705 h 3259230"/>
                <a:gd name="connsiteX126" fmla="*/ 1339932 w 2201945"/>
                <a:gd name="connsiteY126" fmla="*/ 2792505 h 3259230"/>
                <a:gd name="connsiteX127" fmla="*/ 1344695 w 2201945"/>
                <a:gd name="connsiteY127" fmla="*/ 2730592 h 3259230"/>
                <a:gd name="connsiteX128" fmla="*/ 1344695 w 2201945"/>
                <a:gd name="connsiteY128" fmla="*/ 2659155 h 3259230"/>
                <a:gd name="connsiteX129" fmla="*/ 1335170 w 2201945"/>
                <a:gd name="connsiteY129" fmla="*/ 2592480 h 3259230"/>
                <a:gd name="connsiteX130" fmla="*/ 1330407 w 2201945"/>
                <a:gd name="connsiteY130" fmla="*/ 2578192 h 3259230"/>
                <a:gd name="connsiteX131" fmla="*/ 1335170 w 2201945"/>
                <a:gd name="connsiteY131" fmla="*/ 2521042 h 3259230"/>
                <a:gd name="connsiteX132" fmla="*/ 1339932 w 2201945"/>
                <a:gd name="connsiteY132" fmla="*/ 2506755 h 3259230"/>
                <a:gd name="connsiteX133" fmla="*/ 1354220 w 2201945"/>
                <a:gd name="connsiteY133" fmla="*/ 2459130 h 3259230"/>
                <a:gd name="connsiteX134" fmla="*/ 1358982 w 2201945"/>
                <a:gd name="connsiteY134" fmla="*/ 2444842 h 3259230"/>
                <a:gd name="connsiteX135" fmla="*/ 1378032 w 2201945"/>
                <a:gd name="connsiteY135" fmla="*/ 2416267 h 3259230"/>
                <a:gd name="connsiteX136" fmla="*/ 1392320 w 2201945"/>
                <a:gd name="connsiteY136" fmla="*/ 2368642 h 3259230"/>
                <a:gd name="connsiteX137" fmla="*/ 1397082 w 2201945"/>
                <a:gd name="connsiteY137" fmla="*/ 2354355 h 3259230"/>
                <a:gd name="connsiteX138" fmla="*/ 1382795 w 2201945"/>
                <a:gd name="connsiteY138" fmla="*/ 2297205 h 3259230"/>
                <a:gd name="connsiteX139" fmla="*/ 1373270 w 2201945"/>
                <a:gd name="connsiteY139" fmla="*/ 2282917 h 3259230"/>
                <a:gd name="connsiteX140" fmla="*/ 1363745 w 2201945"/>
                <a:gd name="connsiteY140" fmla="*/ 2240055 h 3259230"/>
                <a:gd name="connsiteX141" fmla="*/ 1358982 w 2201945"/>
                <a:gd name="connsiteY141" fmla="*/ 2197192 h 3259230"/>
                <a:gd name="connsiteX142" fmla="*/ 1349457 w 2201945"/>
                <a:gd name="connsiteY142" fmla="*/ 2163855 h 3259230"/>
                <a:gd name="connsiteX143" fmla="*/ 1354220 w 2201945"/>
                <a:gd name="connsiteY143" fmla="*/ 2059080 h 3259230"/>
                <a:gd name="connsiteX144" fmla="*/ 1363745 w 2201945"/>
                <a:gd name="connsiteY144" fmla="*/ 2011455 h 3259230"/>
                <a:gd name="connsiteX145" fmla="*/ 1358982 w 2201945"/>
                <a:gd name="connsiteY145" fmla="*/ 1959067 h 3259230"/>
                <a:gd name="connsiteX146" fmla="*/ 1316120 w 2201945"/>
                <a:gd name="connsiteY146" fmla="*/ 1935255 h 3259230"/>
                <a:gd name="connsiteX147" fmla="*/ 1301832 w 2201945"/>
                <a:gd name="connsiteY147" fmla="*/ 1940017 h 3259230"/>
                <a:gd name="connsiteX148" fmla="*/ 1263732 w 2201945"/>
                <a:gd name="connsiteY148" fmla="*/ 1930492 h 3259230"/>
                <a:gd name="connsiteX149" fmla="*/ 1249445 w 2201945"/>
                <a:gd name="connsiteY149" fmla="*/ 1920967 h 3259230"/>
                <a:gd name="connsiteX150" fmla="*/ 1220870 w 2201945"/>
                <a:gd name="connsiteY150" fmla="*/ 1911442 h 3259230"/>
                <a:gd name="connsiteX151" fmla="*/ 1206582 w 2201945"/>
                <a:gd name="connsiteY151" fmla="*/ 1906680 h 3259230"/>
                <a:gd name="connsiteX152" fmla="*/ 1139907 w 2201945"/>
                <a:gd name="connsiteY152" fmla="*/ 1916205 h 3259230"/>
                <a:gd name="connsiteX153" fmla="*/ 1106570 w 2201945"/>
                <a:gd name="connsiteY153" fmla="*/ 1911442 h 3259230"/>
                <a:gd name="connsiteX154" fmla="*/ 1044657 w 2201945"/>
                <a:gd name="connsiteY154" fmla="*/ 1920967 h 3259230"/>
                <a:gd name="connsiteX155" fmla="*/ 982745 w 2201945"/>
                <a:gd name="connsiteY155" fmla="*/ 1916205 h 3259230"/>
                <a:gd name="connsiteX156" fmla="*/ 968457 w 2201945"/>
                <a:gd name="connsiteY156" fmla="*/ 1911442 h 3259230"/>
                <a:gd name="connsiteX157" fmla="*/ 954170 w 2201945"/>
                <a:gd name="connsiteY157" fmla="*/ 1901917 h 3259230"/>
                <a:gd name="connsiteX158" fmla="*/ 935120 w 2201945"/>
                <a:gd name="connsiteY158" fmla="*/ 1897155 h 3259230"/>
                <a:gd name="connsiteX159" fmla="*/ 906545 w 2201945"/>
                <a:gd name="connsiteY159" fmla="*/ 1901917 h 3259230"/>
                <a:gd name="connsiteX160" fmla="*/ 877970 w 2201945"/>
                <a:gd name="connsiteY160" fmla="*/ 1887630 h 3259230"/>
                <a:gd name="connsiteX161" fmla="*/ 806532 w 2201945"/>
                <a:gd name="connsiteY161" fmla="*/ 1892392 h 3259230"/>
                <a:gd name="connsiteX162" fmla="*/ 763670 w 2201945"/>
                <a:gd name="connsiteY162" fmla="*/ 1868580 h 3259230"/>
                <a:gd name="connsiteX163" fmla="*/ 696995 w 2201945"/>
                <a:gd name="connsiteY163" fmla="*/ 1849530 h 3259230"/>
                <a:gd name="connsiteX164" fmla="*/ 658895 w 2201945"/>
                <a:gd name="connsiteY164" fmla="*/ 1844767 h 3259230"/>
                <a:gd name="connsiteX165" fmla="*/ 616032 w 2201945"/>
                <a:gd name="connsiteY165" fmla="*/ 1849530 h 3259230"/>
                <a:gd name="connsiteX166" fmla="*/ 516020 w 2201945"/>
                <a:gd name="connsiteY166" fmla="*/ 1840005 h 3259230"/>
                <a:gd name="connsiteX167" fmla="*/ 444582 w 2201945"/>
                <a:gd name="connsiteY167" fmla="*/ 1830480 h 3259230"/>
                <a:gd name="connsiteX168" fmla="*/ 344570 w 2201945"/>
                <a:gd name="connsiteY168" fmla="*/ 1840005 h 3259230"/>
                <a:gd name="connsiteX169" fmla="*/ 296945 w 2201945"/>
                <a:gd name="connsiteY169" fmla="*/ 1849530 h 3259230"/>
                <a:gd name="connsiteX170" fmla="*/ 258845 w 2201945"/>
                <a:gd name="connsiteY170" fmla="*/ 1859055 h 3259230"/>
                <a:gd name="connsiteX171" fmla="*/ 230270 w 2201945"/>
                <a:gd name="connsiteY171" fmla="*/ 1868580 h 3259230"/>
                <a:gd name="connsiteX172" fmla="*/ 201695 w 2201945"/>
                <a:gd name="connsiteY172" fmla="*/ 1873342 h 3259230"/>
                <a:gd name="connsiteX173" fmla="*/ 173120 w 2201945"/>
                <a:gd name="connsiteY173" fmla="*/ 1863817 h 3259230"/>
                <a:gd name="connsiteX174" fmla="*/ 158832 w 2201945"/>
                <a:gd name="connsiteY174" fmla="*/ 1859055 h 3259230"/>
                <a:gd name="connsiteX175" fmla="*/ 130257 w 2201945"/>
                <a:gd name="connsiteY175" fmla="*/ 1840005 h 3259230"/>
                <a:gd name="connsiteX176" fmla="*/ 111207 w 2201945"/>
                <a:gd name="connsiteY176" fmla="*/ 1811430 h 3259230"/>
                <a:gd name="connsiteX177" fmla="*/ 141892 w 2201945"/>
                <a:gd name="connsiteY177" fmla="*/ 1773330 h 3259230"/>
                <a:gd name="connsiteX178" fmla="*/ 139462 w 2201945"/>
                <a:gd name="connsiteY178" fmla="*/ 1744755 h 3259230"/>
                <a:gd name="connsiteX179" fmla="*/ 132431 w 2201945"/>
                <a:gd name="connsiteY179" fmla="*/ 1716180 h 3259230"/>
                <a:gd name="connsiteX180" fmla="*/ 10 w 2201945"/>
                <a:gd name="connsiteY180" fmla="*/ 1623311 h 3259230"/>
                <a:gd name="connsiteX181" fmla="*/ 139782 w 2201945"/>
                <a:gd name="connsiteY181" fmla="*/ 1649505 h 3259230"/>
                <a:gd name="connsiteX182" fmla="*/ 168357 w 2201945"/>
                <a:gd name="connsiteY182" fmla="*/ 1630455 h 3259230"/>
                <a:gd name="connsiteX183" fmla="*/ 187407 w 2201945"/>
                <a:gd name="connsiteY183" fmla="*/ 1616167 h 3259230"/>
                <a:gd name="connsiteX184" fmla="*/ 220745 w 2201945"/>
                <a:gd name="connsiteY184" fmla="*/ 1606642 h 3259230"/>
                <a:gd name="connsiteX185" fmla="*/ 263607 w 2201945"/>
                <a:gd name="connsiteY185" fmla="*/ 1597117 h 3259230"/>
                <a:gd name="connsiteX186" fmla="*/ 335045 w 2201945"/>
                <a:gd name="connsiteY186" fmla="*/ 1611405 h 3259230"/>
                <a:gd name="connsiteX187" fmla="*/ 349332 w 2201945"/>
                <a:gd name="connsiteY187" fmla="*/ 1620930 h 3259230"/>
                <a:gd name="connsiteX188" fmla="*/ 377907 w 2201945"/>
                <a:gd name="connsiteY188" fmla="*/ 1630455 h 3259230"/>
                <a:gd name="connsiteX189" fmla="*/ 554120 w 2201945"/>
                <a:gd name="connsiteY189" fmla="*/ 1620930 h 3259230"/>
                <a:gd name="connsiteX190" fmla="*/ 587457 w 2201945"/>
                <a:gd name="connsiteY190" fmla="*/ 1611405 h 3259230"/>
                <a:gd name="connsiteX191" fmla="*/ 606507 w 2201945"/>
                <a:gd name="connsiteY191" fmla="*/ 1606642 h 3259230"/>
                <a:gd name="connsiteX192" fmla="*/ 687470 w 2201945"/>
                <a:gd name="connsiteY192" fmla="*/ 1592355 h 3259230"/>
                <a:gd name="connsiteX193" fmla="*/ 749382 w 2201945"/>
                <a:gd name="connsiteY193" fmla="*/ 1582830 h 3259230"/>
                <a:gd name="connsiteX194" fmla="*/ 968457 w 2201945"/>
                <a:gd name="connsiteY194" fmla="*/ 1573305 h 3259230"/>
                <a:gd name="connsiteX195" fmla="*/ 997032 w 2201945"/>
                <a:gd name="connsiteY195" fmla="*/ 1559017 h 3259230"/>
                <a:gd name="connsiteX196" fmla="*/ 1035132 w 2201945"/>
                <a:gd name="connsiteY196" fmla="*/ 1549492 h 3259230"/>
                <a:gd name="connsiteX197" fmla="*/ 1101807 w 2201945"/>
                <a:gd name="connsiteY197" fmla="*/ 1554255 h 3259230"/>
                <a:gd name="connsiteX198" fmla="*/ 1125620 w 2201945"/>
                <a:gd name="connsiteY198" fmla="*/ 1559017 h 3259230"/>
                <a:gd name="connsiteX199" fmla="*/ 1178007 w 2201945"/>
                <a:gd name="connsiteY199" fmla="*/ 1563780 h 3259230"/>
                <a:gd name="connsiteX200" fmla="*/ 1216107 w 2201945"/>
                <a:gd name="connsiteY200" fmla="*/ 1554255 h 3259230"/>
                <a:gd name="connsiteX201" fmla="*/ 1268495 w 2201945"/>
                <a:gd name="connsiteY201" fmla="*/ 1539967 h 3259230"/>
                <a:gd name="connsiteX202" fmla="*/ 1335170 w 2201945"/>
                <a:gd name="connsiteY202" fmla="*/ 1535205 h 3259230"/>
                <a:gd name="connsiteX203" fmla="*/ 1382795 w 2201945"/>
                <a:gd name="connsiteY203" fmla="*/ 1530442 h 3259230"/>
                <a:gd name="connsiteX204" fmla="*/ 1397082 w 2201945"/>
                <a:gd name="connsiteY204" fmla="*/ 1525680 h 3259230"/>
                <a:gd name="connsiteX205" fmla="*/ 1401845 w 2201945"/>
                <a:gd name="connsiteY205" fmla="*/ 1511392 h 3259230"/>
                <a:gd name="connsiteX206" fmla="*/ 1411370 w 2201945"/>
                <a:gd name="connsiteY206" fmla="*/ 1497105 h 3259230"/>
                <a:gd name="connsiteX207" fmla="*/ 1439945 w 2201945"/>
                <a:gd name="connsiteY207" fmla="*/ 1473292 h 3259230"/>
                <a:gd name="connsiteX208" fmla="*/ 1449470 w 2201945"/>
                <a:gd name="connsiteY208" fmla="*/ 1459005 h 3259230"/>
                <a:gd name="connsiteX209" fmla="*/ 1478045 w 2201945"/>
                <a:gd name="connsiteY209" fmla="*/ 1439955 h 3259230"/>
                <a:gd name="connsiteX210" fmla="*/ 1506620 w 2201945"/>
                <a:gd name="connsiteY210" fmla="*/ 1430430 h 3259230"/>
                <a:gd name="connsiteX211" fmla="*/ 1535195 w 2201945"/>
                <a:gd name="connsiteY211" fmla="*/ 1406617 h 3259230"/>
                <a:gd name="connsiteX212" fmla="*/ 1544720 w 2201945"/>
                <a:gd name="connsiteY212" fmla="*/ 1378042 h 3259230"/>
                <a:gd name="connsiteX213" fmla="*/ 1525670 w 2201945"/>
                <a:gd name="connsiteY213" fmla="*/ 1325655 h 3259230"/>
                <a:gd name="connsiteX214" fmla="*/ 1497095 w 2201945"/>
                <a:gd name="connsiteY214" fmla="*/ 1301842 h 3259230"/>
                <a:gd name="connsiteX215" fmla="*/ 1487570 w 2201945"/>
                <a:gd name="connsiteY215" fmla="*/ 1287555 h 3259230"/>
                <a:gd name="connsiteX216" fmla="*/ 1473282 w 2201945"/>
                <a:gd name="connsiteY216" fmla="*/ 1268505 h 3259230"/>
                <a:gd name="connsiteX217" fmla="*/ 1454232 w 2201945"/>
                <a:gd name="connsiteY217" fmla="*/ 1239930 h 3259230"/>
                <a:gd name="connsiteX218" fmla="*/ 1439945 w 2201945"/>
                <a:gd name="connsiteY218" fmla="*/ 1230405 h 3259230"/>
                <a:gd name="connsiteX219" fmla="*/ 1425657 w 2201945"/>
                <a:gd name="connsiteY219" fmla="*/ 1201830 h 3259230"/>
                <a:gd name="connsiteX220" fmla="*/ 1416132 w 2201945"/>
                <a:gd name="connsiteY220" fmla="*/ 1173255 h 3259230"/>
                <a:gd name="connsiteX221" fmla="*/ 1411370 w 2201945"/>
                <a:gd name="connsiteY221" fmla="*/ 1158967 h 3259230"/>
                <a:gd name="connsiteX222" fmla="*/ 1406607 w 2201945"/>
                <a:gd name="connsiteY222" fmla="*/ 1144680 h 3259230"/>
                <a:gd name="connsiteX223" fmla="*/ 1397082 w 2201945"/>
                <a:gd name="connsiteY223" fmla="*/ 1111342 h 3259230"/>
                <a:gd name="connsiteX224" fmla="*/ 1382795 w 2201945"/>
                <a:gd name="connsiteY224" fmla="*/ 1101817 h 3259230"/>
                <a:gd name="connsiteX225" fmla="*/ 1358982 w 2201945"/>
                <a:gd name="connsiteY225" fmla="*/ 1106580 h 3259230"/>
                <a:gd name="connsiteX226" fmla="*/ 1282782 w 2201945"/>
                <a:gd name="connsiteY226" fmla="*/ 1097055 h 3259230"/>
                <a:gd name="connsiteX227" fmla="*/ 1273257 w 2201945"/>
                <a:gd name="connsiteY227" fmla="*/ 1068480 h 3259230"/>
                <a:gd name="connsiteX228" fmla="*/ 1278020 w 2201945"/>
                <a:gd name="connsiteY228" fmla="*/ 1006567 h 3259230"/>
                <a:gd name="connsiteX229" fmla="*/ 1287545 w 2201945"/>
                <a:gd name="connsiteY229" fmla="*/ 992280 h 3259230"/>
                <a:gd name="connsiteX230" fmla="*/ 1316120 w 2201945"/>
                <a:gd name="connsiteY230" fmla="*/ 968467 h 3259230"/>
                <a:gd name="connsiteX231" fmla="*/ 1330407 w 2201945"/>
                <a:gd name="connsiteY231" fmla="*/ 963705 h 3259230"/>
                <a:gd name="connsiteX232" fmla="*/ 1339932 w 2201945"/>
                <a:gd name="connsiteY232" fmla="*/ 949417 h 3259230"/>
                <a:gd name="connsiteX233" fmla="*/ 1368507 w 2201945"/>
                <a:gd name="connsiteY233" fmla="*/ 930367 h 3259230"/>
                <a:gd name="connsiteX234" fmla="*/ 1378032 w 2201945"/>
                <a:gd name="connsiteY234" fmla="*/ 901792 h 3259230"/>
                <a:gd name="connsiteX235" fmla="*/ 1382795 w 2201945"/>
                <a:gd name="connsiteY235" fmla="*/ 887505 h 3259230"/>
                <a:gd name="connsiteX236" fmla="*/ 1392320 w 2201945"/>
                <a:gd name="connsiteY236" fmla="*/ 873217 h 3259230"/>
                <a:gd name="connsiteX237" fmla="*/ 1387557 w 2201945"/>
                <a:gd name="connsiteY237" fmla="*/ 811305 h 3259230"/>
                <a:gd name="connsiteX238" fmla="*/ 1382795 w 2201945"/>
                <a:gd name="connsiteY238" fmla="*/ 797017 h 3259230"/>
                <a:gd name="connsiteX239" fmla="*/ 1368507 w 2201945"/>
                <a:gd name="connsiteY239" fmla="*/ 787492 h 3259230"/>
                <a:gd name="connsiteX240" fmla="*/ 1358982 w 2201945"/>
                <a:gd name="connsiteY240" fmla="*/ 758917 h 3259230"/>
                <a:gd name="connsiteX241" fmla="*/ 1354220 w 2201945"/>
                <a:gd name="connsiteY241" fmla="*/ 744630 h 3259230"/>
                <a:gd name="connsiteX242" fmla="*/ 1349457 w 2201945"/>
                <a:gd name="connsiteY242" fmla="*/ 725580 h 3259230"/>
                <a:gd name="connsiteX243" fmla="*/ 1344695 w 2201945"/>
                <a:gd name="connsiteY243" fmla="*/ 687480 h 3259230"/>
                <a:gd name="connsiteX244" fmla="*/ 1339932 w 2201945"/>
                <a:gd name="connsiteY244" fmla="*/ 673192 h 3259230"/>
                <a:gd name="connsiteX245" fmla="*/ 1330407 w 2201945"/>
                <a:gd name="connsiteY245" fmla="*/ 630330 h 3259230"/>
                <a:gd name="connsiteX246" fmla="*/ 1335170 w 2201945"/>
                <a:gd name="connsiteY246" fmla="*/ 596992 h 3259230"/>
                <a:gd name="connsiteX247" fmla="*/ 1339932 w 2201945"/>
                <a:gd name="connsiteY247" fmla="*/ 582705 h 3259230"/>
                <a:gd name="connsiteX248" fmla="*/ 1358982 w 2201945"/>
                <a:gd name="connsiteY248" fmla="*/ 577942 h 3259230"/>
                <a:gd name="connsiteX249" fmla="*/ 1382795 w 2201945"/>
                <a:gd name="connsiteY249" fmla="*/ 554130 h 3259230"/>
                <a:gd name="connsiteX250" fmla="*/ 1411370 w 2201945"/>
                <a:gd name="connsiteY250" fmla="*/ 525555 h 3259230"/>
                <a:gd name="connsiteX251" fmla="*/ 1416132 w 2201945"/>
                <a:gd name="connsiteY251" fmla="*/ 511267 h 3259230"/>
                <a:gd name="connsiteX252" fmla="*/ 1425657 w 2201945"/>
                <a:gd name="connsiteY252" fmla="*/ 496980 h 3259230"/>
                <a:gd name="connsiteX253" fmla="*/ 1430420 w 2201945"/>
                <a:gd name="connsiteY253" fmla="*/ 477930 h 3259230"/>
                <a:gd name="connsiteX254" fmla="*/ 1454232 w 2201945"/>
                <a:gd name="connsiteY254" fmla="*/ 411255 h 3259230"/>
                <a:gd name="connsiteX255" fmla="*/ 1463757 w 2201945"/>
                <a:gd name="connsiteY255" fmla="*/ 311242 h 3259230"/>
                <a:gd name="connsiteX256" fmla="*/ 1473282 w 2201945"/>
                <a:gd name="connsiteY256" fmla="*/ 268380 h 3259230"/>
                <a:gd name="connsiteX257" fmla="*/ 1478045 w 2201945"/>
                <a:gd name="connsiteY257" fmla="*/ 235042 h 3259230"/>
                <a:gd name="connsiteX258" fmla="*/ 1487570 w 2201945"/>
                <a:gd name="connsiteY258" fmla="*/ 206467 h 3259230"/>
                <a:gd name="connsiteX259" fmla="*/ 1492332 w 2201945"/>
                <a:gd name="connsiteY259" fmla="*/ 187417 h 3259230"/>
                <a:gd name="connsiteX260" fmla="*/ 1501857 w 2201945"/>
                <a:gd name="connsiteY260" fmla="*/ 92167 h 3259230"/>
                <a:gd name="connsiteX261" fmla="*/ 1525670 w 2201945"/>
                <a:gd name="connsiteY261" fmla="*/ 44542 h 3259230"/>
                <a:gd name="connsiteX262" fmla="*/ 1554245 w 2201945"/>
                <a:gd name="connsiteY262" fmla="*/ 20730 h 3259230"/>
                <a:gd name="connsiteX263" fmla="*/ 1582820 w 2201945"/>
                <a:gd name="connsiteY263" fmla="*/ 11205 h 3259230"/>
                <a:gd name="connsiteX264" fmla="*/ 1597107 w 2201945"/>
                <a:gd name="connsiteY264" fmla="*/ 6442 h 3259230"/>
                <a:gd name="connsiteX265" fmla="*/ 1611396 w 2201945"/>
                <a:gd name="connsiteY265" fmla="*/ 1680 h 3259230"/>
                <a:gd name="connsiteX266" fmla="*/ 1675352 w 2201945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21466 w 2090980"/>
                <a:gd name="connsiteY179" fmla="*/ 1716180 h 3259230"/>
                <a:gd name="connsiteX180" fmla="*/ 16768 w 2090980"/>
                <a:gd name="connsiteY180" fmla="*/ 1678079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84860 w 2211453"/>
                <a:gd name="connsiteY0" fmla="*/ 1679 h 3259230"/>
                <a:gd name="connsiteX1" fmla="*/ 1744728 w 2211453"/>
                <a:gd name="connsiteY1" fmla="*/ 42161 h 3259230"/>
                <a:gd name="connsiteX2" fmla="*/ 1759015 w 2211453"/>
                <a:gd name="connsiteY2" fmla="*/ 111217 h 3259230"/>
                <a:gd name="connsiteX3" fmla="*/ 1768540 w 2211453"/>
                <a:gd name="connsiteY3" fmla="*/ 154080 h 3259230"/>
                <a:gd name="connsiteX4" fmla="*/ 1778065 w 2211453"/>
                <a:gd name="connsiteY4" fmla="*/ 215992 h 3259230"/>
                <a:gd name="connsiteX5" fmla="*/ 1787590 w 2211453"/>
                <a:gd name="connsiteY5" fmla="*/ 249330 h 3259230"/>
                <a:gd name="connsiteX6" fmla="*/ 1801878 w 2211453"/>
                <a:gd name="connsiteY6" fmla="*/ 325530 h 3259230"/>
                <a:gd name="connsiteX7" fmla="*/ 1811403 w 2211453"/>
                <a:gd name="connsiteY7" fmla="*/ 354105 h 3259230"/>
                <a:gd name="connsiteX8" fmla="*/ 1816165 w 2211453"/>
                <a:gd name="connsiteY8" fmla="*/ 368392 h 3259230"/>
                <a:gd name="connsiteX9" fmla="*/ 1825690 w 2211453"/>
                <a:gd name="connsiteY9" fmla="*/ 382680 h 3259230"/>
                <a:gd name="connsiteX10" fmla="*/ 1835215 w 2211453"/>
                <a:gd name="connsiteY10" fmla="*/ 411255 h 3259230"/>
                <a:gd name="connsiteX11" fmla="*/ 1854265 w 2211453"/>
                <a:gd name="connsiteY11" fmla="*/ 439830 h 3259230"/>
                <a:gd name="connsiteX12" fmla="*/ 1859028 w 2211453"/>
                <a:gd name="connsiteY12" fmla="*/ 454117 h 3259230"/>
                <a:gd name="connsiteX13" fmla="*/ 1882840 w 2211453"/>
                <a:gd name="connsiteY13" fmla="*/ 482692 h 3259230"/>
                <a:gd name="connsiteX14" fmla="*/ 1897128 w 2211453"/>
                <a:gd name="connsiteY14" fmla="*/ 487455 h 3259230"/>
                <a:gd name="connsiteX15" fmla="*/ 1906653 w 2211453"/>
                <a:gd name="connsiteY15" fmla="*/ 501742 h 3259230"/>
                <a:gd name="connsiteX16" fmla="*/ 1935228 w 2211453"/>
                <a:gd name="connsiteY16" fmla="*/ 520792 h 3259230"/>
                <a:gd name="connsiteX17" fmla="*/ 1963803 w 2211453"/>
                <a:gd name="connsiteY17" fmla="*/ 563655 h 3259230"/>
                <a:gd name="connsiteX18" fmla="*/ 1973328 w 2211453"/>
                <a:gd name="connsiteY18" fmla="*/ 577942 h 3259230"/>
                <a:gd name="connsiteX19" fmla="*/ 1968565 w 2211453"/>
                <a:gd name="connsiteY19" fmla="*/ 611280 h 3259230"/>
                <a:gd name="connsiteX20" fmla="*/ 1959040 w 2211453"/>
                <a:gd name="connsiteY20" fmla="*/ 673192 h 3259230"/>
                <a:gd name="connsiteX21" fmla="*/ 1949515 w 2211453"/>
                <a:gd name="connsiteY21" fmla="*/ 701767 h 3259230"/>
                <a:gd name="connsiteX22" fmla="*/ 1939990 w 2211453"/>
                <a:gd name="connsiteY22" fmla="*/ 716055 h 3259230"/>
                <a:gd name="connsiteX23" fmla="*/ 1935228 w 2211453"/>
                <a:gd name="connsiteY23" fmla="*/ 735105 h 3259230"/>
                <a:gd name="connsiteX24" fmla="*/ 1930465 w 2211453"/>
                <a:gd name="connsiteY24" fmla="*/ 749392 h 3259230"/>
                <a:gd name="connsiteX25" fmla="*/ 1935228 w 2211453"/>
                <a:gd name="connsiteY25" fmla="*/ 777967 h 3259230"/>
                <a:gd name="connsiteX26" fmla="*/ 1944753 w 2211453"/>
                <a:gd name="connsiteY26" fmla="*/ 806542 h 3259230"/>
                <a:gd name="connsiteX27" fmla="*/ 1949515 w 2211453"/>
                <a:gd name="connsiteY27" fmla="*/ 820830 h 3259230"/>
                <a:gd name="connsiteX28" fmla="*/ 1959040 w 2211453"/>
                <a:gd name="connsiteY28" fmla="*/ 835117 h 3259230"/>
                <a:gd name="connsiteX29" fmla="*/ 1963803 w 2211453"/>
                <a:gd name="connsiteY29" fmla="*/ 854167 h 3259230"/>
                <a:gd name="connsiteX30" fmla="*/ 1973328 w 2211453"/>
                <a:gd name="connsiteY30" fmla="*/ 954180 h 3259230"/>
                <a:gd name="connsiteX31" fmla="*/ 1978090 w 2211453"/>
                <a:gd name="connsiteY31" fmla="*/ 992280 h 3259230"/>
                <a:gd name="connsiteX32" fmla="*/ 1973328 w 2211453"/>
                <a:gd name="connsiteY32" fmla="*/ 1016092 h 3259230"/>
                <a:gd name="connsiteX33" fmla="*/ 1959040 w 2211453"/>
                <a:gd name="connsiteY33" fmla="*/ 1087530 h 3259230"/>
                <a:gd name="connsiteX34" fmla="*/ 1949515 w 2211453"/>
                <a:gd name="connsiteY34" fmla="*/ 1116105 h 3259230"/>
                <a:gd name="connsiteX35" fmla="*/ 1939990 w 2211453"/>
                <a:gd name="connsiteY35" fmla="*/ 1144680 h 3259230"/>
                <a:gd name="connsiteX36" fmla="*/ 1925703 w 2211453"/>
                <a:gd name="connsiteY36" fmla="*/ 1187542 h 3259230"/>
                <a:gd name="connsiteX37" fmla="*/ 1920940 w 2211453"/>
                <a:gd name="connsiteY37" fmla="*/ 1201830 h 3259230"/>
                <a:gd name="connsiteX38" fmla="*/ 1887603 w 2211453"/>
                <a:gd name="connsiteY38" fmla="*/ 1244692 h 3259230"/>
                <a:gd name="connsiteX39" fmla="*/ 1878078 w 2211453"/>
                <a:gd name="connsiteY39" fmla="*/ 1258980 h 3259230"/>
                <a:gd name="connsiteX40" fmla="*/ 1849503 w 2211453"/>
                <a:gd name="connsiteY40" fmla="*/ 1278030 h 3259230"/>
                <a:gd name="connsiteX41" fmla="*/ 1839978 w 2211453"/>
                <a:gd name="connsiteY41" fmla="*/ 1292317 h 3259230"/>
                <a:gd name="connsiteX42" fmla="*/ 1811403 w 2211453"/>
                <a:gd name="connsiteY42" fmla="*/ 1311367 h 3259230"/>
                <a:gd name="connsiteX43" fmla="*/ 1801878 w 2211453"/>
                <a:gd name="connsiteY43" fmla="*/ 1325655 h 3259230"/>
                <a:gd name="connsiteX44" fmla="*/ 1787590 w 2211453"/>
                <a:gd name="connsiteY44" fmla="*/ 1335180 h 3259230"/>
                <a:gd name="connsiteX45" fmla="*/ 1778065 w 2211453"/>
                <a:gd name="connsiteY45" fmla="*/ 1378042 h 3259230"/>
                <a:gd name="connsiteX46" fmla="*/ 1792353 w 2211453"/>
                <a:gd name="connsiteY46" fmla="*/ 1406617 h 3259230"/>
                <a:gd name="connsiteX47" fmla="*/ 1806640 w 2211453"/>
                <a:gd name="connsiteY47" fmla="*/ 1416142 h 3259230"/>
                <a:gd name="connsiteX48" fmla="*/ 1844740 w 2211453"/>
                <a:gd name="connsiteY48" fmla="*/ 1439955 h 3259230"/>
                <a:gd name="connsiteX49" fmla="*/ 1859028 w 2211453"/>
                <a:gd name="connsiteY49" fmla="*/ 1444717 h 3259230"/>
                <a:gd name="connsiteX50" fmla="*/ 1868553 w 2211453"/>
                <a:gd name="connsiteY50" fmla="*/ 1459005 h 3259230"/>
                <a:gd name="connsiteX51" fmla="*/ 1901890 w 2211453"/>
                <a:gd name="connsiteY51" fmla="*/ 1497105 h 3259230"/>
                <a:gd name="connsiteX52" fmla="*/ 1920940 w 2211453"/>
                <a:gd name="connsiteY52" fmla="*/ 1539967 h 3259230"/>
                <a:gd name="connsiteX53" fmla="*/ 1935228 w 2211453"/>
                <a:gd name="connsiteY53" fmla="*/ 1544730 h 3259230"/>
                <a:gd name="connsiteX54" fmla="*/ 1939990 w 2211453"/>
                <a:gd name="connsiteY54" fmla="*/ 1559017 h 3259230"/>
                <a:gd name="connsiteX55" fmla="*/ 1968565 w 2211453"/>
                <a:gd name="connsiteY55" fmla="*/ 1578067 h 3259230"/>
                <a:gd name="connsiteX56" fmla="*/ 1987615 w 2211453"/>
                <a:gd name="connsiteY56" fmla="*/ 1620930 h 3259230"/>
                <a:gd name="connsiteX57" fmla="*/ 2001903 w 2211453"/>
                <a:gd name="connsiteY57" fmla="*/ 1630455 h 3259230"/>
                <a:gd name="connsiteX58" fmla="*/ 2049528 w 2211453"/>
                <a:gd name="connsiteY58" fmla="*/ 1644742 h 3259230"/>
                <a:gd name="connsiteX59" fmla="*/ 2063815 w 2211453"/>
                <a:gd name="connsiteY59" fmla="*/ 1649505 h 3259230"/>
                <a:gd name="connsiteX60" fmla="*/ 2092390 w 2211453"/>
                <a:gd name="connsiteY60" fmla="*/ 1663792 h 3259230"/>
                <a:gd name="connsiteX61" fmla="*/ 2135253 w 2211453"/>
                <a:gd name="connsiteY61" fmla="*/ 1692367 h 3259230"/>
                <a:gd name="connsiteX62" fmla="*/ 2149540 w 2211453"/>
                <a:gd name="connsiteY62" fmla="*/ 1701892 h 3259230"/>
                <a:gd name="connsiteX63" fmla="*/ 2159065 w 2211453"/>
                <a:gd name="connsiteY63" fmla="*/ 1716180 h 3259230"/>
                <a:gd name="connsiteX64" fmla="*/ 2173353 w 2211453"/>
                <a:gd name="connsiteY64" fmla="*/ 1725705 h 3259230"/>
                <a:gd name="connsiteX65" fmla="*/ 2182878 w 2211453"/>
                <a:gd name="connsiteY65" fmla="*/ 1754280 h 3259230"/>
                <a:gd name="connsiteX66" fmla="*/ 2187640 w 2211453"/>
                <a:gd name="connsiteY66" fmla="*/ 1768567 h 3259230"/>
                <a:gd name="connsiteX67" fmla="*/ 2192403 w 2211453"/>
                <a:gd name="connsiteY67" fmla="*/ 1782855 h 3259230"/>
                <a:gd name="connsiteX68" fmla="*/ 2197165 w 2211453"/>
                <a:gd name="connsiteY68" fmla="*/ 1806667 h 3259230"/>
                <a:gd name="connsiteX69" fmla="*/ 2201928 w 2211453"/>
                <a:gd name="connsiteY69" fmla="*/ 1820955 h 3259230"/>
                <a:gd name="connsiteX70" fmla="*/ 2211453 w 2211453"/>
                <a:gd name="connsiteY70" fmla="*/ 1859055 h 3259230"/>
                <a:gd name="connsiteX71" fmla="*/ 2201928 w 2211453"/>
                <a:gd name="connsiteY71" fmla="*/ 1935255 h 3259230"/>
                <a:gd name="connsiteX72" fmla="*/ 2192403 w 2211453"/>
                <a:gd name="connsiteY72" fmla="*/ 1963830 h 3259230"/>
                <a:gd name="connsiteX73" fmla="*/ 2187640 w 2211453"/>
                <a:gd name="connsiteY73" fmla="*/ 1978117 h 3259230"/>
                <a:gd name="connsiteX74" fmla="*/ 2168590 w 2211453"/>
                <a:gd name="connsiteY74" fmla="*/ 2006692 h 3259230"/>
                <a:gd name="connsiteX75" fmla="*/ 2154303 w 2211453"/>
                <a:gd name="connsiteY75" fmla="*/ 2035267 h 3259230"/>
                <a:gd name="connsiteX76" fmla="*/ 2140015 w 2211453"/>
                <a:gd name="connsiteY76" fmla="*/ 2044792 h 3259230"/>
                <a:gd name="connsiteX77" fmla="*/ 2130490 w 2211453"/>
                <a:gd name="connsiteY77" fmla="*/ 2059080 h 3259230"/>
                <a:gd name="connsiteX78" fmla="*/ 2116203 w 2211453"/>
                <a:gd name="connsiteY78" fmla="*/ 2063842 h 3259230"/>
                <a:gd name="connsiteX79" fmla="*/ 2054290 w 2211453"/>
                <a:gd name="connsiteY79" fmla="*/ 2078130 h 3259230"/>
                <a:gd name="connsiteX80" fmla="*/ 2040003 w 2211453"/>
                <a:gd name="connsiteY80" fmla="*/ 2092417 h 3259230"/>
                <a:gd name="connsiteX81" fmla="*/ 2025715 w 2211453"/>
                <a:gd name="connsiteY81" fmla="*/ 2101942 h 3259230"/>
                <a:gd name="connsiteX82" fmla="*/ 2006665 w 2211453"/>
                <a:gd name="connsiteY82" fmla="*/ 2130517 h 3259230"/>
                <a:gd name="connsiteX83" fmla="*/ 1978090 w 2211453"/>
                <a:gd name="connsiteY83" fmla="*/ 2173380 h 3259230"/>
                <a:gd name="connsiteX84" fmla="*/ 1959040 w 2211453"/>
                <a:gd name="connsiteY84" fmla="*/ 2201955 h 3259230"/>
                <a:gd name="connsiteX85" fmla="*/ 1949515 w 2211453"/>
                <a:gd name="connsiteY85" fmla="*/ 2216242 h 3259230"/>
                <a:gd name="connsiteX86" fmla="*/ 1920940 w 2211453"/>
                <a:gd name="connsiteY86" fmla="*/ 2273392 h 3259230"/>
                <a:gd name="connsiteX87" fmla="*/ 1911415 w 2211453"/>
                <a:gd name="connsiteY87" fmla="*/ 2287680 h 3259230"/>
                <a:gd name="connsiteX88" fmla="*/ 1901890 w 2211453"/>
                <a:gd name="connsiteY88" fmla="*/ 2316255 h 3259230"/>
                <a:gd name="connsiteX89" fmla="*/ 1897128 w 2211453"/>
                <a:gd name="connsiteY89" fmla="*/ 2330542 h 3259230"/>
                <a:gd name="connsiteX90" fmla="*/ 1906653 w 2211453"/>
                <a:gd name="connsiteY90" fmla="*/ 2363880 h 3259230"/>
                <a:gd name="connsiteX91" fmla="*/ 1916178 w 2211453"/>
                <a:gd name="connsiteY91" fmla="*/ 2392455 h 3259230"/>
                <a:gd name="connsiteX92" fmla="*/ 1920940 w 2211453"/>
                <a:gd name="connsiteY92" fmla="*/ 2406742 h 3259230"/>
                <a:gd name="connsiteX93" fmla="*/ 1930465 w 2211453"/>
                <a:gd name="connsiteY93" fmla="*/ 2449605 h 3259230"/>
                <a:gd name="connsiteX94" fmla="*/ 1939990 w 2211453"/>
                <a:gd name="connsiteY94" fmla="*/ 2463892 h 3259230"/>
                <a:gd name="connsiteX95" fmla="*/ 1949515 w 2211453"/>
                <a:gd name="connsiteY95" fmla="*/ 2492467 h 3259230"/>
                <a:gd name="connsiteX96" fmla="*/ 1973328 w 2211453"/>
                <a:gd name="connsiteY96" fmla="*/ 2535330 h 3259230"/>
                <a:gd name="connsiteX97" fmla="*/ 1968565 w 2211453"/>
                <a:gd name="connsiteY97" fmla="*/ 2678205 h 3259230"/>
                <a:gd name="connsiteX98" fmla="*/ 1968565 w 2211453"/>
                <a:gd name="connsiteY98" fmla="*/ 2721067 h 3259230"/>
                <a:gd name="connsiteX99" fmla="*/ 1968565 w 2211453"/>
                <a:gd name="connsiteY99" fmla="*/ 3025867 h 3259230"/>
                <a:gd name="connsiteX100" fmla="*/ 1963803 w 2211453"/>
                <a:gd name="connsiteY100" fmla="*/ 3059205 h 3259230"/>
                <a:gd name="connsiteX101" fmla="*/ 1954278 w 2211453"/>
                <a:gd name="connsiteY101" fmla="*/ 3125880 h 3259230"/>
                <a:gd name="connsiteX102" fmla="*/ 1949515 w 2211453"/>
                <a:gd name="connsiteY102" fmla="*/ 3140167 h 3259230"/>
                <a:gd name="connsiteX103" fmla="*/ 1930465 w 2211453"/>
                <a:gd name="connsiteY103" fmla="*/ 3168742 h 3259230"/>
                <a:gd name="connsiteX104" fmla="*/ 1925703 w 2211453"/>
                <a:gd name="connsiteY104" fmla="*/ 3183030 h 3259230"/>
                <a:gd name="connsiteX105" fmla="*/ 1882840 w 2211453"/>
                <a:gd name="connsiteY105" fmla="*/ 3202080 h 3259230"/>
                <a:gd name="connsiteX106" fmla="*/ 1839978 w 2211453"/>
                <a:gd name="connsiteY106" fmla="*/ 3225892 h 3259230"/>
                <a:gd name="connsiteX107" fmla="*/ 1825690 w 2211453"/>
                <a:gd name="connsiteY107" fmla="*/ 3235417 h 3259230"/>
                <a:gd name="connsiteX108" fmla="*/ 1787590 w 2211453"/>
                <a:gd name="connsiteY108" fmla="*/ 3244942 h 3259230"/>
                <a:gd name="connsiteX109" fmla="*/ 1692340 w 2211453"/>
                <a:gd name="connsiteY109" fmla="*/ 3254467 h 3259230"/>
                <a:gd name="connsiteX110" fmla="*/ 1673290 w 2211453"/>
                <a:gd name="connsiteY110" fmla="*/ 3259230 h 3259230"/>
                <a:gd name="connsiteX111" fmla="*/ 1611378 w 2211453"/>
                <a:gd name="connsiteY111" fmla="*/ 3254467 h 3259230"/>
                <a:gd name="connsiteX112" fmla="*/ 1578040 w 2211453"/>
                <a:gd name="connsiteY112" fmla="*/ 3244942 h 3259230"/>
                <a:gd name="connsiteX113" fmla="*/ 1544703 w 2211453"/>
                <a:gd name="connsiteY113" fmla="*/ 3240180 h 3259230"/>
                <a:gd name="connsiteX114" fmla="*/ 1530415 w 2211453"/>
                <a:gd name="connsiteY114" fmla="*/ 3235417 h 3259230"/>
                <a:gd name="connsiteX115" fmla="*/ 1478028 w 2211453"/>
                <a:gd name="connsiteY115" fmla="*/ 3225892 h 3259230"/>
                <a:gd name="connsiteX116" fmla="*/ 1458978 w 2211453"/>
                <a:gd name="connsiteY116" fmla="*/ 3221130 h 3259230"/>
                <a:gd name="connsiteX117" fmla="*/ 1430403 w 2211453"/>
                <a:gd name="connsiteY117" fmla="*/ 3211605 h 3259230"/>
                <a:gd name="connsiteX118" fmla="*/ 1401828 w 2211453"/>
                <a:gd name="connsiteY118" fmla="*/ 3197317 h 3259230"/>
                <a:gd name="connsiteX119" fmla="*/ 1373253 w 2211453"/>
                <a:gd name="connsiteY119" fmla="*/ 3183030 h 3259230"/>
                <a:gd name="connsiteX120" fmla="*/ 1358965 w 2211453"/>
                <a:gd name="connsiteY120" fmla="*/ 3173505 h 3259230"/>
                <a:gd name="connsiteX121" fmla="*/ 1349440 w 2211453"/>
                <a:gd name="connsiteY121" fmla="*/ 3144930 h 3259230"/>
                <a:gd name="connsiteX122" fmla="*/ 1349440 w 2211453"/>
                <a:gd name="connsiteY122" fmla="*/ 3002055 h 3259230"/>
                <a:gd name="connsiteX123" fmla="*/ 1339915 w 2211453"/>
                <a:gd name="connsiteY123" fmla="*/ 2968717 h 3259230"/>
                <a:gd name="connsiteX124" fmla="*/ 1344678 w 2211453"/>
                <a:gd name="connsiteY124" fmla="*/ 2911567 h 3259230"/>
                <a:gd name="connsiteX125" fmla="*/ 1354203 w 2211453"/>
                <a:gd name="connsiteY125" fmla="*/ 2868705 h 3259230"/>
                <a:gd name="connsiteX126" fmla="*/ 1349440 w 2211453"/>
                <a:gd name="connsiteY126" fmla="*/ 2792505 h 3259230"/>
                <a:gd name="connsiteX127" fmla="*/ 1354203 w 2211453"/>
                <a:gd name="connsiteY127" fmla="*/ 2730592 h 3259230"/>
                <a:gd name="connsiteX128" fmla="*/ 1354203 w 2211453"/>
                <a:gd name="connsiteY128" fmla="*/ 2659155 h 3259230"/>
                <a:gd name="connsiteX129" fmla="*/ 1344678 w 2211453"/>
                <a:gd name="connsiteY129" fmla="*/ 2592480 h 3259230"/>
                <a:gd name="connsiteX130" fmla="*/ 1339915 w 2211453"/>
                <a:gd name="connsiteY130" fmla="*/ 2578192 h 3259230"/>
                <a:gd name="connsiteX131" fmla="*/ 1344678 w 2211453"/>
                <a:gd name="connsiteY131" fmla="*/ 2521042 h 3259230"/>
                <a:gd name="connsiteX132" fmla="*/ 1349440 w 2211453"/>
                <a:gd name="connsiteY132" fmla="*/ 2506755 h 3259230"/>
                <a:gd name="connsiteX133" fmla="*/ 1363728 w 2211453"/>
                <a:gd name="connsiteY133" fmla="*/ 2459130 h 3259230"/>
                <a:gd name="connsiteX134" fmla="*/ 1368490 w 2211453"/>
                <a:gd name="connsiteY134" fmla="*/ 2444842 h 3259230"/>
                <a:gd name="connsiteX135" fmla="*/ 1387540 w 2211453"/>
                <a:gd name="connsiteY135" fmla="*/ 2416267 h 3259230"/>
                <a:gd name="connsiteX136" fmla="*/ 1401828 w 2211453"/>
                <a:gd name="connsiteY136" fmla="*/ 2368642 h 3259230"/>
                <a:gd name="connsiteX137" fmla="*/ 1406590 w 2211453"/>
                <a:gd name="connsiteY137" fmla="*/ 2354355 h 3259230"/>
                <a:gd name="connsiteX138" fmla="*/ 1392303 w 2211453"/>
                <a:gd name="connsiteY138" fmla="*/ 2297205 h 3259230"/>
                <a:gd name="connsiteX139" fmla="*/ 1382778 w 2211453"/>
                <a:gd name="connsiteY139" fmla="*/ 2282917 h 3259230"/>
                <a:gd name="connsiteX140" fmla="*/ 1373253 w 2211453"/>
                <a:gd name="connsiteY140" fmla="*/ 2240055 h 3259230"/>
                <a:gd name="connsiteX141" fmla="*/ 1368490 w 2211453"/>
                <a:gd name="connsiteY141" fmla="*/ 2197192 h 3259230"/>
                <a:gd name="connsiteX142" fmla="*/ 1358965 w 2211453"/>
                <a:gd name="connsiteY142" fmla="*/ 2163855 h 3259230"/>
                <a:gd name="connsiteX143" fmla="*/ 1363728 w 2211453"/>
                <a:gd name="connsiteY143" fmla="*/ 2059080 h 3259230"/>
                <a:gd name="connsiteX144" fmla="*/ 1373253 w 2211453"/>
                <a:gd name="connsiteY144" fmla="*/ 2011455 h 3259230"/>
                <a:gd name="connsiteX145" fmla="*/ 1368490 w 2211453"/>
                <a:gd name="connsiteY145" fmla="*/ 1959067 h 3259230"/>
                <a:gd name="connsiteX146" fmla="*/ 1325628 w 2211453"/>
                <a:gd name="connsiteY146" fmla="*/ 1935255 h 3259230"/>
                <a:gd name="connsiteX147" fmla="*/ 1311340 w 2211453"/>
                <a:gd name="connsiteY147" fmla="*/ 1940017 h 3259230"/>
                <a:gd name="connsiteX148" fmla="*/ 1273240 w 2211453"/>
                <a:gd name="connsiteY148" fmla="*/ 1930492 h 3259230"/>
                <a:gd name="connsiteX149" fmla="*/ 1258953 w 2211453"/>
                <a:gd name="connsiteY149" fmla="*/ 1920967 h 3259230"/>
                <a:gd name="connsiteX150" fmla="*/ 1230378 w 2211453"/>
                <a:gd name="connsiteY150" fmla="*/ 1911442 h 3259230"/>
                <a:gd name="connsiteX151" fmla="*/ 1216090 w 2211453"/>
                <a:gd name="connsiteY151" fmla="*/ 1906680 h 3259230"/>
                <a:gd name="connsiteX152" fmla="*/ 1149415 w 2211453"/>
                <a:gd name="connsiteY152" fmla="*/ 1916205 h 3259230"/>
                <a:gd name="connsiteX153" fmla="*/ 1116078 w 2211453"/>
                <a:gd name="connsiteY153" fmla="*/ 1911442 h 3259230"/>
                <a:gd name="connsiteX154" fmla="*/ 1054165 w 2211453"/>
                <a:gd name="connsiteY154" fmla="*/ 1920967 h 3259230"/>
                <a:gd name="connsiteX155" fmla="*/ 992253 w 2211453"/>
                <a:gd name="connsiteY155" fmla="*/ 1916205 h 3259230"/>
                <a:gd name="connsiteX156" fmla="*/ 977965 w 2211453"/>
                <a:gd name="connsiteY156" fmla="*/ 1911442 h 3259230"/>
                <a:gd name="connsiteX157" fmla="*/ 963678 w 2211453"/>
                <a:gd name="connsiteY157" fmla="*/ 1901917 h 3259230"/>
                <a:gd name="connsiteX158" fmla="*/ 944628 w 2211453"/>
                <a:gd name="connsiteY158" fmla="*/ 1897155 h 3259230"/>
                <a:gd name="connsiteX159" fmla="*/ 916053 w 2211453"/>
                <a:gd name="connsiteY159" fmla="*/ 1901917 h 3259230"/>
                <a:gd name="connsiteX160" fmla="*/ 887478 w 2211453"/>
                <a:gd name="connsiteY160" fmla="*/ 1887630 h 3259230"/>
                <a:gd name="connsiteX161" fmla="*/ 816040 w 2211453"/>
                <a:gd name="connsiteY161" fmla="*/ 1892392 h 3259230"/>
                <a:gd name="connsiteX162" fmla="*/ 773178 w 2211453"/>
                <a:gd name="connsiteY162" fmla="*/ 1868580 h 3259230"/>
                <a:gd name="connsiteX163" fmla="*/ 706503 w 2211453"/>
                <a:gd name="connsiteY163" fmla="*/ 1849530 h 3259230"/>
                <a:gd name="connsiteX164" fmla="*/ 668403 w 2211453"/>
                <a:gd name="connsiteY164" fmla="*/ 1844767 h 3259230"/>
                <a:gd name="connsiteX165" fmla="*/ 625540 w 2211453"/>
                <a:gd name="connsiteY165" fmla="*/ 1849530 h 3259230"/>
                <a:gd name="connsiteX166" fmla="*/ 525528 w 2211453"/>
                <a:gd name="connsiteY166" fmla="*/ 1840005 h 3259230"/>
                <a:gd name="connsiteX167" fmla="*/ 454090 w 2211453"/>
                <a:gd name="connsiteY167" fmla="*/ 1830480 h 3259230"/>
                <a:gd name="connsiteX168" fmla="*/ 354078 w 2211453"/>
                <a:gd name="connsiteY168" fmla="*/ 1840005 h 3259230"/>
                <a:gd name="connsiteX169" fmla="*/ 306453 w 2211453"/>
                <a:gd name="connsiteY169" fmla="*/ 1849530 h 3259230"/>
                <a:gd name="connsiteX170" fmla="*/ 268353 w 2211453"/>
                <a:gd name="connsiteY170" fmla="*/ 1859055 h 3259230"/>
                <a:gd name="connsiteX171" fmla="*/ 239778 w 2211453"/>
                <a:gd name="connsiteY171" fmla="*/ 1868580 h 3259230"/>
                <a:gd name="connsiteX172" fmla="*/ 211203 w 2211453"/>
                <a:gd name="connsiteY172" fmla="*/ 1873342 h 3259230"/>
                <a:gd name="connsiteX173" fmla="*/ 182628 w 2211453"/>
                <a:gd name="connsiteY173" fmla="*/ 1863817 h 3259230"/>
                <a:gd name="connsiteX174" fmla="*/ 168340 w 2211453"/>
                <a:gd name="connsiteY174" fmla="*/ 1859055 h 3259230"/>
                <a:gd name="connsiteX175" fmla="*/ 139765 w 2211453"/>
                <a:gd name="connsiteY175" fmla="*/ 1840005 h 3259230"/>
                <a:gd name="connsiteX176" fmla="*/ 120715 w 2211453"/>
                <a:gd name="connsiteY176" fmla="*/ 1811430 h 3259230"/>
                <a:gd name="connsiteX177" fmla="*/ 151400 w 2211453"/>
                <a:gd name="connsiteY177" fmla="*/ 1773330 h 3259230"/>
                <a:gd name="connsiteX178" fmla="*/ 148970 w 2211453"/>
                <a:gd name="connsiteY178" fmla="*/ 1744755 h 3259230"/>
                <a:gd name="connsiteX179" fmla="*/ 24 w 2211453"/>
                <a:gd name="connsiteY179" fmla="*/ 1716180 h 3259230"/>
                <a:gd name="connsiteX180" fmla="*/ 137241 w 2211453"/>
                <a:gd name="connsiteY180" fmla="*/ 1678079 h 3259230"/>
                <a:gd name="connsiteX181" fmla="*/ 149290 w 2211453"/>
                <a:gd name="connsiteY181" fmla="*/ 1649505 h 3259230"/>
                <a:gd name="connsiteX182" fmla="*/ 177865 w 2211453"/>
                <a:gd name="connsiteY182" fmla="*/ 1630455 h 3259230"/>
                <a:gd name="connsiteX183" fmla="*/ 196915 w 2211453"/>
                <a:gd name="connsiteY183" fmla="*/ 1616167 h 3259230"/>
                <a:gd name="connsiteX184" fmla="*/ 230253 w 2211453"/>
                <a:gd name="connsiteY184" fmla="*/ 1606642 h 3259230"/>
                <a:gd name="connsiteX185" fmla="*/ 273115 w 2211453"/>
                <a:gd name="connsiteY185" fmla="*/ 1597117 h 3259230"/>
                <a:gd name="connsiteX186" fmla="*/ 344553 w 2211453"/>
                <a:gd name="connsiteY186" fmla="*/ 1611405 h 3259230"/>
                <a:gd name="connsiteX187" fmla="*/ 358840 w 2211453"/>
                <a:gd name="connsiteY187" fmla="*/ 1620930 h 3259230"/>
                <a:gd name="connsiteX188" fmla="*/ 387415 w 2211453"/>
                <a:gd name="connsiteY188" fmla="*/ 1630455 h 3259230"/>
                <a:gd name="connsiteX189" fmla="*/ 563628 w 2211453"/>
                <a:gd name="connsiteY189" fmla="*/ 1620930 h 3259230"/>
                <a:gd name="connsiteX190" fmla="*/ 596965 w 2211453"/>
                <a:gd name="connsiteY190" fmla="*/ 1611405 h 3259230"/>
                <a:gd name="connsiteX191" fmla="*/ 616015 w 2211453"/>
                <a:gd name="connsiteY191" fmla="*/ 1606642 h 3259230"/>
                <a:gd name="connsiteX192" fmla="*/ 696978 w 2211453"/>
                <a:gd name="connsiteY192" fmla="*/ 1592355 h 3259230"/>
                <a:gd name="connsiteX193" fmla="*/ 758890 w 2211453"/>
                <a:gd name="connsiteY193" fmla="*/ 1582830 h 3259230"/>
                <a:gd name="connsiteX194" fmla="*/ 977965 w 2211453"/>
                <a:gd name="connsiteY194" fmla="*/ 1573305 h 3259230"/>
                <a:gd name="connsiteX195" fmla="*/ 1006540 w 2211453"/>
                <a:gd name="connsiteY195" fmla="*/ 1559017 h 3259230"/>
                <a:gd name="connsiteX196" fmla="*/ 1044640 w 2211453"/>
                <a:gd name="connsiteY196" fmla="*/ 1549492 h 3259230"/>
                <a:gd name="connsiteX197" fmla="*/ 1111315 w 2211453"/>
                <a:gd name="connsiteY197" fmla="*/ 1554255 h 3259230"/>
                <a:gd name="connsiteX198" fmla="*/ 1135128 w 2211453"/>
                <a:gd name="connsiteY198" fmla="*/ 1559017 h 3259230"/>
                <a:gd name="connsiteX199" fmla="*/ 1187515 w 2211453"/>
                <a:gd name="connsiteY199" fmla="*/ 1563780 h 3259230"/>
                <a:gd name="connsiteX200" fmla="*/ 1225615 w 2211453"/>
                <a:gd name="connsiteY200" fmla="*/ 1554255 h 3259230"/>
                <a:gd name="connsiteX201" fmla="*/ 1278003 w 2211453"/>
                <a:gd name="connsiteY201" fmla="*/ 1539967 h 3259230"/>
                <a:gd name="connsiteX202" fmla="*/ 1344678 w 2211453"/>
                <a:gd name="connsiteY202" fmla="*/ 1535205 h 3259230"/>
                <a:gd name="connsiteX203" fmla="*/ 1392303 w 2211453"/>
                <a:gd name="connsiteY203" fmla="*/ 1530442 h 3259230"/>
                <a:gd name="connsiteX204" fmla="*/ 1406590 w 2211453"/>
                <a:gd name="connsiteY204" fmla="*/ 1525680 h 3259230"/>
                <a:gd name="connsiteX205" fmla="*/ 1411353 w 2211453"/>
                <a:gd name="connsiteY205" fmla="*/ 1511392 h 3259230"/>
                <a:gd name="connsiteX206" fmla="*/ 1420878 w 2211453"/>
                <a:gd name="connsiteY206" fmla="*/ 1497105 h 3259230"/>
                <a:gd name="connsiteX207" fmla="*/ 1449453 w 2211453"/>
                <a:gd name="connsiteY207" fmla="*/ 1473292 h 3259230"/>
                <a:gd name="connsiteX208" fmla="*/ 1458978 w 2211453"/>
                <a:gd name="connsiteY208" fmla="*/ 1459005 h 3259230"/>
                <a:gd name="connsiteX209" fmla="*/ 1487553 w 2211453"/>
                <a:gd name="connsiteY209" fmla="*/ 1439955 h 3259230"/>
                <a:gd name="connsiteX210" fmla="*/ 1516128 w 2211453"/>
                <a:gd name="connsiteY210" fmla="*/ 1430430 h 3259230"/>
                <a:gd name="connsiteX211" fmla="*/ 1544703 w 2211453"/>
                <a:gd name="connsiteY211" fmla="*/ 1406617 h 3259230"/>
                <a:gd name="connsiteX212" fmla="*/ 1554228 w 2211453"/>
                <a:gd name="connsiteY212" fmla="*/ 1378042 h 3259230"/>
                <a:gd name="connsiteX213" fmla="*/ 1535178 w 2211453"/>
                <a:gd name="connsiteY213" fmla="*/ 1325655 h 3259230"/>
                <a:gd name="connsiteX214" fmla="*/ 1506603 w 2211453"/>
                <a:gd name="connsiteY214" fmla="*/ 1301842 h 3259230"/>
                <a:gd name="connsiteX215" fmla="*/ 1497078 w 2211453"/>
                <a:gd name="connsiteY215" fmla="*/ 1287555 h 3259230"/>
                <a:gd name="connsiteX216" fmla="*/ 1482790 w 2211453"/>
                <a:gd name="connsiteY216" fmla="*/ 1268505 h 3259230"/>
                <a:gd name="connsiteX217" fmla="*/ 1463740 w 2211453"/>
                <a:gd name="connsiteY217" fmla="*/ 1239930 h 3259230"/>
                <a:gd name="connsiteX218" fmla="*/ 1449453 w 2211453"/>
                <a:gd name="connsiteY218" fmla="*/ 1230405 h 3259230"/>
                <a:gd name="connsiteX219" fmla="*/ 1435165 w 2211453"/>
                <a:gd name="connsiteY219" fmla="*/ 1201830 h 3259230"/>
                <a:gd name="connsiteX220" fmla="*/ 1425640 w 2211453"/>
                <a:gd name="connsiteY220" fmla="*/ 1173255 h 3259230"/>
                <a:gd name="connsiteX221" fmla="*/ 1420878 w 2211453"/>
                <a:gd name="connsiteY221" fmla="*/ 1158967 h 3259230"/>
                <a:gd name="connsiteX222" fmla="*/ 1416115 w 2211453"/>
                <a:gd name="connsiteY222" fmla="*/ 1144680 h 3259230"/>
                <a:gd name="connsiteX223" fmla="*/ 1406590 w 2211453"/>
                <a:gd name="connsiteY223" fmla="*/ 1111342 h 3259230"/>
                <a:gd name="connsiteX224" fmla="*/ 1392303 w 2211453"/>
                <a:gd name="connsiteY224" fmla="*/ 1101817 h 3259230"/>
                <a:gd name="connsiteX225" fmla="*/ 1368490 w 2211453"/>
                <a:gd name="connsiteY225" fmla="*/ 1106580 h 3259230"/>
                <a:gd name="connsiteX226" fmla="*/ 1292290 w 2211453"/>
                <a:gd name="connsiteY226" fmla="*/ 1097055 h 3259230"/>
                <a:gd name="connsiteX227" fmla="*/ 1282765 w 2211453"/>
                <a:gd name="connsiteY227" fmla="*/ 1068480 h 3259230"/>
                <a:gd name="connsiteX228" fmla="*/ 1287528 w 2211453"/>
                <a:gd name="connsiteY228" fmla="*/ 1006567 h 3259230"/>
                <a:gd name="connsiteX229" fmla="*/ 1297053 w 2211453"/>
                <a:gd name="connsiteY229" fmla="*/ 992280 h 3259230"/>
                <a:gd name="connsiteX230" fmla="*/ 1325628 w 2211453"/>
                <a:gd name="connsiteY230" fmla="*/ 968467 h 3259230"/>
                <a:gd name="connsiteX231" fmla="*/ 1339915 w 2211453"/>
                <a:gd name="connsiteY231" fmla="*/ 963705 h 3259230"/>
                <a:gd name="connsiteX232" fmla="*/ 1349440 w 2211453"/>
                <a:gd name="connsiteY232" fmla="*/ 949417 h 3259230"/>
                <a:gd name="connsiteX233" fmla="*/ 1378015 w 2211453"/>
                <a:gd name="connsiteY233" fmla="*/ 930367 h 3259230"/>
                <a:gd name="connsiteX234" fmla="*/ 1387540 w 2211453"/>
                <a:gd name="connsiteY234" fmla="*/ 901792 h 3259230"/>
                <a:gd name="connsiteX235" fmla="*/ 1392303 w 2211453"/>
                <a:gd name="connsiteY235" fmla="*/ 887505 h 3259230"/>
                <a:gd name="connsiteX236" fmla="*/ 1401828 w 2211453"/>
                <a:gd name="connsiteY236" fmla="*/ 873217 h 3259230"/>
                <a:gd name="connsiteX237" fmla="*/ 1397065 w 2211453"/>
                <a:gd name="connsiteY237" fmla="*/ 811305 h 3259230"/>
                <a:gd name="connsiteX238" fmla="*/ 1392303 w 2211453"/>
                <a:gd name="connsiteY238" fmla="*/ 797017 h 3259230"/>
                <a:gd name="connsiteX239" fmla="*/ 1378015 w 2211453"/>
                <a:gd name="connsiteY239" fmla="*/ 787492 h 3259230"/>
                <a:gd name="connsiteX240" fmla="*/ 1368490 w 2211453"/>
                <a:gd name="connsiteY240" fmla="*/ 758917 h 3259230"/>
                <a:gd name="connsiteX241" fmla="*/ 1363728 w 2211453"/>
                <a:gd name="connsiteY241" fmla="*/ 744630 h 3259230"/>
                <a:gd name="connsiteX242" fmla="*/ 1358965 w 2211453"/>
                <a:gd name="connsiteY242" fmla="*/ 725580 h 3259230"/>
                <a:gd name="connsiteX243" fmla="*/ 1354203 w 2211453"/>
                <a:gd name="connsiteY243" fmla="*/ 687480 h 3259230"/>
                <a:gd name="connsiteX244" fmla="*/ 1349440 w 2211453"/>
                <a:gd name="connsiteY244" fmla="*/ 673192 h 3259230"/>
                <a:gd name="connsiteX245" fmla="*/ 1339915 w 2211453"/>
                <a:gd name="connsiteY245" fmla="*/ 630330 h 3259230"/>
                <a:gd name="connsiteX246" fmla="*/ 1344678 w 2211453"/>
                <a:gd name="connsiteY246" fmla="*/ 596992 h 3259230"/>
                <a:gd name="connsiteX247" fmla="*/ 1349440 w 2211453"/>
                <a:gd name="connsiteY247" fmla="*/ 582705 h 3259230"/>
                <a:gd name="connsiteX248" fmla="*/ 1368490 w 2211453"/>
                <a:gd name="connsiteY248" fmla="*/ 577942 h 3259230"/>
                <a:gd name="connsiteX249" fmla="*/ 1392303 w 2211453"/>
                <a:gd name="connsiteY249" fmla="*/ 554130 h 3259230"/>
                <a:gd name="connsiteX250" fmla="*/ 1420878 w 2211453"/>
                <a:gd name="connsiteY250" fmla="*/ 525555 h 3259230"/>
                <a:gd name="connsiteX251" fmla="*/ 1425640 w 2211453"/>
                <a:gd name="connsiteY251" fmla="*/ 511267 h 3259230"/>
                <a:gd name="connsiteX252" fmla="*/ 1435165 w 2211453"/>
                <a:gd name="connsiteY252" fmla="*/ 496980 h 3259230"/>
                <a:gd name="connsiteX253" fmla="*/ 1439928 w 2211453"/>
                <a:gd name="connsiteY253" fmla="*/ 477930 h 3259230"/>
                <a:gd name="connsiteX254" fmla="*/ 1463740 w 2211453"/>
                <a:gd name="connsiteY254" fmla="*/ 411255 h 3259230"/>
                <a:gd name="connsiteX255" fmla="*/ 1473265 w 2211453"/>
                <a:gd name="connsiteY255" fmla="*/ 311242 h 3259230"/>
                <a:gd name="connsiteX256" fmla="*/ 1482790 w 2211453"/>
                <a:gd name="connsiteY256" fmla="*/ 268380 h 3259230"/>
                <a:gd name="connsiteX257" fmla="*/ 1487553 w 2211453"/>
                <a:gd name="connsiteY257" fmla="*/ 235042 h 3259230"/>
                <a:gd name="connsiteX258" fmla="*/ 1497078 w 2211453"/>
                <a:gd name="connsiteY258" fmla="*/ 206467 h 3259230"/>
                <a:gd name="connsiteX259" fmla="*/ 1501840 w 2211453"/>
                <a:gd name="connsiteY259" fmla="*/ 187417 h 3259230"/>
                <a:gd name="connsiteX260" fmla="*/ 1511365 w 2211453"/>
                <a:gd name="connsiteY260" fmla="*/ 92167 h 3259230"/>
                <a:gd name="connsiteX261" fmla="*/ 1535178 w 2211453"/>
                <a:gd name="connsiteY261" fmla="*/ 44542 h 3259230"/>
                <a:gd name="connsiteX262" fmla="*/ 1563753 w 2211453"/>
                <a:gd name="connsiteY262" fmla="*/ 20730 h 3259230"/>
                <a:gd name="connsiteX263" fmla="*/ 1592328 w 2211453"/>
                <a:gd name="connsiteY263" fmla="*/ 11205 h 3259230"/>
                <a:gd name="connsiteX264" fmla="*/ 1606615 w 2211453"/>
                <a:gd name="connsiteY264" fmla="*/ 6442 h 3259230"/>
                <a:gd name="connsiteX265" fmla="*/ 1620904 w 2211453"/>
                <a:gd name="connsiteY265" fmla="*/ 1680 h 3259230"/>
                <a:gd name="connsiteX266" fmla="*/ 1684860 w 2211453"/>
                <a:gd name="connsiteY266" fmla="*/ 1679 h 3259230"/>
                <a:gd name="connsiteX0" fmla="*/ 1564387 w 2090980"/>
                <a:gd name="connsiteY0" fmla="*/ 1679 h 3259230"/>
                <a:gd name="connsiteX1" fmla="*/ 1624255 w 2090980"/>
                <a:gd name="connsiteY1" fmla="*/ 42161 h 3259230"/>
                <a:gd name="connsiteX2" fmla="*/ 1638542 w 2090980"/>
                <a:gd name="connsiteY2" fmla="*/ 111217 h 3259230"/>
                <a:gd name="connsiteX3" fmla="*/ 1648067 w 2090980"/>
                <a:gd name="connsiteY3" fmla="*/ 154080 h 3259230"/>
                <a:gd name="connsiteX4" fmla="*/ 1657592 w 2090980"/>
                <a:gd name="connsiteY4" fmla="*/ 215992 h 3259230"/>
                <a:gd name="connsiteX5" fmla="*/ 1667117 w 2090980"/>
                <a:gd name="connsiteY5" fmla="*/ 249330 h 3259230"/>
                <a:gd name="connsiteX6" fmla="*/ 1681405 w 2090980"/>
                <a:gd name="connsiteY6" fmla="*/ 325530 h 3259230"/>
                <a:gd name="connsiteX7" fmla="*/ 1690930 w 2090980"/>
                <a:gd name="connsiteY7" fmla="*/ 354105 h 3259230"/>
                <a:gd name="connsiteX8" fmla="*/ 1695692 w 2090980"/>
                <a:gd name="connsiteY8" fmla="*/ 368392 h 3259230"/>
                <a:gd name="connsiteX9" fmla="*/ 1705217 w 2090980"/>
                <a:gd name="connsiteY9" fmla="*/ 382680 h 3259230"/>
                <a:gd name="connsiteX10" fmla="*/ 1714742 w 2090980"/>
                <a:gd name="connsiteY10" fmla="*/ 411255 h 3259230"/>
                <a:gd name="connsiteX11" fmla="*/ 1733792 w 2090980"/>
                <a:gd name="connsiteY11" fmla="*/ 439830 h 3259230"/>
                <a:gd name="connsiteX12" fmla="*/ 1738555 w 2090980"/>
                <a:gd name="connsiteY12" fmla="*/ 454117 h 3259230"/>
                <a:gd name="connsiteX13" fmla="*/ 1762367 w 2090980"/>
                <a:gd name="connsiteY13" fmla="*/ 482692 h 3259230"/>
                <a:gd name="connsiteX14" fmla="*/ 1776655 w 2090980"/>
                <a:gd name="connsiteY14" fmla="*/ 487455 h 3259230"/>
                <a:gd name="connsiteX15" fmla="*/ 1786180 w 2090980"/>
                <a:gd name="connsiteY15" fmla="*/ 501742 h 3259230"/>
                <a:gd name="connsiteX16" fmla="*/ 1814755 w 2090980"/>
                <a:gd name="connsiteY16" fmla="*/ 520792 h 3259230"/>
                <a:gd name="connsiteX17" fmla="*/ 1843330 w 2090980"/>
                <a:gd name="connsiteY17" fmla="*/ 563655 h 3259230"/>
                <a:gd name="connsiteX18" fmla="*/ 1852855 w 2090980"/>
                <a:gd name="connsiteY18" fmla="*/ 577942 h 3259230"/>
                <a:gd name="connsiteX19" fmla="*/ 1848092 w 2090980"/>
                <a:gd name="connsiteY19" fmla="*/ 611280 h 3259230"/>
                <a:gd name="connsiteX20" fmla="*/ 1838567 w 2090980"/>
                <a:gd name="connsiteY20" fmla="*/ 673192 h 3259230"/>
                <a:gd name="connsiteX21" fmla="*/ 1829042 w 2090980"/>
                <a:gd name="connsiteY21" fmla="*/ 701767 h 3259230"/>
                <a:gd name="connsiteX22" fmla="*/ 1819517 w 2090980"/>
                <a:gd name="connsiteY22" fmla="*/ 716055 h 3259230"/>
                <a:gd name="connsiteX23" fmla="*/ 1814755 w 2090980"/>
                <a:gd name="connsiteY23" fmla="*/ 735105 h 3259230"/>
                <a:gd name="connsiteX24" fmla="*/ 1809992 w 2090980"/>
                <a:gd name="connsiteY24" fmla="*/ 749392 h 3259230"/>
                <a:gd name="connsiteX25" fmla="*/ 1814755 w 2090980"/>
                <a:gd name="connsiteY25" fmla="*/ 777967 h 3259230"/>
                <a:gd name="connsiteX26" fmla="*/ 1824280 w 2090980"/>
                <a:gd name="connsiteY26" fmla="*/ 806542 h 3259230"/>
                <a:gd name="connsiteX27" fmla="*/ 1829042 w 2090980"/>
                <a:gd name="connsiteY27" fmla="*/ 820830 h 3259230"/>
                <a:gd name="connsiteX28" fmla="*/ 1838567 w 2090980"/>
                <a:gd name="connsiteY28" fmla="*/ 835117 h 3259230"/>
                <a:gd name="connsiteX29" fmla="*/ 1843330 w 2090980"/>
                <a:gd name="connsiteY29" fmla="*/ 854167 h 3259230"/>
                <a:gd name="connsiteX30" fmla="*/ 1852855 w 2090980"/>
                <a:gd name="connsiteY30" fmla="*/ 954180 h 3259230"/>
                <a:gd name="connsiteX31" fmla="*/ 1857617 w 2090980"/>
                <a:gd name="connsiteY31" fmla="*/ 992280 h 3259230"/>
                <a:gd name="connsiteX32" fmla="*/ 1852855 w 2090980"/>
                <a:gd name="connsiteY32" fmla="*/ 1016092 h 3259230"/>
                <a:gd name="connsiteX33" fmla="*/ 1838567 w 2090980"/>
                <a:gd name="connsiteY33" fmla="*/ 1087530 h 3259230"/>
                <a:gd name="connsiteX34" fmla="*/ 1829042 w 2090980"/>
                <a:gd name="connsiteY34" fmla="*/ 1116105 h 3259230"/>
                <a:gd name="connsiteX35" fmla="*/ 1819517 w 2090980"/>
                <a:gd name="connsiteY35" fmla="*/ 1144680 h 3259230"/>
                <a:gd name="connsiteX36" fmla="*/ 1805230 w 2090980"/>
                <a:gd name="connsiteY36" fmla="*/ 1187542 h 3259230"/>
                <a:gd name="connsiteX37" fmla="*/ 1800467 w 2090980"/>
                <a:gd name="connsiteY37" fmla="*/ 1201830 h 3259230"/>
                <a:gd name="connsiteX38" fmla="*/ 1767130 w 2090980"/>
                <a:gd name="connsiteY38" fmla="*/ 1244692 h 3259230"/>
                <a:gd name="connsiteX39" fmla="*/ 1757605 w 2090980"/>
                <a:gd name="connsiteY39" fmla="*/ 1258980 h 3259230"/>
                <a:gd name="connsiteX40" fmla="*/ 1729030 w 2090980"/>
                <a:gd name="connsiteY40" fmla="*/ 1278030 h 3259230"/>
                <a:gd name="connsiteX41" fmla="*/ 1719505 w 2090980"/>
                <a:gd name="connsiteY41" fmla="*/ 1292317 h 3259230"/>
                <a:gd name="connsiteX42" fmla="*/ 1690930 w 2090980"/>
                <a:gd name="connsiteY42" fmla="*/ 1311367 h 3259230"/>
                <a:gd name="connsiteX43" fmla="*/ 1681405 w 2090980"/>
                <a:gd name="connsiteY43" fmla="*/ 1325655 h 3259230"/>
                <a:gd name="connsiteX44" fmla="*/ 1667117 w 2090980"/>
                <a:gd name="connsiteY44" fmla="*/ 1335180 h 3259230"/>
                <a:gd name="connsiteX45" fmla="*/ 1657592 w 2090980"/>
                <a:gd name="connsiteY45" fmla="*/ 1378042 h 3259230"/>
                <a:gd name="connsiteX46" fmla="*/ 1671880 w 2090980"/>
                <a:gd name="connsiteY46" fmla="*/ 1406617 h 3259230"/>
                <a:gd name="connsiteX47" fmla="*/ 1686167 w 2090980"/>
                <a:gd name="connsiteY47" fmla="*/ 1416142 h 3259230"/>
                <a:gd name="connsiteX48" fmla="*/ 1724267 w 2090980"/>
                <a:gd name="connsiteY48" fmla="*/ 1439955 h 3259230"/>
                <a:gd name="connsiteX49" fmla="*/ 1738555 w 2090980"/>
                <a:gd name="connsiteY49" fmla="*/ 1444717 h 3259230"/>
                <a:gd name="connsiteX50" fmla="*/ 1748080 w 2090980"/>
                <a:gd name="connsiteY50" fmla="*/ 1459005 h 3259230"/>
                <a:gd name="connsiteX51" fmla="*/ 1781417 w 2090980"/>
                <a:gd name="connsiteY51" fmla="*/ 1497105 h 3259230"/>
                <a:gd name="connsiteX52" fmla="*/ 1800467 w 2090980"/>
                <a:gd name="connsiteY52" fmla="*/ 1539967 h 3259230"/>
                <a:gd name="connsiteX53" fmla="*/ 1814755 w 2090980"/>
                <a:gd name="connsiteY53" fmla="*/ 1544730 h 3259230"/>
                <a:gd name="connsiteX54" fmla="*/ 1819517 w 2090980"/>
                <a:gd name="connsiteY54" fmla="*/ 1559017 h 3259230"/>
                <a:gd name="connsiteX55" fmla="*/ 1848092 w 2090980"/>
                <a:gd name="connsiteY55" fmla="*/ 1578067 h 3259230"/>
                <a:gd name="connsiteX56" fmla="*/ 1867142 w 2090980"/>
                <a:gd name="connsiteY56" fmla="*/ 1620930 h 3259230"/>
                <a:gd name="connsiteX57" fmla="*/ 1881430 w 2090980"/>
                <a:gd name="connsiteY57" fmla="*/ 1630455 h 3259230"/>
                <a:gd name="connsiteX58" fmla="*/ 1929055 w 2090980"/>
                <a:gd name="connsiteY58" fmla="*/ 1644742 h 3259230"/>
                <a:gd name="connsiteX59" fmla="*/ 1943342 w 2090980"/>
                <a:gd name="connsiteY59" fmla="*/ 1649505 h 3259230"/>
                <a:gd name="connsiteX60" fmla="*/ 1971917 w 2090980"/>
                <a:gd name="connsiteY60" fmla="*/ 1663792 h 3259230"/>
                <a:gd name="connsiteX61" fmla="*/ 2014780 w 2090980"/>
                <a:gd name="connsiteY61" fmla="*/ 1692367 h 3259230"/>
                <a:gd name="connsiteX62" fmla="*/ 2029067 w 2090980"/>
                <a:gd name="connsiteY62" fmla="*/ 1701892 h 3259230"/>
                <a:gd name="connsiteX63" fmla="*/ 2038592 w 2090980"/>
                <a:gd name="connsiteY63" fmla="*/ 1716180 h 3259230"/>
                <a:gd name="connsiteX64" fmla="*/ 2052880 w 2090980"/>
                <a:gd name="connsiteY64" fmla="*/ 1725705 h 3259230"/>
                <a:gd name="connsiteX65" fmla="*/ 2062405 w 2090980"/>
                <a:gd name="connsiteY65" fmla="*/ 1754280 h 3259230"/>
                <a:gd name="connsiteX66" fmla="*/ 2067167 w 2090980"/>
                <a:gd name="connsiteY66" fmla="*/ 1768567 h 3259230"/>
                <a:gd name="connsiteX67" fmla="*/ 2071930 w 2090980"/>
                <a:gd name="connsiteY67" fmla="*/ 1782855 h 3259230"/>
                <a:gd name="connsiteX68" fmla="*/ 2076692 w 2090980"/>
                <a:gd name="connsiteY68" fmla="*/ 1806667 h 3259230"/>
                <a:gd name="connsiteX69" fmla="*/ 2081455 w 2090980"/>
                <a:gd name="connsiteY69" fmla="*/ 1820955 h 3259230"/>
                <a:gd name="connsiteX70" fmla="*/ 2090980 w 2090980"/>
                <a:gd name="connsiteY70" fmla="*/ 1859055 h 3259230"/>
                <a:gd name="connsiteX71" fmla="*/ 2081455 w 2090980"/>
                <a:gd name="connsiteY71" fmla="*/ 1935255 h 3259230"/>
                <a:gd name="connsiteX72" fmla="*/ 2071930 w 2090980"/>
                <a:gd name="connsiteY72" fmla="*/ 1963830 h 3259230"/>
                <a:gd name="connsiteX73" fmla="*/ 2067167 w 2090980"/>
                <a:gd name="connsiteY73" fmla="*/ 1978117 h 3259230"/>
                <a:gd name="connsiteX74" fmla="*/ 2048117 w 2090980"/>
                <a:gd name="connsiteY74" fmla="*/ 2006692 h 3259230"/>
                <a:gd name="connsiteX75" fmla="*/ 2033830 w 2090980"/>
                <a:gd name="connsiteY75" fmla="*/ 2035267 h 3259230"/>
                <a:gd name="connsiteX76" fmla="*/ 2019542 w 2090980"/>
                <a:gd name="connsiteY76" fmla="*/ 2044792 h 3259230"/>
                <a:gd name="connsiteX77" fmla="*/ 2010017 w 2090980"/>
                <a:gd name="connsiteY77" fmla="*/ 2059080 h 3259230"/>
                <a:gd name="connsiteX78" fmla="*/ 1995730 w 2090980"/>
                <a:gd name="connsiteY78" fmla="*/ 2063842 h 3259230"/>
                <a:gd name="connsiteX79" fmla="*/ 1933817 w 2090980"/>
                <a:gd name="connsiteY79" fmla="*/ 2078130 h 3259230"/>
                <a:gd name="connsiteX80" fmla="*/ 1919530 w 2090980"/>
                <a:gd name="connsiteY80" fmla="*/ 2092417 h 3259230"/>
                <a:gd name="connsiteX81" fmla="*/ 1905242 w 2090980"/>
                <a:gd name="connsiteY81" fmla="*/ 2101942 h 3259230"/>
                <a:gd name="connsiteX82" fmla="*/ 1886192 w 2090980"/>
                <a:gd name="connsiteY82" fmla="*/ 2130517 h 3259230"/>
                <a:gd name="connsiteX83" fmla="*/ 1857617 w 2090980"/>
                <a:gd name="connsiteY83" fmla="*/ 2173380 h 3259230"/>
                <a:gd name="connsiteX84" fmla="*/ 1838567 w 2090980"/>
                <a:gd name="connsiteY84" fmla="*/ 2201955 h 3259230"/>
                <a:gd name="connsiteX85" fmla="*/ 1829042 w 2090980"/>
                <a:gd name="connsiteY85" fmla="*/ 2216242 h 3259230"/>
                <a:gd name="connsiteX86" fmla="*/ 1800467 w 2090980"/>
                <a:gd name="connsiteY86" fmla="*/ 2273392 h 3259230"/>
                <a:gd name="connsiteX87" fmla="*/ 1790942 w 2090980"/>
                <a:gd name="connsiteY87" fmla="*/ 2287680 h 3259230"/>
                <a:gd name="connsiteX88" fmla="*/ 1781417 w 2090980"/>
                <a:gd name="connsiteY88" fmla="*/ 2316255 h 3259230"/>
                <a:gd name="connsiteX89" fmla="*/ 1776655 w 2090980"/>
                <a:gd name="connsiteY89" fmla="*/ 2330542 h 3259230"/>
                <a:gd name="connsiteX90" fmla="*/ 1786180 w 2090980"/>
                <a:gd name="connsiteY90" fmla="*/ 2363880 h 3259230"/>
                <a:gd name="connsiteX91" fmla="*/ 1795705 w 2090980"/>
                <a:gd name="connsiteY91" fmla="*/ 2392455 h 3259230"/>
                <a:gd name="connsiteX92" fmla="*/ 1800467 w 2090980"/>
                <a:gd name="connsiteY92" fmla="*/ 2406742 h 3259230"/>
                <a:gd name="connsiteX93" fmla="*/ 1809992 w 2090980"/>
                <a:gd name="connsiteY93" fmla="*/ 2449605 h 3259230"/>
                <a:gd name="connsiteX94" fmla="*/ 1819517 w 2090980"/>
                <a:gd name="connsiteY94" fmla="*/ 2463892 h 3259230"/>
                <a:gd name="connsiteX95" fmla="*/ 1829042 w 2090980"/>
                <a:gd name="connsiteY95" fmla="*/ 2492467 h 3259230"/>
                <a:gd name="connsiteX96" fmla="*/ 1852855 w 2090980"/>
                <a:gd name="connsiteY96" fmla="*/ 2535330 h 3259230"/>
                <a:gd name="connsiteX97" fmla="*/ 1848092 w 2090980"/>
                <a:gd name="connsiteY97" fmla="*/ 2678205 h 3259230"/>
                <a:gd name="connsiteX98" fmla="*/ 1848092 w 2090980"/>
                <a:gd name="connsiteY98" fmla="*/ 2721067 h 3259230"/>
                <a:gd name="connsiteX99" fmla="*/ 1848092 w 2090980"/>
                <a:gd name="connsiteY99" fmla="*/ 3025867 h 3259230"/>
                <a:gd name="connsiteX100" fmla="*/ 1843330 w 2090980"/>
                <a:gd name="connsiteY100" fmla="*/ 3059205 h 3259230"/>
                <a:gd name="connsiteX101" fmla="*/ 1833805 w 2090980"/>
                <a:gd name="connsiteY101" fmla="*/ 3125880 h 3259230"/>
                <a:gd name="connsiteX102" fmla="*/ 1829042 w 2090980"/>
                <a:gd name="connsiteY102" fmla="*/ 3140167 h 3259230"/>
                <a:gd name="connsiteX103" fmla="*/ 1809992 w 2090980"/>
                <a:gd name="connsiteY103" fmla="*/ 3168742 h 3259230"/>
                <a:gd name="connsiteX104" fmla="*/ 1805230 w 2090980"/>
                <a:gd name="connsiteY104" fmla="*/ 3183030 h 3259230"/>
                <a:gd name="connsiteX105" fmla="*/ 1762367 w 2090980"/>
                <a:gd name="connsiteY105" fmla="*/ 3202080 h 3259230"/>
                <a:gd name="connsiteX106" fmla="*/ 1719505 w 2090980"/>
                <a:gd name="connsiteY106" fmla="*/ 3225892 h 3259230"/>
                <a:gd name="connsiteX107" fmla="*/ 1705217 w 2090980"/>
                <a:gd name="connsiteY107" fmla="*/ 3235417 h 3259230"/>
                <a:gd name="connsiteX108" fmla="*/ 1667117 w 2090980"/>
                <a:gd name="connsiteY108" fmla="*/ 3244942 h 3259230"/>
                <a:gd name="connsiteX109" fmla="*/ 1571867 w 2090980"/>
                <a:gd name="connsiteY109" fmla="*/ 3254467 h 3259230"/>
                <a:gd name="connsiteX110" fmla="*/ 1552817 w 2090980"/>
                <a:gd name="connsiteY110" fmla="*/ 3259230 h 3259230"/>
                <a:gd name="connsiteX111" fmla="*/ 1490905 w 2090980"/>
                <a:gd name="connsiteY111" fmla="*/ 3254467 h 3259230"/>
                <a:gd name="connsiteX112" fmla="*/ 1457567 w 2090980"/>
                <a:gd name="connsiteY112" fmla="*/ 3244942 h 3259230"/>
                <a:gd name="connsiteX113" fmla="*/ 1424230 w 2090980"/>
                <a:gd name="connsiteY113" fmla="*/ 3240180 h 3259230"/>
                <a:gd name="connsiteX114" fmla="*/ 1409942 w 2090980"/>
                <a:gd name="connsiteY114" fmla="*/ 3235417 h 3259230"/>
                <a:gd name="connsiteX115" fmla="*/ 1357555 w 2090980"/>
                <a:gd name="connsiteY115" fmla="*/ 3225892 h 3259230"/>
                <a:gd name="connsiteX116" fmla="*/ 1338505 w 2090980"/>
                <a:gd name="connsiteY116" fmla="*/ 3221130 h 3259230"/>
                <a:gd name="connsiteX117" fmla="*/ 1309930 w 2090980"/>
                <a:gd name="connsiteY117" fmla="*/ 3211605 h 3259230"/>
                <a:gd name="connsiteX118" fmla="*/ 1281355 w 2090980"/>
                <a:gd name="connsiteY118" fmla="*/ 3197317 h 3259230"/>
                <a:gd name="connsiteX119" fmla="*/ 1252780 w 2090980"/>
                <a:gd name="connsiteY119" fmla="*/ 3183030 h 3259230"/>
                <a:gd name="connsiteX120" fmla="*/ 1238492 w 2090980"/>
                <a:gd name="connsiteY120" fmla="*/ 3173505 h 3259230"/>
                <a:gd name="connsiteX121" fmla="*/ 1228967 w 2090980"/>
                <a:gd name="connsiteY121" fmla="*/ 3144930 h 3259230"/>
                <a:gd name="connsiteX122" fmla="*/ 1228967 w 2090980"/>
                <a:gd name="connsiteY122" fmla="*/ 3002055 h 3259230"/>
                <a:gd name="connsiteX123" fmla="*/ 1219442 w 2090980"/>
                <a:gd name="connsiteY123" fmla="*/ 2968717 h 3259230"/>
                <a:gd name="connsiteX124" fmla="*/ 1224205 w 2090980"/>
                <a:gd name="connsiteY124" fmla="*/ 2911567 h 3259230"/>
                <a:gd name="connsiteX125" fmla="*/ 1233730 w 2090980"/>
                <a:gd name="connsiteY125" fmla="*/ 2868705 h 3259230"/>
                <a:gd name="connsiteX126" fmla="*/ 1228967 w 2090980"/>
                <a:gd name="connsiteY126" fmla="*/ 2792505 h 3259230"/>
                <a:gd name="connsiteX127" fmla="*/ 1233730 w 2090980"/>
                <a:gd name="connsiteY127" fmla="*/ 2730592 h 3259230"/>
                <a:gd name="connsiteX128" fmla="*/ 1233730 w 2090980"/>
                <a:gd name="connsiteY128" fmla="*/ 2659155 h 3259230"/>
                <a:gd name="connsiteX129" fmla="*/ 1224205 w 2090980"/>
                <a:gd name="connsiteY129" fmla="*/ 2592480 h 3259230"/>
                <a:gd name="connsiteX130" fmla="*/ 1219442 w 2090980"/>
                <a:gd name="connsiteY130" fmla="*/ 2578192 h 3259230"/>
                <a:gd name="connsiteX131" fmla="*/ 1224205 w 2090980"/>
                <a:gd name="connsiteY131" fmla="*/ 2521042 h 3259230"/>
                <a:gd name="connsiteX132" fmla="*/ 1228967 w 2090980"/>
                <a:gd name="connsiteY132" fmla="*/ 2506755 h 3259230"/>
                <a:gd name="connsiteX133" fmla="*/ 1243255 w 2090980"/>
                <a:gd name="connsiteY133" fmla="*/ 2459130 h 3259230"/>
                <a:gd name="connsiteX134" fmla="*/ 1248017 w 2090980"/>
                <a:gd name="connsiteY134" fmla="*/ 2444842 h 3259230"/>
                <a:gd name="connsiteX135" fmla="*/ 1267067 w 2090980"/>
                <a:gd name="connsiteY135" fmla="*/ 2416267 h 3259230"/>
                <a:gd name="connsiteX136" fmla="*/ 1281355 w 2090980"/>
                <a:gd name="connsiteY136" fmla="*/ 2368642 h 3259230"/>
                <a:gd name="connsiteX137" fmla="*/ 1286117 w 2090980"/>
                <a:gd name="connsiteY137" fmla="*/ 2354355 h 3259230"/>
                <a:gd name="connsiteX138" fmla="*/ 1271830 w 2090980"/>
                <a:gd name="connsiteY138" fmla="*/ 2297205 h 3259230"/>
                <a:gd name="connsiteX139" fmla="*/ 1262305 w 2090980"/>
                <a:gd name="connsiteY139" fmla="*/ 2282917 h 3259230"/>
                <a:gd name="connsiteX140" fmla="*/ 1252780 w 2090980"/>
                <a:gd name="connsiteY140" fmla="*/ 2240055 h 3259230"/>
                <a:gd name="connsiteX141" fmla="*/ 1248017 w 2090980"/>
                <a:gd name="connsiteY141" fmla="*/ 2197192 h 3259230"/>
                <a:gd name="connsiteX142" fmla="*/ 1238492 w 2090980"/>
                <a:gd name="connsiteY142" fmla="*/ 2163855 h 3259230"/>
                <a:gd name="connsiteX143" fmla="*/ 1243255 w 2090980"/>
                <a:gd name="connsiteY143" fmla="*/ 2059080 h 3259230"/>
                <a:gd name="connsiteX144" fmla="*/ 1252780 w 2090980"/>
                <a:gd name="connsiteY144" fmla="*/ 2011455 h 3259230"/>
                <a:gd name="connsiteX145" fmla="*/ 1248017 w 2090980"/>
                <a:gd name="connsiteY145" fmla="*/ 1959067 h 3259230"/>
                <a:gd name="connsiteX146" fmla="*/ 1205155 w 2090980"/>
                <a:gd name="connsiteY146" fmla="*/ 1935255 h 3259230"/>
                <a:gd name="connsiteX147" fmla="*/ 1190867 w 2090980"/>
                <a:gd name="connsiteY147" fmla="*/ 1940017 h 3259230"/>
                <a:gd name="connsiteX148" fmla="*/ 1152767 w 2090980"/>
                <a:gd name="connsiteY148" fmla="*/ 1930492 h 3259230"/>
                <a:gd name="connsiteX149" fmla="*/ 1138480 w 2090980"/>
                <a:gd name="connsiteY149" fmla="*/ 1920967 h 3259230"/>
                <a:gd name="connsiteX150" fmla="*/ 1109905 w 2090980"/>
                <a:gd name="connsiteY150" fmla="*/ 1911442 h 3259230"/>
                <a:gd name="connsiteX151" fmla="*/ 1095617 w 2090980"/>
                <a:gd name="connsiteY151" fmla="*/ 1906680 h 3259230"/>
                <a:gd name="connsiteX152" fmla="*/ 1028942 w 2090980"/>
                <a:gd name="connsiteY152" fmla="*/ 1916205 h 3259230"/>
                <a:gd name="connsiteX153" fmla="*/ 995605 w 2090980"/>
                <a:gd name="connsiteY153" fmla="*/ 1911442 h 3259230"/>
                <a:gd name="connsiteX154" fmla="*/ 933692 w 2090980"/>
                <a:gd name="connsiteY154" fmla="*/ 1920967 h 3259230"/>
                <a:gd name="connsiteX155" fmla="*/ 871780 w 2090980"/>
                <a:gd name="connsiteY155" fmla="*/ 1916205 h 3259230"/>
                <a:gd name="connsiteX156" fmla="*/ 857492 w 2090980"/>
                <a:gd name="connsiteY156" fmla="*/ 1911442 h 3259230"/>
                <a:gd name="connsiteX157" fmla="*/ 843205 w 2090980"/>
                <a:gd name="connsiteY157" fmla="*/ 1901917 h 3259230"/>
                <a:gd name="connsiteX158" fmla="*/ 824155 w 2090980"/>
                <a:gd name="connsiteY158" fmla="*/ 1897155 h 3259230"/>
                <a:gd name="connsiteX159" fmla="*/ 795580 w 2090980"/>
                <a:gd name="connsiteY159" fmla="*/ 1901917 h 3259230"/>
                <a:gd name="connsiteX160" fmla="*/ 767005 w 2090980"/>
                <a:gd name="connsiteY160" fmla="*/ 1887630 h 3259230"/>
                <a:gd name="connsiteX161" fmla="*/ 695567 w 2090980"/>
                <a:gd name="connsiteY161" fmla="*/ 1892392 h 3259230"/>
                <a:gd name="connsiteX162" fmla="*/ 652705 w 2090980"/>
                <a:gd name="connsiteY162" fmla="*/ 1868580 h 3259230"/>
                <a:gd name="connsiteX163" fmla="*/ 586030 w 2090980"/>
                <a:gd name="connsiteY163" fmla="*/ 1849530 h 3259230"/>
                <a:gd name="connsiteX164" fmla="*/ 547930 w 2090980"/>
                <a:gd name="connsiteY164" fmla="*/ 1844767 h 3259230"/>
                <a:gd name="connsiteX165" fmla="*/ 505067 w 2090980"/>
                <a:gd name="connsiteY165" fmla="*/ 1849530 h 3259230"/>
                <a:gd name="connsiteX166" fmla="*/ 405055 w 2090980"/>
                <a:gd name="connsiteY166" fmla="*/ 1840005 h 3259230"/>
                <a:gd name="connsiteX167" fmla="*/ 333617 w 2090980"/>
                <a:gd name="connsiteY167" fmla="*/ 1830480 h 3259230"/>
                <a:gd name="connsiteX168" fmla="*/ 233605 w 2090980"/>
                <a:gd name="connsiteY168" fmla="*/ 1840005 h 3259230"/>
                <a:gd name="connsiteX169" fmla="*/ 185980 w 2090980"/>
                <a:gd name="connsiteY169" fmla="*/ 1849530 h 3259230"/>
                <a:gd name="connsiteX170" fmla="*/ 147880 w 2090980"/>
                <a:gd name="connsiteY170" fmla="*/ 1859055 h 3259230"/>
                <a:gd name="connsiteX171" fmla="*/ 119305 w 2090980"/>
                <a:gd name="connsiteY171" fmla="*/ 1868580 h 3259230"/>
                <a:gd name="connsiteX172" fmla="*/ 90730 w 2090980"/>
                <a:gd name="connsiteY172" fmla="*/ 1873342 h 3259230"/>
                <a:gd name="connsiteX173" fmla="*/ 62155 w 2090980"/>
                <a:gd name="connsiteY173" fmla="*/ 1863817 h 3259230"/>
                <a:gd name="connsiteX174" fmla="*/ 47867 w 2090980"/>
                <a:gd name="connsiteY174" fmla="*/ 1859055 h 3259230"/>
                <a:gd name="connsiteX175" fmla="*/ 19292 w 2090980"/>
                <a:gd name="connsiteY175" fmla="*/ 1840005 h 3259230"/>
                <a:gd name="connsiteX176" fmla="*/ 242 w 2090980"/>
                <a:gd name="connsiteY176" fmla="*/ 1811430 h 3259230"/>
                <a:gd name="connsiteX177" fmla="*/ 30927 w 2090980"/>
                <a:gd name="connsiteY177" fmla="*/ 1773330 h 3259230"/>
                <a:gd name="connsiteX178" fmla="*/ 28497 w 2090980"/>
                <a:gd name="connsiteY178" fmla="*/ 1744755 h 3259230"/>
                <a:gd name="connsiteX179" fmla="*/ 9638 w 2090980"/>
                <a:gd name="connsiteY179" fmla="*/ 1716180 h 3259230"/>
                <a:gd name="connsiteX180" fmla="*/ 16768 w 2090980"/>
                <a:gd name="connsiteY180" fmla="*/ 1678079 h 3259230"/>
                <a:gd name="connsiteX181" fmla="*/ 28817 w 2090980"/>
                <a:gd name="connsiteY181" fmla="*/ 1649505 h 3259230"/>
                <a:gd name="connsiteX182" fmla="*/ 57392 w 2090980"/>
                <a:gd name="connsiteY182" fmla="*/ 1630455 h 3259230"/>
                <a:gd name="connsiteX183" fmla="*/ 76442 w 2090980"/>
                <a:gd name="connsiteY183" fmla="*/ 1616167 h 3259230"/>
                <a:gd name="connsiteX184" fmla="*/ 109780 w 2090980"/>
                <a:gd name="connsiteY184" fmla="*/ 1606642 h 3259230"/>
                <a:gd name="connsiteX185" fmla="*/ 152642 w 2090980"/>
                <a:gd name="connsiteY185" fmla="*/ 1597117 h 3259230"/>
                <a:gd name="connsiteX186" fmla="*/ 224080 w 2090980"/>
                <a:gd name="connsiteY186" fmla="*/ 1611405 h 3259230"/>
                <a:gd name="connsiteX187" fmla="*/ 238367 w 2090980"/>
                <a:gd name="connsiteY187" fmla="*/ 1620930 h 3259230"/>
                <a:gd name="connsiteX188" fmla="*/ 266942 w 2090980"/>
                <a:gd name="connsiteY188" fmla="*/ 1630455 h 3259230"/>
                <a:gd name="connsiteX189" fmla="*/ 443155 w 2090980"/>
                <a:gd name="connsiteY189" fmla="*/ 1620930 h 3259230"/>
                <a:gd name="connsiteX190" fmla="*/ 476492 w 2090980"/>
                <a:gd name="connsiteY190" fmla="*/ 1611405 h 3259230"/>
                <a:gd name="connsiteX191" fmla="*/ 495542 w 2090980"/>
                <a:gd name="connsiteY191" fmla="*/ 1606642 h 3259230"/>
                <a:gd name="connsiteX192" fmla="*/ 576505 w 2090980"/>
                <a:gd name="connsiteY192" fmla="*/ 1592355 h 3259230"/>
                <a:gd name="connsiteX193" fmla="*/ 638417 w 2090980"/>
                <a:gd name="connsiteY193" fmla="*/ 1582830 h 3259230"/>
                <a:gd name="connsiteX194" fmla="*/ 857492 w 2090980"/>
                <a:gd name="connsiteY194" fmla="*/ 1573305 h 3259230"/>
                <a:gd name="connsiteX195" fmla="*/ 886067 w 2090980"/>
                <a:gd name="connsiteY195" fmla="*/ 1559017 h 3259230"/>
                <a:gd name="connsiteX196" fmla="*/ 924167 w 2090980"/>
                <a:gd name="connsiteY196" fmla="*/ 1549492 h 3259230"/>
                <a:gd name="connsiteX197" fmla="*/ 990842 w 2090980"/>
                <a:gd name="connsiteY197" fmla="*/ 1554255 h 3259230"/>
                <a:gd name="connsiteX198" fmla="*/ 1014655 w 2090980"/>
                <a:gd name="connsiteY198" fmla="*/ 1559017 h 3259230"/>
                <a:gd name="connsiteX199" fmla="*/ 1067042 w 2090980"/>
                <a:gd name="connsiteY199" fmla="*/ 1563780 h 3259230"/>
                <a:gd name="connsiteX200" fmla="*/ 1105142 w 2090980"/>
                <a:gd name="connsiteY200" fmla="*/ 1554255 h 3259230"/>
                <a:gd name="connsiteX201" fmla="*/ 1157530 w 2090980"/>
                <a:gd name="connsiteY201" fmla="*/ 1539967 h 3259230"/>
                <a:gd name="connsiteX202" fmla="*/ 1224205 w 2090980"/>
                <a:gd name="connsiteY202" fmla="*/ 1535205 h 3259230"/>
                <a:gd name="connsiteX203" fmla="*/ 1271830 w 2090980"/>
                <a:gd name="connsiteY203" fmla="*/ 1530442 h 3259230"/>
                <a:gd name="connsiteX204" fmla="*/ 1286117 w 2090980"/>
                <a:gd name="connsiteY204" fmla="*/ 1525680 h 3259230"/>
                <a:gd name="connsiteX205" fmla="*/ 1290880 w 2090980"/>
                <a:gd name="connsiteY205" fmla="*/ 1511392 h 3259230"/>
                <a:gd name="connsiteX206" fmla="*/ 1300405 w 2090980"/>
                <a:gd name="connsiteY206" fmla="*/ 1497105 h 3259230"/>
                <a:gd name="connsiteX207" fmla="*/ 1328980 w 2090980"/>
                <a:gd name="connsiteY207" fmla="*/ 1473292 h 3259230"/>
                <a:gd name="connsiteX208" fmla="*/ 1338505 w 2090980"/>
                <a:gd name="connsiteY208" fmla="*/ 1459005 h 3259230"/>
                <a:gd name="connsiteX209" fmla="*/ 1367080 w 2090980"/>
                <a:gd name="connsiteY209" fmla="*/ 1439955 h 3259230"/>
                <a:gd name="connsiteX210" fmla="*/ 1395655 w 2090980"/>
                <a:gd name="connsiteY210" fmla="*/ 1430430 h 3259230"/>
                <a:gd name="connsiteX211" fmla="*/ 1424230 w 2090980"/>
                <a:gd name="connsiteY211" fmla="*/ 1406617 h 3259230"/>
                <a:gd name="connsiteX212" fmla="*/ 1433755 w 2090980"/>
                <a:gd name="connsiteY212" fmla="*/ 1378042 h 3259230"/>
                <a:gd name="connsiteX213" fmla="*/ 1414705 w 2090980"/>
                <a:gd name="connsiteY213" fmla="*/ 1325655 h 3259230"/>
                <a:gd name="connsiteX214" fmla="*/ 1386130 w 2090980"/>
                <a:gd name="connsiteY214" fmla="*/ 1301842 h 3259230"/>
                <a:gd name="connsiteX215" fmla="*/ 1376605 w 2090980"/>
                <a:gd name="connsiteY215" fmla="*/ 1287555 h 3259230"/>
                <a:gd name="connsiteX216" fmla="*/ 1362317 w 2090980"/>
                <a:gd name="connsiteY216" fmla="*/ 1268505 h 3259230"/>
                <a:gd name="connsiteX217" fmla="*/ 1343267 w 2090980"/>
                <a:gd name="connsiteY217" fmla="*/ 1239930 h 3259230"/>
                <a:gd name="connsiteX218" fmla="*/ 1328980 w 2090980"/>
                <a:gd name="connsiteY218" fmla="*/ 1230405 h 3259230"/>
                <a:gd name="connsiteX219" fmla="*/ 1314692 w 2090980"/>
                <a:gd name="connsiteY219" fmla="*/ 1201830 h 3259230"/>
                <a:gd name="connsiteX220" fmla="*/ 1305167 w 2090980"/>
                <a:gd name="connsiteY220" fmla="*/ 1173255 h 3259230"/>
                <a:gd name="connsiteX221" fmla="*/ 1300405 w 2090980"/>
                <a:gd name="connsiteY221" fmla="*/ 1158967 h 3259230"/>
                <a:gd name="connsiteX222" fmla="*/ 1295642 w 2090980"/>
                <a:gd name="connsiteY222" fmla="*/ 1144680 h 3259230"/>
                <a:gd name="connsiteX223" fmla="*/ 1286117 w 2090980"/>
                <a:gd name="connsiteY223" fmla="*/ 1111342 h 3259230"/>
                <a:gd name="connsiteX224" fmla="*/ 1271830 w 2090980"/>
                <a:gd name="connsiteY224" fmla="*/ 1101817 h 3259230"/>
                <a:gd name="connsiteX225" fmla="*/ 1248017 w 2090980"/>
                <a:gd name="connsiteY225" fmla="*/ 1106580 h 3259230"/>
                <a:gd name="connsiteX226" fmla="*/ 1171817 w 2090980"/>
                <a:gd name="connsiteY226" fmla="*/ 1097055 h 3259230"/>
                <a:gd name="connsiteX227" fmla="*/ 1162292 w 2090980"/>
                <a:gd name="connsiteY227" fmla="*/ 1068480 h 3259230"/>
                <a:gd name="connsiteX228" fmla="*/ 1167055 w 2090980"/>
                <a:gd name="connsiteY228" fmla="*/ 1006567 h 3259230"/>
                <a:gd name="connsiteX229" fmla="*/ 1176580 w 2090980"/>
                <a:gd name="connsiteY229" fmla="*/ 992280 h 3259230"/>
                <a:gd name="connsiteX230" fmla="*/ 1205155 w 2090980"/>
                <a:gd name="connsiteY230" fmla="*/ 968467 h 3259230"/>
                <a:gd name="connsiteX231" fmla="*/ 1219442 w 2090980"/>
                <a:gd name="connsiteY231" fmla="*/ 963705 h 3259230"/>
                <a:gd name="connsiteX232" fmla="*/ 1228967 w 2090980"/>
                <a:gd name="connsiteY232" fmla="*/ 949417 h 3259230"/>
                <a:gd name="connsiteX233" fmla="*/ 1257542 w 2090980"/>
                <a:gd name="connsiteY233" fmla="*/ 930367 h 3259230"/>
                <a:gd name="connsiteX234" fmla="*/ 1267067 w 2090980"/>
                <a:gd name="connsiteY234" fmla="*/ 901792 h 3259230"/>
                <a:gd name="connsiteX235" fmla="*/ 1271830 w 2090980"/>
                <a:gd name="connsiteY235" fmla="*/ 887505 h 3259230"/>
                <a:gd name="connsiteX236" fmla="*/ 1281355 w 2090980"/>
                <a:gd name="connsiteY236" fmla="*/ 873217 h 3259230"/>
                <a:gd name="connsiteX237" fmla="*/ 1276592 w 2090980"/>
                <a:gd name="connsiteY237" fmla="*/ 811305 h 3259230"/>
                <a:gd name="connsiteX238" fmla="*/ 1271830 w 2090980"/>
                <a:gd name="connsiteY238" fmla="*/ 797017 h 3259230"/>
                <a:gd name="connsiteX239" fmla="*/ 1257542 w 2090980"/>
                <a:gd name="connsiteY239" fmla="*/ 787492 h 3259230"/>
                <a:gd name="connsiteX240" fmla="*/ 1248017 w 2090980"/>
                <a:gd name="connsiteY240" fmla="*/ 758917 h 3259230"/>
                <a:gd name="connsiteX241" fmla="*/ 1243255 w 2090980"/>
                <a:gd name="connsiteY241" fmla="*/ 744630 h 3259230"/>
                <a:gd name="connsiteX242" fmla="*/ 1238492 w 2090980"/>
                <a:gd name="connsiteY242" fmla="*/ 725580 h 3259230"/>
                <a:gd name="connsiteX243" fmla="*/ 1233730 w 2090980"/>
                <a:gd name="connsiteY243" fmla="*/ 687480 h 3259230"/>
                <a:gd name="connsiteX244" fmla="*/ 1228967 w 2090980"/>
                <a:gd name="connsiteY244" fmla="*/ 673192 h 3259230"/>
                <a:gd name="connsiteX245" fmla="*/ 1219442 w 2090980"/>
                <a:gd name="connsiteY245" fmla="*/ 630330 h 3259230"/>
                <a:gd name="connsiteX246" fmla="*/ 1224205 w 2090980"/>
                <a:gd name="connsiteY246" fmla="*/ 596992 h 3259230"/>
                <a:gd name="connsiteX247" fmla="*/ 1228967 w 2090980"/>
                <a:gd name="connsiteY247" fmla="*/ 582705 h 3259230"/>
                <a:gd name="connsiteX248" fmla="*/ 1248017 w 2090980"/>
                <a:gd name="connsiteY248" fmla="*/ 577942 h 3259230"/>
                <a:gd name="connsiteX249" fmla="*/ 1271830 w 2090980"/>
                <a:gd name="connsiteY249" fmla="*/ 554130 h 3259230"/>
                <a:gd name="connsiteX250" fmla="*/ 1300405 w 2090980"/>
                <a:gd name="connsiteY250" fmla="*/ 525555 h 3259230"/>
                <a:gd name="connsiteX251" fmla="*/ 1305167 w 2090980"/>
                <a:gd name="connsiteY251" fmla="*/ 511267 h 3259230"/>
                <a:gd name="connsiteX252" fmla="*/ 1314692 w 2090980"/>
                <a:gd name="connsiteY252" fmla="*/ 496980 h 3259230"/>
                <a:gd name="connsiteX253" fmla="*/ 1319455 w 2090980"/>
                <a:gd name="connsiteY253" fmla="*/ 477930 h 3259230"/>
                <a:gd name="connsiteX254" fmla="*/ 1343267 w 2090980"/>
                <a:gd name="connsiteY254" fmla="*/ 411255 h 3259230"/>
                <a:gd name="connsiteX255" fmla="*/ 1352792 w 2090980"/>
                <a:gd name="connsiteY255" fmla="*/ 311242 h 3259230"/>
                <a:gd name="connsiteX256" fmla="*/ 1362317 w 2090980"/>
                <a:gd name="connsiteY256" fmla="*/ 268380 h 3259230"/>
                <a:gd name="connsiteX257" fmla="*/ 1367080 w 2090980"/>
                <a:gd name="connsiteY257" fmla="*/ 235042 h 3259230"/>
                <a:gd name="connsiteX258" fmla="*/ 1376605 w 2090980"/>
                <a:gd name="connsiteY258" fmla="*/ 206467 h 3259230"/>
                <a:gd name="connsiteX259" fmla="*/ 1381367 w 2090980"/>
                <a:gd name="connsiteY259" fmla="*/ 187417 h 3259230"/>
                <a:gd name="connsiteX260" fmla="*/ 1390892 w 2090980"/>
                <a:gd name="connsiteY260" fmla="*/ 92167 h 3259230"/>
                <a:gd name="connsiteX261" fmla="*/ 1414705 w 2090980"/>
                <a:gd name="connsiteY261" fmla="*/ 44542 h 3259230"/>
                <a:gd name="connsiteX262" fmla="*/ 1443280 w 2090980"/>
                <a:gd name="connsiteY262" fmla="*/ 20730 h 3259230"/>
                <a:gd name="connsiteX263" fmla="*/ 1471855 w 2090980"/>
                <a:gd name="connsiteY263" fmla="*/ 11205 h 3259230"/>
                <a:gd name="connsiteX264" fmla="*/ 1486142 w 2090980"/>
                <a:gd name="connsiteY264" fmla="*/ 6442 h 3259230"/>
                <a:gd name="connsiteX265" fmla="*/ 1500431 w 2090980"/>
                <a:gd name="connsiteY265" fmla="*/ 1680 h 3259230"/>
                <a:gd name="connsiteX266" fmla="*/ 1564387 w 2090980"/>
                <a:gd name="connsiteY266" fmla="*/ 1679 h 3259230"/>
                <a:gd name="connsiteX0" fmla="*/ 1670802 w 2197395"/>
                <a:gd name="connsiteY0" fmla="*/ 1679 h 3259230"/>
                <a:gd name="connsiteX1" fmla="*/ 1730670 w 2197395"/>
                <a:gd name="connsiteY1" fmla="*/ 42161 h 3259230"/>
                <a:gd name="connsiteX2" fmla="*/ 1744957 w 2197395"/>
                <a:gd name="connsiteY2" fmla="*/ 111217 h 3259230"/>
                <a:gd name="connsiteX3" fmla="*/ 1754482 w 2197395"/>
                <a:gd name="connsiteY3" fmla="*/ 154080 h 3259230"/>
                <a:gd name="connsiteX4" fmla="*/ 1764007 w 2197395"/>
                <a:gd name="connsiteY4" fmla="*/ 215992 h 3259230"/>
                <a:gd name="connsiteX5" fmla="*/ 1773532 w 2197395"/>
                <a:gd name="connsiteY5" fmla="*/ 249330 h 3259230"/>
                <a:gd name="connsiteX6" fmla="*/ 1787820 w 2197395"/>
                <a:gd name="connsiteY6" fmla="*/ 325530 h 3259230"/>
                <a:gd name="connsiteX7" fmla="*/ 1797345 w 2197395"/>
                <a:gd name="connsiteY7" fmla="*/ 354105 h 3259230"/>
                <a:gd name="connsiteX8" fmla="*/ 1802107 w 2197395"/>
                <a:gd name="connsiteY8" fmla="*/ 368392 h 3259230"/>
                <a:gd name="connsiteX9" fmla="*/ 1811632 w 2197395"/>
                <a:gd name="connsiteY9" fmla="*/ 382680 h 3259230"/>
                <a:gd name="connsiteX10" fmla="*/ 1821157 w 2197395"/>
                <a:gd name="connsiteY10" fmla="*/ 411255 h 3259230"/>
                <a:gd name="connsiteX11" fmla="*/ 1840207 w 2197395"/>
                <a:gd name="connsiteY11" fmla="*/ 439830 h 3259230"/>
                <a:gd name="connsiteX12" fmla="*/ 1844970 w 2197395"/>
                <a:gd name="connsiteY12" fmla="*/ 454117 h 3259230"/>
                <a:gd name="connsiteX13" fmla="*/ 1868782 w 2197395"/>
                <a:gd name="connsiteY13" fmla="*/ 482692 h 3259230"/>
                <a:gd name="connsiteX14" fmla="*/ 1883070 w 2197395"/>
                <a:gd name="connsiteY14" fmla="*/ 487455 h 3259230"/>
                <a:gd name="connsiteX15" fmla="*/ 1892595 w 2197395"/>
                <a:gd name="connsiteY15" fmla="*/ 501742 h 3259230"/>
                <a:gd name="connsiteX16" fmla="*/ 1921170 w 2197395"/>
                <a:gd name="connsiteY16" fmla="*/ 520792 h 3259230"/>
                <a:gd name="connsiteX17" fmla="*/ 1949745 w 2197395"/>
                <a:gd name="connsiteY17" fmla="*/ 563655 h 3259230"/>
                <a:gd name="connsiteX18" fmla="*/ 1959270 w 2197395"/>
                <a:gd name="connsiteY18" fmla="*/ 577942 h 3259230"/>
                <a:gd name="connsiteX19" fmla="*/ 1954507 w 2197395"/>
                <a:gd name="connsiteY19" fmla="*/ 611280 h 3259230"/>
                <a:gd name="connsiteX20" fmla="*/ 1944982 w 2197395"/>
                <a:gd name="connsiteY20" fmla="*/ 673192 h 3259230"/>
                <a:gd name="connsiteX21" fmla="*/ 1935457 w 2197395"/>
                <a:gd name="connsiteY21" fmla="*/ 701767 h 3259230"/>
                <a:gd name="connsiteX22" fmla="*/ 1925932 w 2197395"/>
                <a:gd name="connsiteY22" fmla="*/ 716055 h 3259230"/>
                <a:gd name="connsiteX23" fmla="*/ 1921170 w 2197395"/>
                <a:gd name="connsiteY23" fmla="*/ 735105 h 3259230"/>
                <a:gd name="connsiteX24" fmla="*/ 1916407 w 2197395"/>
                <a:gd name="connsiteY24" fmla="*/ 749392 h 3259230"/>
                <a:gd name="connsiteX25" fmla="*/ 1921170 w 2197395"/>
                <a:gd name="connsiteY25" fmla="*/ 777967 h 3259230"/>
                <a:gd name="connsiteX26" fmla="*/ 1930695 w 2197395"/>
                <a:gd name="connsiteY26" fmla="*/ 806542 h 3259230"/>
                <a:gd name="connsiteX27" fmla="*/ 1935457 w 2197395"/>
                <a:gd name="connsiteY27" fmla="*/ 820830 h 3259230"/>
                <a:gd name="connsiteX28" fmla="*/ 1944982 w 2197395"/>
                <a:gd name="connsiteY28" fmla="*/ 835117 h 3259230"/>
                <a:gd name="connsiteX29" fmla="*/ 1949745 w 2197395"/>
                <a:gd name="connsiteY29" fmla="*/ 854167 h 3259230"/>
                <a:gd name="connsiteX30" fmla="*/ 1959270 w 2197395"/>
                <a:gd name="connsiteY30" fmla="*/ 954180 h 3259230"/>
                <a:gd name="connsiteX31" fmla="*/ 1964032 w 2197395"/>
                <a:gd name="connsiteY31" fmla="*/ 992280 h 3259230"/>
                <a:gd name="connsiteX32" fmla="*/ 1959270 w 2197395"/>
                <a:gd name="connsiteY32" fmla="*/ 1016092 h 3259230"/>
                <a:gd name="connsiteX33" fmla="*/ 1944982 w 2197395"/>
                <a:gd name="connsiteY33" fmla="*/ 1087530 h 3259230"/>
                <a:gd name="connsiteX34" fmla="*/ 1935457 w 2197395"/>
                <a:gd name="connsiteY34" fmla="*/ 1116105 h 3259230"/>
                <a:gd name="connsiteX35" fmla="*/ 1925932 w 2197395"/>
                <a:gd name="connsiteY35" fmla="*/ 1144680 h 3259230"/>
                <a:gd name="connsiteX36" fmla="*/ 1911645 w 2197395"/>
                <a:gd name="connsiteY36" fmla="*/ 1187542 h 3259230"/>
                <a:gd name="connsiteX37" fmla="*/ 1906882 w 2197395"/>
                <a:gd name="connsiteY37" fmla="*/ 1201830 h 3259230"/>
                <a:gd name="connsiteX38" fmla="*/ 1873545 w 2197395"/>
                <a:gd name="connsiteY38" fmla="*/ 1244692 h 3259230"/>
                <a:gd name="connsiteX39" fmla="*/ 1864020 w 2197395"/>
                <a:gd name="connsiteY39" fmla="*/ 1258980 h 3259230"/>
                <a:gd name="connsiteX40" fmla="*/ 1835445 w 2197395"/>
                <a:gd name="connsiteY40" fmla="*/ 1278030 h 3259230"/>
                <a:gd name="connsiteX41" fmla="*/ 1825920 w 2197395"/>
                <a:gd name="connsiteY41" fmla="*/ 1292317 h 3259230"/>
                <a:gd name="connsiteX42" fmla="*/ 1797345 w 2197395"/>
                <a:gd name="connsiteY42" fmla="*/ 1311367 h 3259230"/>
                <a:gd name="connsiteX43" fmla="*/ 1787820 w 2197395"/>
                <a:gd name="connsiteY43" fmla="*/ 1325655 h 3259230"/>
                <a:gd name="connsiteX44" fmla="*/ 1773532 w 2197395"/>
                <a:gd name="connsiteY44" fmla="*/ 1335180 h 3259230"/>
                <a:gd name="connsiteX45" fmla="*/ 1764007 w 2197395"/>
                <a:gd name="connsiteY45" fmla="*/ 1378042 h 3259230"/>
                <a:gd name="connsiteX46" fmla="*/ 1778295 w 2197395"/>
                <a:gd name="connsiteY46" fmla="*/ 1406617 h 3259230"/>
                <a:gd name="connsiteX47" fmla="*/ 1792582 w 2197395"/>
                <a:gd name="connsiteY47" fmla="*/ 1416142 h 3259230"/>
                <a:gd name="connsiteX48" fmla="*/ 1830682 w 2197395"/>
                <a:gd name="connsiteY48" fmla="*/ 1439955 h 3259230"/>
                <a:gd name="connsiteX49" fmla="*/ 1844970 w 2197395"/>
                <a:gd name="connsiteY49" fmla="*/ 1444717 h 3259230"/>
                <a:gd name="connsiteX50" fmla="*/ 1854495 w 2197395"/>
                <a:gd name="connsiteY50" fmla="*/ 1459005 h 3259230"/>
                <a:gd name="connsiteX51" fmla="*/ 1887832 w 2197395"/>
                <a:gd name="connsiteY51" fmla="*/ 1497105 h 3259230"/>
                <a:gd name="connsiteX52" fmla="*/ 1906882 w 2197395"/>
                <a:gd name="connsiteY52" fmla="*/ 1539967 h 3259230"/>
                <a:gd name="connsiteX53" fmla="*/ 1921170 w 2197395"/>
                <a:gd name="connsiteY53" fmla="*/ 1544730 h 3259230"/>
                <a:gd name="connsiteX54" fmla="*/ 1925932 w 2197395"/>
                <a:gd name="connsiteY54" fmla="*/ 1559017 h 3259230"/>
                <a:gd name="connsiteX55" fmla="*/ 1954507 w 2197395"/>
                <a:gd name="connsiteY55" fmla="*/ 1578067 h 3259230"/>
                <a:gd name="connsiteX56" fmla="*/ 1973557 w 2197395"/>
                <a:gd name="connsiteY56" fmla="*/ 1620930 h 3259230"/>
                <a:gd name="connsiteX57" fmla="*/ 1987845 w 2197395"/>
                <a:gd name="connsiteY57" fmla="*/ 1630455 h 3259230"/>
                <a:gd name="connsiteX58" fmla="*/ 2035470 w 2197395"/>
                <a:gd name="connsiteY58" fmla="*/ 1644742 h 3259230"/>
                <a:gd name="connsiteX59" fmla="*/ 2049757 w 2197395"/>
                <a:gd name="connsiteY59" fmla="*/ 1649505 h 3259230"/>
                <a:gd name="connsiteX60" fmla="*/ 2078332 w 2197395"/>
                <a:gd name="connsiteY60" fmla="*/ 1663792 h 3259230"/>
                <a:gd name="connsiteX61" fmla="*/ 2121195 w 2197395"/>
                <a:gd name="connsiteY61" fmla="*/ 1692367 h 3259230"/>
                <a:gd name="connsiteX62" fmla="*/ 2135482 w 2197395"/>
                <a:gd name="connsiteY62" fmla="*/ 1701892 h 3259230"/>
                <a:gd name="connsiteX63" fmla="*/ 2145007 w 2197395"/>
                <a:gd name="connsiteY63" fmla="*/ 1716180 h 3259230"/>
                <a:gd name="connsiteX64" fmla="*/ 2159295 w 2197395"/>
                <a:gd name="connsiteY64" fmla="*/ 1725705 h 3259230"/>
                <a:gd name="connsiteX65" fmla="*/ 2168820 w 2197395"/>
                <a:gd name="connsiteY65" fmla="*/ 1754280 h 3259230"/>
                <a:gd name="connsiteX66" fmla="*/ 2173582 w 2197395"/>
                <a:gd name="connsiteY66" fmla="*/ 1768567 h 3259230"/>
                <a:gd name="connsiteX67" fmla="*/ 2178345 w 2197395"/>
                <a:gd name="connsiteY67" fmla="*/ 1782855 h 3259230"/>
                <a:gd name="connsiteX68" fmla="*/ 2183107 w 2197395"/>
                <a:gd name="connsiteY68" fmla="*/ 1806667 h 3259230"/>
                <a:gd name="connsiteX69" fmla="*/ 2187870 w 2197395"/>
                <a:gd name="connsiteY69" fmla="*/ 1820955 h 3259230"/>
                <a:gd name="connsiteX70" fmla="*/ 2197395 w 2197395"/>
                <a:gd name="connsiteY70" fmla="*/ 1859055 h 3259230"/>
                <a:gd name="connsiteX71" fmla="*/ 2187870 w 2197395"/>
                <a:gd name="connsiteY71" fmla="*/ 1935255 h 3259230"/>
                <a:gd name="connsiteX72" fmla="*/ 2178345 w 2197395"/>
                <a:gd name="connsiteY72" fmla="*/ 1963830 h 3259230"/>
                <a:gd name="connsiteX73" fmla="*/ 2173582 w 2197395"/>
                <a:gd name="connsiteY73" fmla="*/ 1978117 h 3259230"/>
                <a:gd name="connsiteX74" fmla="*/ 2154532 w 2197395"/>
                <a:gd name="connsiteY74" fmla="*/ 2006692 h 3259230"/>
                <a:gd name="connsiteX75" fmla="*/ 2140245 w 2197395"/>
                <a:gd name="connsiteY75" fmla="*/ 2035267 h 3259230"/>
                <a:gd name="connsiteX76" fmla="*/ 2125957 w 2197395"/>
                <a:gd name="connsiteY76" fmla="*/ 2044792 h 3259230"/>
                <a:gd name="connsiteX77" fmla="*/ 2116432 w 2197395"/>
                <a:gd name="connsiteY77" fmla="*/ 2059080 h 3259230"/>
                <a:gd name="connsiteX78" fmla="*/ 2102145 w 2197395"/>
                <a:gd name="connsiteY78" fmla="*/ 2063842 h 3259230"/>
                <a:gd name="connsiteX79" fmla="*/ 2040232 w 2197395"/>
                <a:gd name="connsiteY79" fmla="*/ 2078130 h 3259230"/>
                <a:gd name="connsiteX80" fmla="*/ 2025945 w 2197395"/>
                <a:gd name="connsiteY80" fmla="*/ 2092417 h 3259230"/>
                <a:gd name="connsiteX81" fmla="*/ 2011657 w 2197395"/>
                <a:gd name="connsiteY81" fmla="*/ 2101942 h 3259230"/>
                <a:gd name="connsiteX82" fmla="*/ 1992607 w 2197395"/>
                <a:gd name="connsiteY82" fmla="*/ 2130517 h 3259230"/>
                <a:gd name="connsiteX83" fmla="*/ 1964032 w 2197395"/>
                <a:gd name="connsiteY83" fmla="*/ 2173380 h 3259230"/>
                <a:gd name="connsiteX84" fmla="*/ 1944982 w 2197395"/>
                <a:gd name="connsiteY84" fmla="*/ 2201955 h 3259230"/>
                <a:gd name="connsiteX85" fmla="*/ 1935457 w 2197395"/>
                <a:gd name="connsiteY85" fmla="*/ 2216242 h 3259230"/>
                <a:gd name="connsiteX86" fmla="*/ 1906882 w 2197395"/>
                <a:gd name="connsiteY86" fmla="*/ 2273392 h 3259230"/>
                <a:gd name="connsiteX87" fmla="*/ 1897357 w 2197395"/>
                <a:gd name="connsiteY87" fmla="*/ 2287680 h 3259230"/>
                <a:gd name="connsiteX88" fmla="*/ 1887832 w 2197395"/>
                <a:gd name="connsiteY88" fmla="*/ 2316255 h 3259230"/>
                <a:gd name="connsiteX89" fmla="*/ 1883070 w 2197395"/>
                <a:gd name="connsiteY89" fmla="*/ 2330542 h 3259230"/>
                <a:gd name="connsiteX90" fmla="*/ 1892595 w 2197395"/>
                <a:gd name="connsiteY90" fmla="*/ 2363880 h 3259230"/>
                <a:gd name="connsiteX91" fmla="*/ 1902120 w 2197395"/>
                <a:gd name="connsiteY91" fmla="*/ 2392455 h 3259230"/>
                <a:gd name="connsiteX92" fmla="*/ 1906882 w 2197395"/>
                <a:gd name="connsiteY92" fmla="*/ 2406742 h 3259230"/>
                <a:gd name="connsiteX93" fmla="*/ 1916407 w 2197395"/>
                <a:gd name="connsiteY93" fmla="*/ 2449605 h 3259230"/>
                <a:gd name="connsiteX94" fmla="*/ 1925932 w 2197395"/>
                <a:gd name="connsiteY94" fmla="*/ 2463892 h 3259230"/>
                <a:gd name="connsiteX95" fmla="*/ 1935457 w 2197395"/>
                <a:gd name="connsiteY95" fmla="*/ 2492467 h 3259230"/>
                <a:gd name="connsiteX96" fmla="*/ 1959270 w 2197395"/>
                <a:gd name="connsiteY96" fmla="*/ 2535330 h 3259230"/>
                <a:gd name="connsiteX97" fmla="*/ 1954507 w 2197395"/>
                <a:gd name="connsiteY97" fmla="*/ 2678205 h 3259230"/>
                <a:gd name="connsiteX98" fmla="*/ 1954507 w 2197395"/>
                <a:gd name="connsiteY98" fmla="*/ 2721067 h 3259230"/>
                <a:gd name="connsiteX99" fmla="*/ 1954507 w 2197395"/>
                <a:gd name="connsiteY99" fmla="*/ 3025867 h 3259230"/>
                <a:gd name="connsiteX100" fmla="*/ 1949745 w 2197395"/>
                <a:gd name="connsiteY100" fmla="*/ 3059205 h 3259230"/>
                <a:gd name="connsiteX101" fmla="*/ 1940220 w 2197395"/>
                <a:gd name="connsiteY101" fmla="*/ 3125880 h 3259230"/>
                <a:gd name="connsiteX102" fmla="*/ 1935457 w 2197395"/>
                <a:gd name="connsiteY102" fmla="*/ 3140167 h 3259230"/>
                <a:gd name="connsiteX103" fmla="*/ 1916407 w 2197395"/>
                <a:gd name="connsiteY103" fmla="*/ 3168742 h 3259230"/>
                <a:gd name="connsiteX104" fmla="*/ 1911645 w 2197395"/>
                <a:gd name="connsiteY104" fmla="*/ 3183030 h 3259230"/>
                <a:gd name="connsiteX105" fmla="*/ 1868782 w 2197395"/>
                <a:gd name="connsiteY105" fmla="*/ 3202080 h 3259230"/>
                <a:gd name="connsiteX106" fmla="*/ 1825920 w 2197395"/>
                <a:gd name="connsiteY106" fmla="*/ 3225892 h 3259230"/>
                <a:gd name="connsiteX107" fmla="*/ 1811632 w 2197395"/>
                <a:gd name="connsiteY107" fmla="*/ 3235417 h 3259230"/>
                <a:gd name="connsiteX108" fmla="*/ 1773532 w 2197395"/>
                <a:gd name="connsiteY108" fmla="*/ 3244942 h 3259230"/>
                <a:gd name="connsiteX109" fmla="*/ 1678282 w 2197395"/>
                <a:gd name="connsiteY109" fmla="*/ 3254467 h 3259230"/>
                <a:gd name="connsiteX110" fmla="*/ 1659232 w 2197395"/>
                <a:gd name="connsiteY110" fmla="*/ 3259230 h 3259230"/>
                <a:gd name="connsiteX111" fmla="*/ 1597320 w 2197395"/>
                <a:gd name="connsiteY111" fmla="*/ 3254467 h 3259230"/>
                <a:gd name="connsiteX112" fmla="*/ 1563982 w 2197395"/>
                <a:gd name="connsiteY112" fmla="*/ 3244942 h 3259230"/>
                <a:gd name="connsiteX113" fmla="*/ 1530645 w 2197395"/>
                <a:gd name="connsiteY113" fmla="*/ 3240180 h 3259230"/>
                <a:gd name="connsiteX114" fmla="*/ 1516357 w 2197395"/>
                <a:gd name="connsiteY114" fmla="*/ 3235417 h 3259230"/>
                <a:gd name="connsiteX115" fmla="*/ 1463970 w 2197395"/>
                <a:gd name="connsiteY115" fmla="*/ 3225892 h 3259230"/>
                <a:gd name="connsiteX116" fmla="*/ 1444920 w 2197395"/>
                <a:gd name="connsiteY116" fmla="*/ 3221130 h 3259230"/>
                <a:gd name="connsiteX117" fmla="*/ 1416345 w 2197395"/>
                <a:gd name="connsiteY117" fmla="*/ 3211605 h 3259230"/>
                <a:gd name="connsiteX118" fmla="*/ 1387770 w 2197395"/>
                <a:gd name="connsiteY118" fmla="*/ 3197317 h 3259230"/>
                <a:gd name="connsiteX119" fmla="*/ 1359195 w 2197395"/>
                <a:gd name="connsiteY119" fmla="*/ 3183030 h 3259230"/>
                <a:gd name="connsiteX120" fmla="*/ 1344907 w 2197395"/>
                <a:gd name="connsiteY120" fmla="*/ 3173505 h 3259230"/>
                <a:gd name="connsiteX121" fmla="*/ 1335382 w 2197395"/>
                <a:gd name="connsiteY121" fmla="*/ 3144930 h 3259230"/>
                <a:gd name="connsiteX122" fmla="*/ 1335382 w 2197395"/>
                <a:gd name="connsiteY122" fmla="*/ 3002055 h 3259230"/>
                <a:gd name="connsiteX123" fmla="*/ 1325857 w 2197395"/>
                <a:gd name="connsiteY123" fmla="*/ 2968717 h 3259230"/>
                <a:gd name="connsiteX124" fmla="*/ 1330620 w 2197395"/>
                <a:gd name="connsiteY124" fmla="*/ 2911567 h 3259230"/>
                <a:gd name="connsiteX125" fmla="*/ 1340145 w 2197395"/>
                <a:gd name="connsiteY125" fmla="*/ 2868705 h 3259230"/>
                <a:gd name="connsiteX126" fmla="*/ 1335382 w 2197395"/>
                <a:gd name="connsiteY126" fmla="*/ 2792505 h 3259230"/>
                <a:gd name="connsiteX127" fmla="*/ 1340145 w 2197395"/>
                <a:gd name="connsiteY127" fmla="*/ 2730592 h 3259230"/>
                <a:gd name="connsiteX128" fmla="*/ 1340145 w 2197395"/>
                <a:gd name="connsiteY128" fmla="*/ 2659155 h 3259230"/>
                <a:gd name="connsiteX129" fmla="*/ 1330620 w 2197395"/>
                <a:gd name="connsiteY129" fmla="*/ 2592480 h 3259230"/>
                <a:gd name="connsiteX130" fmla="*/ 1325857 w 2197395"/>
                <a:gd name="connsiteY130" fmla="*/ 2578192 h 3259230"/>
                <a:gd name="connsiteX131" fmla="*/ 1330620 w 2197395"/>
                <a:gd name="connsiteY131" fmla="*/ 2521042 h 3259230"/>
                <a:gd name="connsiteX132" fmla="*/ 1335382 w 2197395"/>
                <a:gd name="connsiteY132" fmla="*/ 2506755 h 3259230"/>
                <a:gd name="connsiteX133" fmla="*/ 1349670 w 2197395"/>
                <a:gd name="connsiteY133" fmla="*/ 2459130 h 3259230"/>
                <a:gd name="connsiteX134" fmla="*/ 1354432 w 2197395"/>
                <a:gd name="connsiteY134" fmla="*/ 2444842 h 3259230"/>
                <a:gd name="connsiteX135" fmla="*/ 1373482 w 2197395"/>
                <a:gd name="connsiteY135" fmla="*/ 2416267 h 3259230"/>
                <a:gd name="connsiteX136" fmla="*/ 1387770 w 2197395"/>
                <a:gd name="connsiteY136" fmla="*/ 2368642 h 3259230"/>
                <a:gd name="connsiteX137" fmla="*/ 1392532 w 2197395"/>
                <a:gd name="connsiteY137" fmla="*/ 2354355 h 3259230"/>
                <a:gd name="connsiteX138" fmla="*/ 1378245 w 2197395"/>
                <a:gd name="connsiteY138" fmla="*/ 2297205 h 3259230"/>
                <a:gd name="connsiteX139" fmla="*/ 1368720 w 2197395"/>
                <a:gd name="connsiteY139" fmla="*/ 2282917 h 3259230"/>
                <a:gd name="connsiteX140" fmla="*/ 1359195 w 2197395"/>
                <a:gd name="connsiteY140" fmla="*/ 2240055 h 3259230"/>
                <a:gd name="connsiteX141" fmla="*/ 1354432 w 2197395"/>
                <a:gd name="connsiteY141" fmla="*/ 2197192 h 3259230"/>
                <a:gd name="connsiteX142" fmla="*/ 1344907 w 2197395"/>
                <a:gd name="connsiteY142" fmla="*/ 2163855 h 3259230"/>
                <a:gd name="connsiteX143" fmla="*/ 1349670 w 2197395"/>
                <a:gd name="connsiteY143" fmla="*/ 2059080 h 3259230"/>
                <a:gd name="connsiteX144" fmla="*/ 1359195 w 2197395"/>
                <a:gd name="connsiteY144" fmla="*/ 2011455 h 3259230"/>
                <a:gd name="connsiteX145" fmla="*/ 1354432 w 2197395"/>
                <a:gd name="connsiteY145" fmla="*/ 1959067 h 3259230"/>
                <a:gd name="connsiteX146" fmla="*/ 1311570 w 2197395"/>
                <a:gd name="connsiteY146" fmla="*/ 1935255 h 3259230"/>
                <a:gd name="connsiteX147" fmla="*/ 1297282 w 2197395"/>
                <a:gd name="connsiteY147" fmla="*/ 1940017 h 3259230"/>
                <a:gd name="connsiteX148" fmla="*/ 1259182 w 2197395"/>
                <a:gd name="connsiteY148" fmla="*/ 1930492 h 3259230"/>
                <a:gd name="connsiteX149" fmla="*/ 1244895 w 2197395"/>
                <a:gd name="connsiteY149" fmla="*/ 1920967 h 3259230"/>
                <a:gd name="connsiteX150" fmla="*/ 1216320 w 2197395"/>
                <a:gd name="connsiteY150" fmla="*/ 1911442 h 3259230"/>
                <a:gd name="connsiteX151" fmla="*/ 1202032 w 2197395"/>
                <a:gd name="connsiteY151" fmla="*/ 1906680 h 3259230"/>
                <a:gd name="connsiteX152" fmla="*/ 1135357 w 2197395"/>
                <a:gd name="connsiteY152" fmla="*/ 1916205 h 3259230"/>
                <a:gd name="connsiteX153" fmla="*/ 1102020 w 2197395"/>
                <a:gd name="connsiteY153" fmla="*/ 1911442 h 3259230"/>
                <a:gd name="connsiteX154" fmla="*/ 1040107 w 2197395"/>
                <a:gd name="connsiteY154" fmla="*/ 1920967 h 3259230"/>
                <a:gd name="connsiteX155" fmla="*/ 978195 w 2197395"/>
                <a:gd name="connsiteY155" fmla="*/ 1916205 h 3259230"/>
                <a:gd name="connsiteX156" fmla="*/ 963907 w 2197395"/>
                <a:gd name="connsiteY156" fmla="*/ 1911442 h 3259230"/>
                <a:gd name="connsiteX157" fmla="*/ 949620 w 2197395"/>
                <a:gd name="connsiteY157" fmla="*/ 1901917 h 3259230"/>
                <a:gd name="connsiteX158" fmla="*/ 930570 w 2197395"/>
                <a:gd name="connsiteY158" fmla="*/ 1897155 h 3259230"/>
                <a:gd name="connsiteX159" fmla="*/ 901995 w 2197395"/>
                <a:gd name="connsiteY159" fmla="*/ 1901917 h 3259230"/>
                <a:gd name="connsiteX160" fmla="*/ 873420 w 2197395"/>
                <a:gd name="connsiteY160" fmla="*/ 1887630 h 3259230"/>
                <a:gd name="connsiteX161" fmla="*/ 801982 w 2197395"/>
                <a:gd name="connsiteY161" fmla="*/ 1892392 h 3259230"/>
                <a:gd name="connsiteX162" fmla="*/ 759120 w 2197395"/>
                <a:gd name="connsiteY162" fmla="*/ 1868580 h 3259230"/>
                <a:gd name="connsiteX163" fmla="*/ 692445 w 2197395"/>
                <a:gd name="connsiteY163" fmla="*/ 1849530 h 3259230"/>
                <a:gd name="connsiteX164" fmla="*/ 654345 w 2197395"/>
                <a:gd name="connsiteY164" fmla="*/ 1844767 h 3259230"/>
                <a:gd name="connsiteX165" fmla="*/ 611482 w 2197395"/>
                <a:gd name="connsiteY165" fmla="*/ 1849530 h 3259230"/>
                <a:gd name="connsiteX166" fmla="*/ 511470 w 2197395"/>
                <a:gd name="connsiteY166" fmla="*/ 1840005 h 3259230"/>
                <a:gd name="connsiteX167" fmla="*/ 440032 w 2197395"/>
                <a:gd name="connsiteY167" fmla="*/ 1830480 h 3259230"/>
                <a:gd name="connsiteX168" fmla="*/ 340020 w 2197395"/>
                <a:gd name="connsiteY168" fmla="*/ 1840005 h 3259230"/>
                <a:gd name="connsiteX169" fmla="*/ 292395 w 2197395"/>
                <a:gd name="connsiteY169" fmla="*/ 1849530 h 3259230"/>
                <a:gd name="connsiteX170" fmla="*/ 254295 w 2197395"/>
                <a:gd name="connsiteY170" fmla="*/ 1859055 h 3259230"/>
                <a:gd name="connsiteX171" fmla="*/ 225720 w 2197395"/>
                <a:gd name="connsiteY171" fmla="*/ 1868580 h 3259230"/>
                <a:gd name="connsiteX172" fmla="*/ 197145 w 2197395"/>
                <a:gd name="connsiteY172" fmla="*/ 1873342 h 3259230"/>
                <a:gd name="connsiteX173" fmla="*/ 168570 w 2197395"/>
                <a:gd name="connsiteY173" fmla="*/ 1863817 h 3259230"/>
                <a:gd name="connsiteX174" fmla="*/ 154282 w 2197395"/>
                <a:gd name="connsiteY174" fmla="*/ 1859055 h 3259230"/>
                <a:gd name="connsiteX175" fmla="*/ 125707 w 2197395"/>
                <a:gd name="connsiteY175" fmla="*/ 1840005 h 3259230"/>
                <a:gd name="connsiteX176" fmla="*/ 106657 w 2197395"/>
                <a:gd name="connsiteY176" fmla="*/ 1811430 h 3259230"/>
                <a:gd name="connsiteX177" fmla="*/ 137342 w 2197395"/>
                <a:gd name="connsiteY177" fmla="*/ 1773330 h 3259230"/>
                <a:gd name="connsiteX178" fmla="*/ 93 w 2197395"/>
                <a:gd name="connsiteY178" fmla="*/ 1744755 h 3259230"/>
                <a:gd name="connsiteX179" fmla="*/ 116053 w 2197395"/>
                <a:gd name="connsiteY179" fmla="*/ 1716180 h 3259230"/>
                <a:gd name="connsiteX180" fmla="*/ 123183 w 2197395"/>
                <a:gd name="connsiteY180" fmla="*/ 1678079 h 3259230"/>
                <a:gd name="connsiteX181" fmla="*/ 135232 w 2197395"/>
                <a:gd name="connsiteY181" fmla="*/ 1649505 h 3259230"/>
                <a:gd name="connsiteX182" fmla="*/ 163807 w 2197395"/>
                <a:gd name="connsiteY182" fmla="*/ 1630455 h 3259230"/>
                <a:gd name="connsiteX183" fmla="*/ 182857 w 2197395"/>
                <a:gd name="connsiteY183" fmla="*/ 1616167 h 3259230"/>
                <a:gd name="connsiteX184" fmla="*/ 216195 w 2197395"/>
                <a:gd name="connsiteY184" fmla="*/ 1606642 h 3259230"/>
                <a:gd name="connsiteX185" fmla="*/ 259057 w 2197395"/>
                <a:gd name="connsiteY185" fmla="*/ 1597117 h 3259230"/>
                <a:gd name="connsiteX186" fmla="*/ 330495 w 2197395"/>
                <a:gd name="connsiteY186" fmla="*/ 1611405 h 3259230"/>
                <a:gd name="connsiteX187" fmla="*/ 344782 w 2197395"/>
                <a:gd name="connsiteY187" fmla="*/ 1620930 h 3259230"/>
                <a:gd name="connsiteX188" fmla="*/ 373357 w 2197395"/>
                <a:gd name="connsiteY188" fmla="*/ 1630455 h 3259230"/>
                <a:gd name="connsiteX189" fmla="*/ 549570 w 2197395"/>
                <a:gd name="connsiteY189" fmla="*/ 1620930 h 3259230"/>
                <a:gd name="connsiteX190" fmla="*/ 582907 w 2197395"/>
                <a:gd name="connsiteY190" fmla="*/ 1611405 h 3259230"/>
                <a:gd name="connsiteX191" fmla="*/ 601957 w 2197395"/>
                <a:gd name="connsiteY191" fmla="*/ 1606642 h 3259230"/>
                <a:gd name="connsiteX192" fmla="*/ 682920 w 2197395"/>
                <a:gd name="connsiteY192" fmla="*/ 1592355 h 3259230"/>
                <a:gd name="connsiteX193" fmla="*/ 744832 w 2197395"/>
                <a:gd name="connsiteY193" fmla="*/ 1582830 h 3259230"/>
                <a:gd name="connsiteX194" fmla="*/ 963907 w 2197395"/>
                <a:gd name="connsiteY194" fmla="*/ 1573305 h 3259230"/>
                <a:gd name="connsiteX195" fmla="*/ 992482 w 2197395"/>
                <a:gd name="connsiteY195" fmla="*/ 1559017 h 3259230"/>
                <a:gd name="connsiteX196" fmla="*/ 1030582 w 2197395"/>
                <a:gd name="connsiteY196" fmla="*/ 1549492 h 3259230"/>
                <a:gd name="connsiteX197" fmla="*/ 1097257 w 2197395"/>
                <a:gd name="connsiteY197" fmla="*/ 1554255 h 3259230"/>
                <a:gd name="connsiteX198" fmla="*/ 1121070 w 2197395"/>
                <a:gd name="connsiteY198" fmla="*/ 1559017 h 3259230"/>
                <a:gd name="connsiteX199" fmla="*/ 1173457 w 2197395"/>
                <a:gd name="connsiteY199" fmla="*/ 1563780 h 3259230"/>
                <a:gd name="connsiteX200" fmla="*/ 1211557 w 2197395"/>
                <a:gd name="connsiteY200" fmla="*/ 1554255 h 3259230"/>
                <a:gd name="connsiteX201" fmla="*/ 1263945 w 2197395"/>
                <a:gd name="connsiteY201" fmla="*/ 1539967 h 3259230"/>
                <a:gd name="connsiteX202" fmla="*/ 1330620 w 2197395"/>
                <a:gd name="connsiteY202" fmla="*/ 1535205 h 3259230"/>
                <a:gd name="connsiteX203" fmla="*/ 1378245 w 2197395"/>
                <a:gd name="connsiteY203" fmla="*/ 1530442 h 3259230"/>
                <a:gd name="connsiteX204" fmla="*/ 1392532 w 2197395"/>
                <a:gd name="connsiteY204" fmla="*/ 1525680 h 3259230"/>
                <a:gd name="connsiteX205" fmla="*/ 1397295 w 2197395"/>
                <a:gd name="connsiteY205" fmla="*/ 1511392 h 3259230"/>
                <a:gd name="connsiteX206" fmla="*/ 1406820 w 2197395"/>
                <a:gd name="connsiteY206" fmla="*/ 1497105 h 3259230"/>
                <a:gd name="connsiteX207" fmla="*/ 1435395 w 2197395"/>
                <a:gd name="connsiteY207" fmla="*/ 1473292 h 3259230"/>
                <a:gd name="connsiteX208" fmla="*/ 1444920 w 2197395"/>
                <a:gd name="connsiteY208" fmla="*/ 1459005 h 3259230"/>
                <a:gd name="connsiteX209" fmla="*/ 1473495 w 2197395"/>
                <a:gd name="connsiteY209" fmla="*/ 1439955 h 3259230"/>
                <a:gd name="connsiteX210" fmla="*/ 1502070 w 2197395"/>
                <a:gd name="connsiteY210" fmla="*/ 1430430 h 3259230"/>
                <a:gd name="connsiteX211" fmla="*/ 1530645 w 2197395"/>
                <a:gd name="connsiteY211" fmla="*/ 1406617 h 3259230"/>
                <a:gd name="connsiteX212" fmla="*/ 1540170 w 2197395"/>
                <a:gd name="connsiteY212" fmla="*/ 1378042 h 3259230"/>
                <a:gd name="connsiteX213" fmla="*/ 1521120 w 2197395"/>
                <a:gd name="connsiteY213" fmla="*/ 1325655 h 3259230"/>
                <a:gd name="connsiteX214" fmla="*/ 1492545 w 2197395"/>
                <a:gd name="connsiteY214" fmla="*/ 1301842 h 3259230"/>
                <a:gd name="connsiteX215" fmla="*/ 1483020 w 2197395"/>
                <a:gd name="connsiteY215" fmla="*/ 1287555 h 3259230"/>
                <a:gd name="connsiteX216" fmla="*/ 1468732 w 2197395"/>
                <a:gd name="connsiteY216" fmla="*/ 1268505 h 3259230"/>
                <a:gd name="connsiteX217" fmla="*/ 1449682 w 2197395"/>
                <a:gd name="connsiteY217" fmla="*/ 1239930 h 3259230"/>
                <a:gd name="connsiteX218" fmla="*/ 1435395 w 2197395"/>
                <a:gd name="connsiteY218" fmla="*/ 1230405 h 3259230"/>
                <a:gd name="connsiteX219" fmla="*/ 1421107 w 2197395"/>
                <a:gd name="connsiteY219" fmla="*/ 1201830 h 3259230"/>
                <a:gd name="connsiteX220" fmla="*/ 1411582 w 2197395"/>
                <a:gd name="connsiteY220" fmla="*/ 1173255 h 3259230"/>
                <a:gd name="connsiteX221" fmla="*/ 1406820 w 2197395"/>
                <a:gd name="connsiteY221" fmla="*/ 1158967 h 3259230"/>
                <a:gd name="connsiteX222" fmla="*/ 1402057 w 2197395"/>
                <a:gd name="connsiteY222" fmla="*/ 1144680 h 3259230"/>
                <a:gd name="connsiteX223" fmla="*/ 1392532 w 2197395"/>
                <a:gd name="connsiteY223" fmla="*/ 1111342 h 3259230"/>
                <a:gd name="connsiteX224" fmla="*/ 1378245 w 2197395"/>
                <a:gd name="connsiteY224" fmla="*/ 1101817 h 3259230"/>
                <a:gd name="connsiteX225" fmla="*/ 1354432 w 2197395"/>
                <a:gd name="connsiteY225" fmla="*/ 1106580 h 3259230"/>
                <a:gd name="connsiteX226" fmla="*/ 1278232 w 2197395"/>
                <a:gd name="connsiteY226" fmla="*/ 1097055 h 3259230"/>
                <a:gd name="connsiteX227" fmla="*/ 1268707 w 2197395"/>
                <a:gd name="connsiteY227" fmla="*/ 1068480 h 3259230"/>
                <a:gd name="connsiteX228" fmla="*/ 1273470 w 2197395"/>
                <a:gd name="connsiteY228" fmla="*/ 1006567 h 3259230"/>
                <a:gd name="connsiteX229" fmla="*/ 1282995 w 2197395"/>
                <a:gd name="connsiteY229" fmla="*/ 992280 h 3259230"/>
                <a:gd name="connsiteX230" fmla="*/ 1311570 w 2197395"/>
                <a:gd name="connsiteY230" fmla="*/ 968467 h 3259230"/>
                <a:gd name="connsiteX231" fmla="*/ 1325857 w 2197395"/>
                <a:gd name="connsiteY231" fmla="*/ 963705 h 3259230"/>
                <a:gd name="connsiteX232" fmla="*/ 1335382 w 2197395"/>
                <a:gd name="connsiteY232" fmla="*/ 949417 h 3259230"/>
                <a:gd name="connsiteX233" fmla="*/ 1363957 w 2197395"/>
                <a:gd name="connsiteY233" fmla="*/ 930367 h 3259230"/>
                <a:gd name="connsiteX234" fmla="*/ 1373482 w 2197395"/>
                <a:gd name="connsiteY234" fmla="*/ 901792 h 3259230"/>
                <a:gd name="connsiteX235" fmla="*/ 1378245 w 2197395"/>
                <a:gd name="connsiteY235" fmla="*/ 887505 h 3259230"/>
                <a:gd name="connsiteX236" fmla="*/ 1387770 w 2197395"/>
                <a:gd name="connsiteY236" fmla="*/ 873217 h 3259230"/>
                <a:gd name="connsiteX237" fmla="*/ 1383007 w 2197395"/>
                <a:gd name="connsiteY237" fmla="*/ 811305 h 3259230"/>
                <a:gd name="connsiteX238" fmla="*/ 1378245 w 2197395"/>
                <a:gd name="connsiteY238" fmla="*/ 797017 h 3259230"/>
                <a:gd name="connsiteX239" fmla="*/ 1363957 w 2197395"/>
                <a:gd name="connsiteY239" fmla="*/ 787492 h 3259230"/>
                <a:gd name="connsiteX240" fmla="*/ 1354432 w 2197395"/>
                <a:gd name="connsiteY240" fmla="*/ 758917 h 3259230"/>
                <a:gd name="connsiteX241" fmla="*/ 1349670 w 2197395"/>
                <a:gd name="connsiteY241" fmla="*/ 744630 h 3259230"/>
                <a:gd name="connsiteX242" fmla="*/ 1344907 w 2197395"/>
                <a:gd name="connsiteY242" fmla="*/ 725580 h 3259230"/>
                <a:gd name="connsiteX243" fmla="*/ 1340145 w 2197395"/>
                <a:gd name="connsiteY243" fmla="*/ 687480 h 3259230"/>
                <a:gd name="connsiteX244" fmla="*/ 1335382 w 2197395"/>
                <a:gd name="connsiteY244" fmla="*/ 673192 h 3259230"/>
                <a:gd name="connsiteX245" fmla="*/ 1325857 w 2197395"/>
                <a:gd name="connsiteY245" fmla="*/ 630330 h 3259230"/>
                <a:gd name="connsiteX246" fmla="*/ 1330620 w 2197395"/>
                <a:gd name="connsiteY246" fmla="*/ 596992 h 3259230"/>
                <a:gd name="connsiteX247" fmla="*/ 1335382 w 2197395"/>
                <a:gd name="connsiteY247" fmla="*/ 582705 h 3259230"/>
                <a:gd name="connsiteX248" fmla="*/ 1354432 w 2197395"/>
                <a:gd name="connsiteY248" fmla="*/ 577942 h 3259230"/>
                <a:gd name="connsiteX249" fmla="*/ 1378245 w 2197395"/>
                <a:gd name="connsiteY249" fmla="*/ 554130 h 3259230"/>
                <a:gd name="connsiteX250" fmla="*/ 1406820 w 2197395"/>
                <a:gd name="connsiteY250" fmla="*/ 525555 h 3259230"/>
                <a:gd name="connsiteX251" fmla="*/ 1411582 w 2197395"/>
                <a:gd name="connsiteY251" fmla="*/ 511267 h 3259230"/>
                <a:gd name="connsiteX252" fmla="*/ 1421107 w 2197395"/>
                <a:gd name="connsiteY252" fmla="*/ 496980 h 3259230"/>
                <a:gd name="connsiteX253" fmla="*/ 1425870 w 2197395"/>
                <a:gd name="connsiteY253" fmla="*/ 477930 h 3259230"/>
                <a:gd name="connsiteX254" fmla="*/ 1449682 w 2197395"/>
                <a:gd name="connsiteY254" fmla="*/ 411255 h 3259230"/>
                <a:gd name="connsiteX255" fmla="*/ 1459207 w 2197395"/>
                <a:gd name="connsiteY255" fmla="*/ 311242 h 3259230"/>
                <a:gd name="connsiteX256" fmla="*/ 1468732 w 2197395"/>
                <a:gd name="connsiteY256" fmla="*/ 268380 h 3259230"/>
                <a:gd name="connsiteX257" fmla="*/ 1473495 w 2197395"/>
                <a:gd name="connsiteY257" fmla="*/ 235042 h 3259230"/>
                <a:gd name="connsiteX258" fmla="*/ 1483020 w 2197395"/>
                <a:gd name="connsiteY258" fmla="*/ 206467 h 3259230"/>
                <a:gd name="connsiteX259" fmla="*/ 1487782 w 2197395"/>
                <a:gd name="connsiteY259" fmla="*/ 187417 h 3259230"/>
                <a:gd name="connsiteX260" fmla="*/ 1497307 w 2197395"/>
                <a:gd name="connsiteY260" fmla="*/ 92167 h 3259230"/>
                <a:gd name="connsiteX261" fmla="*/ 1521120 w 2197395"/>
                <a:gd name="connsiteY261" fmla="*/ 44542 h 3259230"/>
                <a:gd name="connsiteX262" fmla="*/ 1549695 w 2197395"/>
                <a:gd name="connsiteY262" fmla="*/ 20730 h 3259230"/>
                <a:gd name="connsiteX263" fmla="*/ 1578270 w 2197395"/>
                <a:gd name="connsiteY263" fmla="*/ 11205 h 3259230"/>
                <a:gd name="connsiteX264" fmla="*/ 1592557 w 2197395"/>
                <a:gd name="connsiteY264" fmla="*/ 6442 h 3259230"/>
                <a:gd name="connsiteX265" fmla="*/ 1606846 w 2197395"/>
                <a:gd name="connsiteY265" fmla="*/ 1680 h 3259230"/>
                <a:gd name="connsiteX266" fmla="*/ 1670802 w 2197395"/>
                <a:gd name="connsiteY266" fmla="*/ 1679 h 3259230"/>
                <a:gd name="connsiteX0" fmla="*/ 1564365 w 2090958"/>
                <a:gd name="connsiteY0" fmla="*/ 1679 h 3259230"/>
                <a:gd name="connsiteX1" fmla="*/ 1624233 w 2090958"/>
                <a:gd name="connsiteY1" fmla="*/ 42161 h 3259230"/>
                <a:gd name="connsiteX2" fmla="*/ 1638520 w 2090958"/>
                <a:gd name="connsiteY2" fmla="*/ 111217 h 3259230"/>
                <a:gd name="connsiteX3" fmla="*/ 1648045 w 2090958"/>
                <a:gd name="connsiteY3" fmla="*/ 154080 h 3259230"/>
                <a:gd name="connsiteX4" fmla="*/ 1657570 w 2090958"/>
                <a:gd name="connsiteY4" fmla="*/ 215992 h 3259230"/>
                <a:gd name="connsiteX5" fmla="*/ 1667095 w 2090958"/>
                <a:gd name="connsiteY5" fmla="*/ 249330 h 3259230"/>
                <a:gd name="connsiteX6" fmla="*/ 1681383 w 2090958"/>
                <a:gd name="connsiteY6" fmla="*/ 325530 h 3259230"/>
                <a:gd name="connsiteX7" fmla="*/ 1690908 w 2090958"/>
                <a:gd name="connsiteY7" fmla="*/ 354105 h 3259230"/>
                <a:gd name="connsiteX8" fmla="*/ 1695670 w 2090958"/>
                <a:gd name="connsiteY8" fmla="*/ 368392 h 3259230"/>
                <a:gd name="connsiteX9" fmla="*/ 1705195 w 2090958"/>
                <a:gd name="connsiteY9" fmla="*/ 382680 h 3259230"/>
                <a:gd name="connsiteX10" fmla="*/ 1714720 w 2090958"/>
                <a:gd name="connsiteY10" fmla="*/ 411255 h 3259230"/>
                <a:gd name="connsiteX11" fmla="*/ 1733770 w 2090958"/>
                <a:gd name="connsiteY11" fmla="*/ 439830 h 3259230"/>
                <a:gd name="connsiteX12" fmla="*/ 1738533 w 2090958"/>
                <a:gd name="connsiteY12" fmla="*/ 454117 h 3259230"/>
                <a:gd name="connsiteX13" fmla="*/ 1762345 w 2090958"/>
                <a:gd name="connsiteY13" fmla="*/ 482692 h 3259230"/>
                <a:gd name="connsiteX14" fmla="*/ 1776633 w 2090958"/>
                <a:gd name="connsiteY14" fmla="*/ 487455 h 3259230"/>
                <a:gd name="connsiteX15" fmla="*/ 1786158 w 2090958"/>
                <a:gd name="connsiteY15" fmla="*/ 501742 h 3259230"/>
                <a:gd name="connsiteX16" fmla="*/ 1814733 w 2090958"/>
                <a:gd name="connsiteY16" fmla="*/ 520792 h 3259230"/>
                <a:gd name="connsiteX17" fmla="*/ 1843308 w 2090958"/>
                <a:gd name="connsiteY17" fmla="*/ 563655 h 3259230"/>
                <a:gd name="connsiteX18" fmla="*/ 1852833 w 2090958"/>
                <a:gd name="connsiteY18" fmla="*/ 577942 h 3259230"/>
                <a:gd name="connsiteX19" fmla="*/ 1848070 w 2090958"/>
                <a:gd name="connsiteY19" fmla="*/ 611280 h 3259230"/>
                <a:gd name="connsiteX20" fmla="*/ 1838545 w 2090958"/>
                <a:gd name="connsiteY20" fmla="*/ 673192 h 3259230"/>
                <a:gd name="connsiteX21" fmla="*/ 1829020 w 2090958"/>
                <a:gd name="connsiteY21" fmla="*/ 701767 h 3259230"/>
                <a:gd name="connsiteX22" fmla="*/ 1819495 w 2090958"/>
                <a:gd name="connsiteY22" fmla="*/ 716055 h 3259230"/>
                <a:gd name="connsiteX23" fmla="*/ 1814733 w 2090958"/>
                <a:gd name="connsiteY23" fmla="*/ 735105 h 3259230"/>
                <a:gd name="connsiteX24" fmla="*/ 1809970 w 2090958"/>
                <a:gd name="connsiteY24" fmla="*/ 749392 h 3259230"/>
                <a:gd name="connsiteX25" fmla="*/ 1814733 w 2090958"/>
                <a:gd name="connsiteY25" fmla="*/ 777967 h 3259230"/>
                <a:gd name="connsiteX26" fmla="*/ 1824258 w 2090958"/>
                <a:gd name="connsiteY26" fmla="*/ 806542 h 3259230"/>
                <a:gd name="connsiteX27" fmla="*/ 1829020 w 2090958"/>
                <a:gd name="connsiteY27" fmla="*/ 820830 h 3259230"/>
                <a:gd name="connsiteX28" fmla="*/ 1838545 w 2090958"/>
                <a:gd name="connsiteY28" fmla="*/ 835117 h 3259230"/>
                <a:gd name="connsiteX29" fmla="*/ 1843308 w 2090958"/>
                <a:gd name="connsiteY29" fmla="*/ 854167 h 3259230"/>
                <a:gd name="connsiteX30" fmla="*/ 1852833 w 2090958"/>
                <a:gd name="connsiteY30" fmla="*/ 954180 h 3259230"/>
                <a:gd name="connsiteX31" fmla="*/ 1857595 w 2090958"/>
                <a:gd name="connsiteY31" fmla="*/ 992280 h 3259230"/>
                <a:gd name="connsiteX32" fmla="*/ 1852833 w 2090958"/>
                <a:gd name="connsiteY32" fmla="*/ 1016092 h 3259230"/>
                <a:gd name="connsiteX33" fmla="*/ 1838545 w 2090958"/>
                <a:gd name="connsiteY33" fmla="*/ 1087530 h 3259230"/>
                <a:gd name="connsiteX34" fmla="*/ 1829020 w 2090958"/>
                <a:gd name="connsiteY34" fmla="*/ 1116105 h 3259230"/>
                <a:gd name="connsiteX35" fmla="*/ 1819495 w 2090958"/>
                <a:gd name="connsiteY35" fmla="*/ 1144680 h 3259230"/>
                <a:gd name="connsiteX36" fmla="*/ 1805208 w 2090958"/>
                <a:gd name="connsiteY36" fmla="*/ 1187542 h 3259230"/>
                <a:gd name="connsiteX37" fmla="*/ 1800445 w 2090958"/>
                <a:gd name="connsiteY37" fmla="*/ 1201830 h 3259230"/>
                <a:gd name="connsiteX38" fmla="*/ 1767108 w 2090958"/>
                <a:gd name="connsiteY38" fmla="*/ 1244692 h 3259230"/>
                <a:gd name="connsiteX39" fmla="*/ 1757583 w 2090958"/>
                <a:gd name="connsiteY39" fmla="*/ 1258980 h 3259230"/>
                <a:gd name="connsiteX40" fmla="*/ 1729008 w 2090958"/>
                <a:gd name="connsiteY40" fmla="*/ 1278030 h 3259230"/>
                <a:gd name="connsiteX41" fmla="*/ 1719483 w 2090958"/>
                <a:gd name="connsiteY41" fmla="*/ 1292317 h 3259230"/>
                <a:gd name="connsiteX42" fmla="*/ 1690908 w 2090958"/>
                <a:gd name="connsiteY42" fmla="*/ 1311367 h 3259230"/>
                <a:gd name="connsiteX43" fmla="*/ 1681383 w 2090958"/>
                <a:gd name="connsiteY43" fmla="*/ 1325655 h 3259230"/>
                <a:gd name="connsiteX44" fmla="*/ 1667095 w 2090958"/>
                <a:gd name="connsiteY44" fmla="*/ 1335180 h 3259230"/>
                <a:gd name="connsiteX45" fmla="*/ 1657570 w 2090958"/>
                <a:gd name="connsiteY45" fmla="*/ 1378042 h 3259230"/>
                <a:gd name="connsiteX46" fmla="*/ 1671858 w 2090958"/>
                <a:gd name="connsiteY46" fmla="*/ 1406617 h 3259230"/>
                <a:gd name="connsiteX47" fmla="*/ 1686145 w 2090958"/>
                <a:gd name="connsiteY47" fmla="*/ 1416142 h 3259230"/>
                <a:gd name="connsiteX48" fmla="*/ 1724245 w 2090958"/>
                <a:gd name="connsiteY48" fmla="*/ 1439955 h 3259230"/>
                <a:gd name="connsiteX49" fmla="*/ 1738533 w 2090958"/>
                <a:gd name="connsiteY49" fmla="*/ 1444717 h 3259230"/>
                <a:gd name="connsiteX50" fmla="*/ 1748058 w 2090958"/>
                <a:gd name="connsiteY50" fmla="*/ 1459005 h 3259230"/>
                <a:gd name="connsiteX51" fmla="*/ 1781395 w 2090958"/>
                <a:gd name="connsiteY51" fmla="*/ 1497105 h 3259230"/>
                <a:gd name="connsiteX52" fmla="*/ 1800445 w 2090958"/>
                <a:gd name="connsiteY52" fmla="*/ 1539967 h 3259230"/>
                <a:gd name="connsiteX53" fmla="*/ 1814733 w 2090958"/>
                <a:gd name="connsiteY53" fmla="*/ 1544730 h 3259230"/>
                <a:gd name="connsiteX54" fmla="*/ 1819495 w 2090958"/>
                <a:gd name="connsiteY54" fmla="*/ 1559017 h 3259230"/>
                <a:gd name="connsiteX55" fmla="*/ 1848070 w 2090958"/>
                <a:gd name="connsiteY55" fmla="*/ 1578067 h 3259230"/>
                <a:gd name="connsiteX56" fmla="*/ 1867120 w 2090958"/>
                <a:gd name="connsiteY56" fmla="*/ 1620930 h 3259230"/>
                <a:gd name="connsiteX57" fmla="*/ 1881408 w 2090958"/>
                <a:gd name="connsiteY57" fmla="*/ 1630455 h 3259230"/>
                <a:gd name="connsiteX58" fmla="*/ 1929033 w 2090958"/>
                <a:gd name="connsiteY58" fmla="*/ 1644742 h 3259230"/>
                <a:gd name="connsiteX59" fmla="*/ 1943320 w 2090958"/>
                <a:gd name="connsiteY59" fmla="*/ 1649505 h 3259230"/>
                <a:gd name="connsiteX60" fmla="*/ 1971895 w 2090958"/>
                <a:gd name="connsiteY60" fmla="*/ 1663792 h 3259230"/>
                <a:gd name="connsiteX61" fmla="*/ 2014758 w 2090958"/>
                <a:gd name="connsiteY61" fmla="*/ 1692367 h 3259230"/>
                <a:gd name="connsiteX62" fmla="*/ 2029045 w 2090958"/>
                <a:gd name="connsiteY62" fmla="*/ 1701892 h 3259230"/>
                <a:gd name="connsiteX63" fmla="*/ 2038570 w 2090958"/>
                <a:gd name="connsiteY63" fmla="*/ 1716180 h 3259230"/>
                <a:gd name="connsiteX64" fmla="*/ 2052858 w 2090958"/>
                <a:gd name="connsiteY64" fmla="*/ 1725705 h 3259230"/>
                <a:gd name="connsiteX65" fmla="*/ 2062383 w 2090958"/>
                <a:gd name="connsiteY65" fmla="*/ 1754280 h 3259230"/>
                <a:gd name="connsiteX66" fmla="*/ 2067145 w 2090958"/>
                <a:gd name="connsiteY66" fmla="*/ 1768567 h 3259230"/>
                <a:gd name="connsiteX67" fmla="*/ 2071908 w 2090958"/>
                <a:gd name="connsiteY67" fmla="*/ 1782855 h 3259230"/>
                <a:gd name="connsiteX68" fmla="*/ 2076670 w 2090958"/>
                <a:gd name="connsiteY68" fmla="*/ 1806667 h 3259230"/>
                <a:gd name="connsiteX69" fmla="*/ 2081433 w 2090958"/>
                <a:gd name="connsiteY69" fmla="*/ 1820955 h 3259230"/>
                <a:gd name="connsiteX70" fmla="*/ 2090958 w 2090958"/>
                <a:gd name="connsiteY70" fmla="*/ 1859055 h 3259230"/>
                <a:gd name="connsiteX71" fmla="*/ 2081433 w 2090958"/>
                <a:gd name="connsiteY71" fmla="*/ 1935255 h 3259230"/>
                <a:gd name="connsiteX72" fmla="*/ 2071908 w 2090958"/>
                <a:gd name="connsiteY72" fmla="*/ 1963830 h 3259230"/>
                <a:gd name="connsiteX73" fmla="*/ 2067145 w 2090958"/>
                <a:gd name="connsiteY73" fmla="*/ 1978117 h 3259230"/>
                <a:gd name="connsiteX74" fmla="*/ 2048095 w 2090958"/>
                <a:gd name="connsiteY74" fmla="*/ 2006692 h 3259230"/>
                <a:gd name="connsiteX75" fmla="*/ 2033808 w 2090958"/>
                <a:gd name="connsiteY75" fmla="*/ 2035267 h 3259230"/>
                <a:gd name="connsiteX76" fmla="*/ 2019520 w 2090958"/>
                <a:gd name="connsiteY76" fmla="*/ 2044792 h 3259230"/>
                <a:gd name="connsiteX77" fmla="*/ 2009995 w 2090958"/>
                <a:gd name="connsiteY77" fmla="*/ 2059080 h 3259230"/>
                <a:gd name="connsiteX78" fmla="*/ 1995708 w 2090958"/>
                <a:gd name="connsiteY78" fmla="*/ 2063842 h 3259230"/>
                <a:gd name="connsiteX79" fmla="*/ 1933795 w 2090958"/>
                <a:gd name="connsiteY79" fmla="*/ 2078130 h 3259230"/>
                <a:gd name="connsiteX80" fmla="*/ 1919508 w 2090958"/>
                <a:gd name="connsiteY80" fmla="*/ 2092417 h 3259230"/>
                <a:gd name="connsiteX81" fmla="*/ 1905220 w 2090958"/>
                <a:gd name="connsiteY81" fmla="*/ 2101942 h 3259230"/>
                <a:gd name="connsiteX82" fmla="*/ 1886170 w 2090958"/>
                <a:gd name="connsiteY82" fmla="*/ 2130517 h 3259230"/>
                <a:gd name="connsiteX83" fmla="*/ 1857595 w 2090958"/>
                <a:gd name="connsiteY83" fmla="*/ 2173380 h 3259230"/>
                <a:gd name="connsiteX84" fmla="*/ 1838545 w 2090958"/>
                <a:gd name="connsiteY84" fmla="*/ 2201955 h 3259230"/>
                <a:gd name="connsiteX85" fmla="*/ 1829020 w 2090958"/>
                <a:gd name="connsiteY85" fmla="*/ 2216242 h 3259230"/>
                <a:gd name="connsiteX86" fmla="*/ 1800445 w 2090958"/>
                <a:gd name="connsiteY86" fmla="*/ 2273392 h 3259230"/>
                <a:gd name="connsiteX87" fmla="*/ 1790920 w 2090958"/>
                <a:gd name="connsiteY87" fmla="*/ 2287680 h 3259230"/>
                <a:gd name="connsiteX88" fmla="*/ 1781395 w 2090958"/>
                <a:gd name="connsiteY88" fmla="*/ 2316255 h 3259230"/>
                <a:gd name="connsiteX89" fmla="*/ 1776633 w 2090958"/>
                <a:gd name="connsiteY89" fmla="*/ 2330542 h 3259230"/>
                <a:gd name="connsiteX90" fmla="*/ 1786158 w 2090958"/>
                <a:gd name="connsiteY90" fmla="*/ 2363880 h 3259230"/>
                <a:gd name="connsiteX91" fmla="*/ 1795683 w 2090958"/>
                <a:gd name="connsiteY91" fmla="*/ 2392455 h 3259230"/>
                <a:gd name="connsiteX92" fmla="*/ 1800445 w 2090958"/>
                <a:gd name="connsiteY92" fmla="*/ 2406742 h 3259230"/>
                <a:gd name="connsiteX93" fmla="*/ 1809970 w 2090958"/>
                <a:gd name="connsiteY93" fmla="*/ 2449605 h 3259230"/>
                <a:gd name="connsiteX94" fmla="*/ 1819495 w 2090958"/>
                <a:gd name="connsiteY94" fmla="*/ 2463892 h 3259230"/>
                <a:gd name="connsiteX95" fmla="*/ 1829020 w 2090958"/>
                <a:gd name="connsiteY95" fmla="*/ 2492467 h 3259230"/>
                <a:gd name="connsiteX96" fmla="*/ 1852833 w 2090958"/>
                <a:gd name="connsiteY96" fmla="*/ 2535330 h 3259230"/>
                <a:gd name="connsiteX97" fmla="*/ 1848070 w 2090958"/>
                <a:gd name="connsiteY97" fmla="*/ 2678205 h 3259230"/>
                <a:gd name="connsiteX98" fmla="*/ 1848070 w 2090958"/>
                <a:gd name="connsiteY98" fmla="*/ 2721067 h 3259230"/>
                <a:gd name="connsiteX99" fmla="*/ 1848070 w 2090958"/>
                <a:gd name="connsiteY99" fmla="*/ 3025867 h 3259230"/>
                <a:gd name="connsiteX100" fmla="*/ 1843308 w 2090958"/>
                <a:gd name="connsiteY100" fmla="*/ 3059205 h 3259230"/>
                <a:gd name="connsiteX101" fmla="*/ 1833783 w 2090958"/>
                <a:gd name="connsiteY101" fmla="*/ 3125880 h 3259230"/>
                <a:gd name="connsiteX102" fmla="*/ 1829020 w 2090958"/>
                <a:gd name="connsiteY102" fmla="*/ 3140167 h 3259230"/>
                <a:gd name="connsiteX103" fmla="*/ 1809970 w 2090958"/>
                <a:gd name="connsiteY103" fmla="*/ 3168742 h 3259230"/>
                <a:gd name="connsiteX104" fmla="*/ 1805208 w 2090958"/>
                <a:gd name="connsiteY104" fmla="*/ 3183030 h 3259230"/>
                <a:gd name="connsiteX105" fmla="*/ 1762345 w 2090958"/>
                <a:gd name="connsiteY105" fmla="*/ 3202080 h 3259230"/>
                <a:gd name="connsiteX106" fmla="*/ 1719483 w 2090958"/>
                <a:gd name="connsiteY106" fmla="*/ 3225892 h 3259230"/>
                <a:gd name="connsiteX107" fmla="*/ 1705195 w 2090958"/>
                <a:gd name="connsiteY107" fmla="*/ 3235417 h 3259230"/>
                <a:gd name="connsiteX108" fmla="*/ 1667095 w 2090958"/>
                <a:gd name="connsiteY108" fmla="*/ 3244942 h 3259230"/>
                <a:gd name="connsiteX109" fmla="*/ 1571845 w 2090958"/>
                <a:gd name="connsiteY109" fmla="*/ 3254467 h 3259230"/>
                <a:gd name="connsiteX110" fmla="*/ 1552795 w 2090958"/>
                <a:gd name="connsiteY110" fmla="*/ 3259230 h 3259230"/>
                <a:gd name="connsiteX111" fmla="*/ 1490883 w 2090958"/>
                <a:gd name="connsiteY111" fmla="*/ 3254467 h 3259230"/>
                <a:gd name="connsiteX112" fmla="*/ 1457545 w 2090958"/>
                <a:gd name="connsiteY112" fmla="*/ 3244942 h 3259230"/>
                <a:gd name="connsiteX113" fmla="*/ 1424208 w 2090958"/>
                <a:gd name="connsiteY113" fmla="*/ 3240180 h 3259230"/>
                <a:gd name="connsiteX114" fmla="*/ 1409920 w 2090958"/>
                <a:gd name="connsiteY114" fmla="*/ 3235417 h 3259230"/>
                <a:gd name="connsiteX115" fmla="*/ 1357533 w 2090958"/>
                <a:gd name="connsiteY115" fmla="*/ 3225892 h 3259230"/>
                <a:gd name="connsiteX116" fmla="*/ 1338483 w 2090958"/>
                <a:gd name="connsiteY116" fmla="*/ 3221130 h 3259230"/>
                <a:gd name="connsiteX117" fmla="*/ 1309908 w 2090958"/>
                <a:gd name="connsiteY117" fmla="*/ 3211605 h 3259230"/>
                <a:gd name="connsiteX118" fmla="*/ 1281333 w 2090958"/>
                <a:gd name="connsiteY118" fmla="*/ 3197317 h 3259230"/>
                <a:gd name="connsiteX119" fmla="*/ 1252758 w 2090958"/>
                <a:gd name="connsiteY119" fmla="*/ 3183030 h 3259230"/>
                <a:gd name="connsiteX120" fmla="*/ 1238470 w 2090958"/>
                <a:gd name="connsiteY120" fmla="*/ 3173505 h 3259230"/>
                <a:gd name="connsiteX121" fmla="*/ 1228945 w 2090958"/>
                <a:gd name="connsiteY121" fmla="*/ 3144930 h 3259230"/>
                <a:gd name="connsiteX122" fmla="*/ 1228945 w 2090958"/>
                <a:gd name="connsiteY122" fmla="*/ 3002055 h 3259230"/>
                <a:gd name="connsiteX123" fmla="*/ 1219420 w 2090958"/>
                <a:gd name="connsiteY123" fmla="*/ 2968717 h 3259230"/>
                <a:gd name="connsiteX124" fmla="*/ 1224183 w 2090958"/>
                <a:gd name="connsiteY124" fmla="*/ 2911567 h 3259230"/>
                <a:gd name="connsiteX125" fmla="*/ 1233708 w 2090958"/>
                <a:gd name="connsiteY125" fmla="*/ 2868705 h 3259230"/>
                <a:gd name="connsiteX126" fmla="*/ 1228945 w 2090958"/>
                <a:gd name="connsiteY126" fmla="*/ 2792505 h 3259230"/>
                <a:gd name="connsiteX127" fmla="*/ 1233708 w 2090958"/>
                <a:gd name="connsiteY127" fmla="*/ 2730592 h 3259230"/>
                <a:gd name="connsiteX128" fmla="*/ 1233708 w 2090958"/>
                <a:gd name="connsiteY128" fmla="*/ 2659155 h 3259230"/>
                <a:gd name="connsiteX129" fmla="*/ 1224183 w 2090958"/>
                <a:gd name="connsiteY129" fmla="*/ 2592480 h 3259230"/>
                <a:gd name="connsiteX130" fmla="*/ 1219420 w 2090958"/>
                <a:gd name="connsiteY130" fmla="*/ 2578192 h 3259230"/>
                <a:gd name="connsiteX131" fmla="*/ 1224183 w 2090958"/>
                <a:gd name="connsiteY131" fmla="*/ 2521042 h 3259230"/>
                <a:gd name="connsiteX132" fmla="*/ 1228945 w 2090958"/>
                <a:gd name="connsiteY132" fmla="*/ 2506755 h 3259230"/>
                <a:gd name="connsiteX133" fmla="*/ 1243233 w 2090958"/>
                <a:gd name="connsiteY133" fmla="*/ 2459130 h 3259230"/>
                <a:gd name="connsiteX134" fmla="*/ 1247995 w 2090958"/>
                <a:gd name="connsiteY134" fmla="*/ 2444842 h 3259230"/>
                <a:gd name="connsiteX135" fmla="*/ 1267045 w 2090958"/>
                <a:gd name="connsiteY135" fmla="*/ 2416267 h 3259230"/>
                <a:gd name="connsiteX136" fmla="*/ 1281333 w 2090958"/>
                <a:gd name="connsiteY136" fmla="*/ 2368642 h 3259230"/>
                <a:gd name="connsiteX137" fmla="*/ 1286095 w 2090958"/>
                <a:gd name="connsiteY137" fmla="*/ 2354355 h 3259230"/>
                <a:gd name="connsiteX138" fmla="*/ 1271808 w 2090958"/>
                <a:gd name="connsiteY138" fmla="*/ 2297205 h 3259230"/>
                <a:gd name="connsiteX139" fmla="*/ 1262283 w 2090958"/>
                <a:gd name="connsiteY139" fmla="*/ 2282917 h 3259230"/>
                <a:gd name="connsiteX140" fmla="*/ 1252758 w 2090958"/>
                <a:gd name="connsiteY140" fmla="*/ 2240055 h 3259230"/>
                <a:gd name="connsiteX141" fmla="*/ 1247995 w 2090958"/>
                <a:gd name="connsiteY141" fmla="*/ 2197192 h 3259230"/>
                <a:gd name="connsiteX142" fmla="*/ 1238470 w 2090958"/>
                <a:gd name="connsiteY142" fmla="*/ 2163855 h 3259230"/>
                <a:gd name="connsiteX143" fmla="*/ 1243233 w 2090958"/>
                <a:gd name="connsiteY143" fmla="*/ 2059080 h 3259230"/>
                <a:gd name="connsiteX144" fmla="*/ 1252758 w 2090958"/>
                <a:gd name="connsiteY144" fmla="*/ 2011455 h 3259230"/>
                <a:gd name="connsiteX145" fmla="*/ 1247995 w 2090958"/>
                <a:gd name="connsiteY145" fmla="*/ 1959067 h 3259230"/>
                <a:gd name="connsiteX146" fmla="*/ 1205133 w 2090958"/>
                <a:gd name="connsiteY146" fmla="*/ 1935255 h 3259230"/>
                <a:gd name="connsiteX147" fmla="*/ 1190845 w 2090958"/>
                <a:gd name="connsiteY147" fmla="*/ 1940017 h 3259230"/>
                <a:gd name="connsiteX148" fmla="*/ 1152745 w 2090958"/>
                <a:gd name="connsiteY148" fmla="*/ 1930492 h 3259230"/>
                <a:gd name="connsiteX149" fmla="*/ 1138458 w 2090958"/>
                <a:gd name="connsiteY149" fmla="*/ 1920967 h 3259230"/>
                <a:gd name="connsiteX150" fmla="*/ 1109883 w 2090958"/>
                <a:gd name="connsiteY150" fmla="*/ 1911442 h 3259230"/>
                <a:gd name="connsiteX151" fmla="*/ 1095595 w 2090958"/>
                <a:gd name="connsiteY151" fmla="*/ 1906680 h 3259230"/>
                <a:gd name="connsiteX152" fmla="*/ 1028920 w 2090958"/>
                <a:gd name="connsiteY152" fmla="*/ 1916205 h 3259230"/>
                <a:gd name="connsiteX153" fmla="*/ 995583 w 2090958"/>
                <a:gd name="connsiteY153" fmla="*/ 1911442 h 3259230"/>
                <a:gd name="connsiteX154" fmla="*/ 933670 w 2090958"/>
                <a:gd name="connsiteY154" fmla="*/ 1920967 h 3259230"/>
                <a:gd name="connsiteX155" fmla="*/ 871758 w 2090958"/>
                <a:gd name="connsiteY155" fmla="*/ 1916205 h 3259230"/>
                <a:gd name="connsiteX156" fmla="*/ 857470 w 2090958"/>
                <a:gd name="connsiteY156" fmla="*/ 1911442 h 3259230"/>
                <a:gd name="connsiteX157" fmla="*/ 843183 w 2090958"/>
                <a:gd name="connsiteY157" fmla="*/ 1901917 h 3259230"/>
                <a:gd name="connsiteX158" fmla="*/ 824133 w 2090958"/>
                <a:gd name="connsiteY158" fmla="*/ 1897155 h 3259230"/>
                <a:gd name="connsiteX159" fmla="*/ 795558 w 2090958"/>
                <a:gd name="connsiteY159" fmla="*/ 1901917 h 3259230"/>
                <a:gd name="connsiteX160" fmla="*/ 766983 w 2090958"/>
                <a:gd name="connsiteY160" fmla="*/ 1887630 h 3259230"/>
                <a:gd name="connsiteX161" fmla="*/ 695545 w 2090958"/>
                <a:gd name="connsiteY161" fmla="*/ 1892392 h 3259230"/>
                <a:gd name="connsiteX162" fmla="*/ 652683 w 2090958"/>
                <a:gd name="connsiteY162" fmla="*/ 1868580 h 3259230"/>
                <a:gd name="connsiteX163" fmla="*/ 586008 w 2090958"/>
                <a:gd name="connsiteY163" fmla="*/ 1849530 h 3259230"/>
                <a:gd name="connsiteX164" fmla="*/ 547908 w 2090958"/>
                <a:gd name="connsiteY164" fmla="*/ 1844767 h 3259230"/>
                <a:gd name="connsiteX165" fmla="*/ 505045 w 2090958"/>
                <a:gd name="connsiteY165" fmla="*/ 1849530 h 3259230"/>
                <a:gd name="connsiteX166" fmla="*/ 405033 w 2090958"/>
                <a:gd name="connsiteY166" fmla="*/ 1840005 h 3259230"/>
                <a:gd name="connsiteX167" fmla="*/ 333595 w 2090958"/>
                <a:gd name="connsiteY167" fmla="*/ 1830480 h 3259230"/>
                <a:gd name="connsiteX168" fmla="*/ 233583 w 2090958"/>
                <a:gd name="connsiteY168" fmla="*/ 1840005 h 3259230"/>
                <a:gd name="connsiteX169" fmla="*/ 185958 w 2090958"/>
                <a:gd name="connsiteY169" fmla="*/ 1849530 h 3259230"/>
                <a:gd name="connsiteX170" fmla="*/ 147858 w 2090958"/>
                <a:gd name="connsiteY170" fmla="*/ 1859055 h 3259230"/>
                <a:gd name="connsiteX171" fmla="*/ 119283 w 2090958"/>
                <a:gd name="connsiteY171" fmla="*/ 1868580 h 3259230"/>
                <a:gd name="connsiteX172" fmla="*/ 90708 w 2090958"/>
                <a:gd name="connsiteY172" fmla="*/ 1873342 h 3259230"/>
                <a:gd name="connsiteX173" fmla="*/ 62133 w 2090958"/>
                <a:gd name="connsiteY173" fmla="*/ 1863817 h 3259230"/>
                <a:gd name="connsiteX174" fmla="*/ 47845 w 2090958"/>
                <a:gd name="connsiteY174" fmla="*/ 1859055 h 3259230"/>
                <a:gd name="connsiteX175" fmla="*/ 19270 w 2090958"/>
                <a:gd name="connsiteY175" fmla="*/ 1840005 h 3259230"/>
                <a:gd name="connsiteX176" fmla="*/ 220 w 2090958"/>
                <a:gd name="connsiteY176" fmla="*/ 1811430 h 3259230"/>
                <a:gd name="connsiteX177" fmla="*/ 30905 w 2090958"/>
                <a:gd name="connsiteY177" fmla="*/ 1773330 h 3259230"/>
                <a:gd name="connsiteX178" fmla="*/ 9553 w 2090958"/>
                <a:gd name="connsiteY178" fmla="*/ 1744755 h 3259230"/>
                <a:gd name="connsiteX179" fmla="*/ 9616 w 2090958"/>
                <a:gd name="connsiteY179" fmla="*/ 1716180 h 3259230"/>
                <a:gd name="connsiteX180" fmla="*/ 16746 w 2090958"/>
                <a:gd name="connsiteY180" fmla="*/ 1678079 h 3259230"/>
                <a:gd name="connsiteX181" fmla="*/ 28795 w 2090958"/>
                <a:gd name="connsiteY181" fmla="*/ 1649505 h 3259230"/>
                <a:gd name="connsiteX182" fmla="*/ 57370 w 2090958"/>
                <a:gd name="connsiteY182" fmla="*/ 1630455 h 3259230"/>
                <a:gd name="connsiteX183" fmla="*/ 76420 w 2090958"/>
                <a:gd name="connsiteY183" fmla="*/ 1616167 h 3259230"/>
                <a:gd name="connsiteX184" fmla="*/ 109758 w 2090958"/>
                <a:gd name="connsiteY184" fmla="*/ 1606642 h 3259230"/>
                <a:gd name="connsiteX185" fmla="*/ 152620 w 2090958"/>
                <a:gd name="connsiteY185" fmla="*/ 1597117 h 3259230"/>
                <a:gd name="connsiteX186" fmla="*/ 224058 w 2090958"/>
                <a:gd name="connsiteY186" fmla="*/ 1611405 h 3259230"/>
                <a:gd name="connsiteX187" fmla="*/ 238345 w 2090958"/>
                <a:gd name="connsiteY187" fmla="*/ 1620930 h 3259230"/>
                <a:gd name="connsiteX188" fmla="*/ 266920 w 2090958"/>
                <a:gd name="connsiteY188" fmla="*/ 1630455 h 3259230"/>
                <a:gd name="connsiteX189" fmla="*/ 443133 w 2090958"/>
                <a:gd name="connsiteY189" fmla="*/ 1620930 h 3259230"/>
                <a:gd name="connsiteX190" fmla="*/ 476470 w 2090958"/>
                <a:gd name="connsiteY190" fmla="*/ 1611405 h 3259230"/>
                <a:gd name="connsiteX191" fmla="*/ 495520 w 2090958"/>
                <a:gd name="connsiteY191" fmla="*/ 1606642 h 3259230"/>
                <a:gd name="connsiteX192" fmla="*/ 576483 w 2090958"/>
                <a:gd name="connsiteY192" fmla="*/ 1592355 h 3259230"/>
                <a:gd name="connsiteX193" fmla="*/ 638395 w 2090958"/>
                <a:gd name="connsiteY193" fmla="*/ 1582830 h 3259230"/>
                <a:gd name="connsiteX194" fmla="*/ 857470 w 2090958"/>
                <a:gd name="connsiteY194" fmla="*/ 1573305 h 3259230"/>
                <a:gd name="connsiteX195" fmla="*/ 886045 w 2090958"/>
                <a:gd name="connsiteY195" fmla="*/ 1559017 h 3259230"/>
                <a:gd name="connsiteX196" fmla="*/ 924145 w 2090958"/>
                <a:gd name="connsiteY196" fmla="*/ 1549492 h 3259230"/>
                <a:gd name="connsiteX197" fmla="*/ 990820 w 2090958"/>
                <a:gd name="connsiteY197" fmla="*/ 1554255 h 3259230"/>
                <a:gd name="connsiteX198" fmla="*/ 1014633 w 2090958"/>
                <a:gd name="connsiteY198" fmla="*/ 1559017 h 3259230"/>
                <a:gd name="connsiteX199" fmla="*/ 1067020 w 2090958"/>
                <a:gd name="connsiteY199" fmla="*/ 1563780 h 3259230"/>
                <a:gd name="connsiteX200" fmla="*/ 1105120 w 2090958"/>
                <a:gd name="connsiteY200" fmla="*/ 1554255 h 3259230"/>
                <a:gd name="connsiteX201" fmla="*/ 1157508 w 2090958"/>
                <a:gd name="connsiteY201" fmla="*/ 1539967 h 3259230"/>
                <a:gd name="connsiteX202" fmla="*/ 1224183 w 2090958"/>
                <a:gd name="connsiteY202" fmla="*/ 1535205 h 3259230"/>
                <a:gd name="connsiteX203" fmla="*/ 1271808 w 2090958"/>
                <a:gd name="connsiteY203" fmla="*/ 1530442 h 3259230"/>
                <a:gd name="connsiteX204" fmla="*/ 1286095 w 2090958"/>
                <a:gd name="connsiteY204" fmla="*/ 1525680 h 3259230"/>
                <a:gd name="connsiteX205" fmla="*/ 1290858 w 2090958"/>
                <a:gd name="connsiteY205" fmla="*/ 1511392 h 3259230"/>
                <a:gd name="connsiteX206" fmla="*/ 1300383 w 2090958"/>
                <a:gd name="connsiteY206" fmla="*/ 1497105 h 3259230"/>
                <a:gd name="connsiteX207" fmla="*/ 1328958 w 2090958"/>
                <a:gd name="connsiteY207" fmla="*/ 1473292 h 3259230"/>
                <a:gd name="connsiteX208" fmla="*/ 1338483 w 2090958"/>
                <a:gd name="connsiteY208" fmla="*/ 1459005 h 3259230"/>
                <a:gd name="connsiteX209" fmla="*/ 1367058 w 2090958"/>
                <a:gd name="connsiteY209" fmla="*/ 1439955 h 3259230"/>
                <a:gd name="connsiteX210" fmla="*/ 1395633 w 2090958"/>
                <a:gd name="connsiteY210" fmla="*/ 1430430 h 3259230"/>
                <a:gd name="connsiteX211" fmla="*/ 1424208 w 2090958"/>
                <a:gd name="connsiteY211" fmla="*/ 1406617 h 3259230"/>
                <a:gd name="connsiteX212" fmla="*/ 1433733 w 2090958"/>
                <a:gd name="connsiteY212" fmla="*/ 1378042 h 3259230"/>
                <a:gd name="connsiteX213" fmla="*/ 1414683 w 2090958"/>
                <a:gd name="connsiteY213" fmla="*/ 1325655 h 3259230"/>
                <a:gd name="connsiteX214" fmla="*/ 1386108 w 2090958"/>
                <a:gd name="connsiteY214" fmla="*/ 1301842 h 3259230"/>
                <a:gd name="connsiteX215" fmla="*/ 1376583 w 2090958"/>
                <a:gd name="connsiteY215" fmla="*/ 1287555 h 3259230"/>
                <a:gd name="connsiteX216" fmla="*/ 1362295 w 2090958"/>
                <a:gd name="connsiteY216" fmla="*/ 1268505 h 3259230"/>
                <a:gd name="connsiteX217" fmla="*/ 1343245 w 2090958"/>
                <a:gd name="connsiteY217" fmla="*/ 1239930 h 3259230"/>
                <a:gd name="connsiteX218" fmla="*/ 1328958 w 2090958"/>
                <a:gd name="connsiteY218" fmla="*/ 1230405 h 3259230"/>
                <a:gd name="connsiteX219" fmla="*/ 1314670 w 2090958"/>
                <a:gd name="connsiteY219" fmla="*/ 1201830 h 3259230"/>
                <a:gd name="connsiteX220" fmla="*/ 1305145 w 2090958"/>
                <a:gd name="connsiteY220" fmla="*/ 1173255 h 3259230"/>
                <a:gd name="connsiteX221" fmla="*/ 1300383 w 2090958"/>
                <a:gd name="connsiteY221" fmla="*/ 1158967 h 3259230"/>
                <a:gd name="connsiteX222" fmla="*/ 1295620 w 2090958"/>
                <a:gd name="connsiteY222" fmla="*/ 1144680 h 3259230"/>
                <a:gd name="connsiteX223" fmla="*/ 1286095 w 2090958"/>
                <a:gd name="connsiteY223" fmla="*/ 1111342 h 3259230"/>
                <a:gd name="connsiteX224" fmla="*/ 1271808 w 2090958"/>
                <a:gd name="connsiteY224" fmla="*/ 1101817 h 3259230"/>
                <a:gd name="connsiteX225" fmla="*/ 1247995 w 2090958"/>
                <a:gd name="connsiteY225" fmla="*/ 1106580 h 3259230"/>
                <a:gd name="connsiteX226" fmla="*/ 1171795 w 2090958"/>
                <a:gd name="connsiteY226" fmla="*/ 1097055 h 3259230"/>
                <a:gd name="connsiteX227" fmla="*/ 1162270 w 2090958"/>
                <a:gd name="connsiteY227" fmla="*/ 1068480 h 3259230"/>
                <a:gd name="connsiteX228" fmla="*/ 1167033 w 2090958"/>
                <a:gd name="connsiteY228" fmla="*/ 1006567 h 3259230"/>
                <a:gd name="connsiteX229" fmla="*/ 1176558 w 2090958"/>
                <a:gd name="connsiteY229" fmla="*/ 992280 h 3259230"/>
                <a:gd name="connsiteX230" fmla="*/ 1205133 w 2090958"/>
                <a:gd name="connsiteY230" fmla="*/ 968467 h 3259230"/>
                <a:gd name="connsiteX231" fmla="*/ 1219420 w 2090958"/>
                <a:gd name="connsiteY231" fmla="*/ 963705 h 3259230"/>
                <a:gd name="connsiteX232" fmla="*/ 1228945 w 2090958"/>
                <a:gd name="connsiteY232" fmla="*/ 949417 h 3259230"/>
                <a:gd name="connsiteX233" fmla="*/ 1257520 w 2090958"/>
                <a:gd name="connsiteY233" fmla="*/ 930367 h 3259230"/>
                <a:gd name="connsiteX234" fmla="*/ 1267045 w 2090958"/>
                <a:gd name="connsiteY234" fmla="*/ 901792 h 3259230"/>
                <a:gd name="connsiteX235" fmla="*/ 1271808 w 2090958"/>
                <a:gd name="connsiteY235" fmla="*/ 887505 h 3259230"/>
                <a:gd name="connsiteX236" fmla="*/ 1281333 w 2090958"/>
                <a:gd name="connsiteY236" fmla="*/ 873217 h 3259230"/>
                <a:gd name="connsiteX237" fmla="*/ 1276570 w 2090958"/>
                <a:gd name="connsiteY237" fmla="*/ 811305 h 3259230"/>
                <a:gd name="connsiteX238" fmla="*/ 1271808 w 2090958"/>
                <a:gd name="connsiteY238" fmla="*/ 797017 h 3259230"/>
                <a:gd name="connsiteX239" fmla="*/ 1257520 w 2090958"/>
                <a:gd name="connsiteY239" fmla="*/ 787492 h 3259230"/>
                <a:gd name="connsiteX240" fmla="*/ 1247995 w 2090958"/>
                <a:gd name="connsiteY240" fmla="*/ 758917 h 3259230"/>
                <a:gd name="connsiteX241" fmla="*/ 1243233 w 2090958"/>
                <a:gd name="connsiteY241" fmla="*/ 744630 h 3259230"/>
                <a:gd name="connsiteX242" fmla="*/ 1238470 w 2090958"/>
                <a:gd name="connsiteY242" fmla="*/ 725580 h 3259230"/>
                <a:gd name="connsiteX243" fmla="*/ 1233708 w 2090958"/>
                <a:gd name="connsiteY243" fmla="*/ 687480 h 3259230"/>
                <a:gd name="connsiteX244" fmla="*/ 1228945 w 2090958"/>
                <a:gd name="connsiteY244" fmla="*/ 673192 h 3259230"/>
                <a:gd name="connsiteX245" fmla="*/ 1219420 w 2090958"/>
                <a:gd name="connsiteY245" fmla="*/ 630330 h 3259230"/>
                <a:gd name="connsiteX246" fmla="*/ 1224183 w 2090958"/>
                <a:gd name="connsiteY246" fmla="*/ 596992 h 3259230"/>
                <a:gd name="connsiteX247" fmla="*/ 1228945 w 2090958"/>
                <a:gd name="connsiteY247" fmla="*/ 582705 h 3259230"/>
                <a:gd name="connsiteX248" fmla="*/ 1247995 w 2090958"/>
                <a:gd name="connsiteY248" fmla="*/ 577942 h 3259230"/>
                <a:gd name="connsiteX249" fmla="*/ 1271808 w 2090958"/>
                <a:gd name="connsiteY249" fmla="*/ 554130 h 3259230"/>
                <a:gd name="connsiteX250" fmla="*/ 1300383 w 2090958"/>
                <a:gd name="connsiteY250" fmla="*/ 525555 h 3259230"/>
                <a:gd name="connsiteX251" fmla="*/ 1305145 w 2090958"/>
                <a:gd name="connsiteY251" fmla="*/ 511267 h 3259230"/>
                <a:gd name="connsiteX252" fmla="*/ 1314670 w 2090958"/>
                <a:gd name="connsiteY252" fmla="*/ 496980 h 3259230"/>
                <a:gd name="connsiteX253" fmla="*/ 1319433 w 2090958"/>
                <a:gd name="connsiteY253" fmla="*/ 477930 h 3259230"/>
                <a:gd name="connsiteX254" fmla="*/ 1343245 w 2090958"/>
                <a:gd name="connsiteY254" fmla="*/ 411255 h 3259230"/>
                <a:gd name="connsiteX255" fmla="*/ 1352770 w 2090958"/>
                <a:gd name="connsiteY255" fmla="*/ 311242 h 3259230"/>
                <a:gd name="connsiteX256" fmla="*/ 1362295 w 2090958"/>
                <a:gd name="connsiteY256" fmla="*/ 268380 h 3259230"/>
                <a:gd name="connsiteX257" fmla="*/ 1367058 w 2090958"/>
                <a:gd name="connsiteY257" fmla="*/ 235042 h 3259230"/>
                <a:gd name="connsiteX258" fmla="*/ 1376583 w 2090958"/>
                <a:gd name="connsiteY258" fmla="*/ 206467 h 3259230"/>
                <a:gd name="connsiteX259" fmla="*/ 1381345 w 2090958"/>
                <a:gd name="connsiteY259" fmla="*/ 187417 h 3259230"/>
                <a:gd name="connsiteX260" fmla="*/ 1390870 w 2090958"/>
                <a:gd name="connsiteY260" fmla="*/ 92167 h 3259230"/>
                <a:gd name="connsiteX261" fmla="*/ 1414683 w 2090958"/>
                <a:gd name="connsiteY261" fmla="*/ 44542 h 3259230"/>
                <a:gd name="connsiteX262" fmla="*/ 1443258 w 2090958"/>
                <a:gd name="connsiteY262" fmla="*/ 20730 h 3259230"/>
                <a:gd name="connsiteX263" fmla="*/ 1471833 w 2090958"/>
                <a:gd name="connsiteY263" fmla="*/ 11205 h 3259230"/>
                <a:gd name="connsiteX264" fmla="*/ 1486120 w 2090958"/>
                <a:gd name="connsiteY264" fmla="*/ 6442 h 3259230"/>
                <a:gd name="connsiteX265" fmla="*/ 1500409 w 2090958"/>
                <a:gd name="connsiteY265" fmla="*/ 1680 h 3259230"/>
                <a:gd name="connsiteX266" fmla="*/ 1564365 w 2090958"/>
                <a:gd name="connsiteY266" fmla="*/ 1679 h 3259230"/>
                <a:gd name="connsiteX0" fmla="*/ 1682485 w 2209078"/>
                <a:gd name="connsiteY0" fmla="*/ 1679 h 3259230"/>
                <a:gd name="connsiteX1" fmla="*/ 1742353 w 2209078"/>
                <a:gd name="connsiteY1" fmla="*/ 42161 h 3259230"/>
                <a:gd name="connsiteX2" fmla="*/ 1756640 w 2209078"/>
                <a:gd name="connsiteY2" fmla="*/ 111217 h 3259230"/>
                <a:gd name="connsiteX3" fmla="*/ 1766165 w 2209078"/>
                <a:gd name="connsiteY3" fmla="*/ 154080 h 3259230"/>
                <a:gd name="connsiteX4" fmla="*/ 1775690 w 2209078"/>
                <a:gd name="connsiteY4" fmla="*/ 215992 h 3259230"/>
                <a:gd name="connsiteX5" fmla="*/ 1785215 w 2209078"/>
                <a:gd name="connsiteY5" fmla="*/ 249330 h 3259230"/>
                <a:gd name="connsiteX6" fmla="*/ 1799503 w 2209078"/>
                <a:gd name="connsiteY6" fmla="*/ 325530 h 3259230"/>
                <a:gd name="connsiteX7" fmla="*/ 1809028 w 2209078"/>
                <a:gd name="connsiteY7" fmla="*/ 354105 h 3259230"/>
                <a:gd name="connsiteX8" fmla="*/ 1813790 w 2209078"/>
                <a:gd name="connsiteY8" fmla="*/ 368392 h 3259230"/>
                <a:gd name="connsiteX9" fmla="*/ 1823315 w 2209078"/>
                <a:gd name="connsiteY9" fmla="*/ 382680 h 3259230"/>
                <a:gd name="connsiteX10" fmla="*/ 1832840 w 2209078"/>
                <a:gd name="connsiteY10" fmla="*/ 411255 h 3259230"/>
                <a:gd name="connsiteX11" fmla="*/ 1851890 w 2209078"/>
                <a:gd name="connsiteY11" fmla="*/ 439830 h 3259230"/>
                <a:gd name="connsiteX12" fmla="*/ 1856653 w 2209078"/>
                <a:gd name="connsiteY12" fmla="*/ 454117 h 3259230"/>
                <a:gd name="connsiteX13" fmla="*/ 1880465 w 2209078"/>
                <a:gd name="connsiteY13" fmla="*/ 482692 h 3259230"/>
                <a:gd name="connsiteX14" fmla="*/ 1894753 w 2209078"/>
                <a:gd name="connsiteY14" fmla="*/ 487455 h 3259230"/>
                <a:gd name="connsiteX15" fmla="*/ 1904278 w 2209078"/>
                <a:gd name="connsiteY15" fmla="*/ 501742 h 3259230"/>
                <a:gd name="connsiteX16" fmla="*/ 1932853 w 2209078"/>
                <a:gd name="connsiteY16" fmla="*/ 520792 h 3259230"/>
                <a:gd name="connsiteX17" fmla="*/ 1961428 w 2209078"/>
                <a:gd name="connsiteY17" fmla="*/ 563655 h 3259230"/>
                <a:gd name="connsiteX18" fmla="*/ 1970953 w 2209078"/>
                <a:gd name="connsiteY18" fmla="*/ 577942 h 3259230"/>
                <a:gd name="connsiteX19" fmla="*/ 1966190 w 2209078"/>
                <a:gd name="connsiteY19" fmla="*/ 611280 h 3259230"/>
                <a:gd name="connsiteX20" fmla="*/ 1956665 w 2209078"/>
                <a:gd name="connsiteY20" fmla="*/ 673192 h 3259230"/>
                <a:gd name="connsiteX21" fmla="*/ 1947140 w 2209078"/>
                <a:gd name="connsiteY21" fmla="*/ 701767 h 3259230"/>
                <a:gd name="connsiteX22" fmla="*/ 1937615 w 2209078"/>
                <a:gd name="connsiteY22" fmla="*/ 716055 h 3259230"/>
                <a:gd name="connsiteX23" fmla="*/ 1932853 w 2209078"/>
                <a:gd name="connsiteY23" fmla="*/ 735105 h 3259230"/>
                <a:gd name="connsiteX24" fmla="*/ 1928090 w 2209078"/>
                <a:gd name="connsiteY24" fmla="*/ 749392 h 3259230"/>
                <a:gd name="connsiteX25" fmla="*/ 1932853 w 2209078"/>
                <a:gd name="connsiteY25" fmla="*/ 777967 h 3259230"/>
                <a:gd name="connsiteX26" fmla="*/ 1942378 w 2209078"/>
                <a:gd name="connsiteY26" fmla="*/ 806542 h 3259230"/>
                <a:gd name="connsiteX27" fmla="*/ 1947140 w 2209078"/>
                <a:gd name="connsiteY27" fmla="*/ 820830 h 3259230"/>
                <a:gd name="connsiteX28" fmla="*/ 1956665 w 2209078"/>
                <a:gd name="connsiteY28" fmla="*/ 835117 h 3259230"/>
                <a:gd name="connsiteX29" fmla="*/ 1961428 w 2209078"/>
                <a:gd name="connsiteY29" fmla="*/ 854167 h 3259230"/>
                <a:gd name="connsiteX30" fmla="*/ 1970953 w 2209078"/>
                <a:gd name="connsiteY30" fmla="*/ 954180 h 3259230"/>
                <a:gd name="connsiteX31" fmla="*/ 1975715 w 2209078"/>
                <a:gd name="connsiteY31" fmla="*/ 992280 h 3259230"/>
                <a:gd name="connsiteX32" fmla="*/ 1970953 w 2209078"/>
                <a:gd name="connsiteY32" fmla="*/ 1016092 h 3259230"/>
                <a:gd name="connsiteX33" fmla="*/ 1956665 w 2209078"/>
                <a:gd name="connsiteY33" fmla="*/ 1087530 h 3259230"/>
                <a:gd name="connsiteX34" fmla="*/ 1947140 w 2209078"/>
                <a:gd name="connsiteY34" fmla="*/ 1116105 h 3259230"/>
                <a:gd name="connsiteX35" fmla="*/ 1937615 w 2209078"/>
                <a:gd name="connsiteY35" fmla="*/ 1144680 h 3259230"/>
                <a:gd name="connsiteX36" fmla="*/ 1923328 w 2209078"/>
                <a:gd name="connsiteY36" fmla="*/ 1187542 h 3259230"/>
                <a:gd name="connsiteX37" fmla="*/ 1918565 w 2209078"/>
                <a:gd name="connsiteY37" fmla="*/ 1201830 h 3259230"/>
                <a:gd name="connsiteX38" fmla="*/ 1885228 w 2209078"/>
                <a:gd name="connsiteY38" fmla="*/ 1244692 h 3259230"/>
                <a:gd name="connsiteX39" fmla="*/ 1875703 w 2209078"/>
                <a:gd name="connsiteY39" fmla="*/ 1258980 h 3259230"/>
                <a:gd name="connsiteX40" fmla="*/ 1847128 w 2209078"/>
                <a:gd name="connsiteY40" fmla="*/ 1278030 h 3259230"/>
                <a:gd name="connsiteX41" fmla="*/ 1837603 w 2209078"/>
                <a:gd name="connsiteY41" fmla="*/ 1292317 h 3259230"/>
                <a:gd name="connsiteX42" fmla="*/ 1809028 w 2209078"/>
                <a:gd name="connsiteY42" fmla="*/ 1311367 h 3259230"/>
                <a:gd name="connsiteX43" fmla="*/ 1799503 w 2209078"/>
                <a:gd name="connsiteY43" fmla="*/ 1325655 h 3259230"/>
                <a:gd name="connsiteX44" fmla="*/ 1785215 w 2209078"/>
                <a:gd name="connsiteY44" fmla="*/ 1335180 h 3259230"/>
                <a:gd name="connsiteX45" fmla="*/ 1775690 w 2209078"/>
                <a:gd name="connsiteY45" fmla="*/ 1378042 h 3259230"/>
                <a:gd name="connsiteX46" fmla="*/ 1789978 w 2209078"/>
                <a:gd name="connsiteY46" fmla="*/ 1406617 h 3259230"/>
                <a:gd name="connsiteX47" fmla="*/ 1804265 w 2209078"/>
                <a:gd name="connsiteY47" fmla="*/ 1416142 h 3259230"/>
                <a:gd name="connsiteX48" fmla="*/ 1842365 w 2209078"/>
                <a:gd name="connsiteY48" fmla="*/ 1439955 h 3259230"/>
                <a:gd name="connsiteX49" fmla="*/ 1856653 w 2209078"/>
                <a:gd name="connsiteY49" fmla="*/ 1444717 h 3259230"/>
                <a:gd name="connsiteX50" fmla="*/ 1866178 w 2209078"/>
                <a:gd name="connsiteY50" fmla="*/ 1459005 h 3259230"/>
                <a:gd name="connsiteX51" fmla="*/ 1899515 w 2209078"/>
                <a:gd name="connsiteY51" fmla="*/ 1497105 h 3259230"/>
                <a:gd name="connsiteX52" fmla="*/ 1918565 w 2209078"/>
                <a:gd name="connsiteY52" fmla="*/ 1539967 h 3259230"/>
                <a:gd name="connsiteX53" fmla="*/ 1932853 w 2209078"/>
                <a:gd name="connsiteY53" fmla="*/ 1544730 h 3259230"/>
                <a:gd name="connsiteX54" fmla="*/ 1937615 w 2209078"/>
                <a:gd name="connsiteY54" fmla="*/ 1559017 h 3259230"/>
                <a:gd name="connsiteX55" fmla="*/ 1966190 w 2209078"/>
                <a:gd name="connsiteY55" fmla="*/ 1578067 h 3259230"/>
                <a:gd name="connsiteX56" fmla="*/ 1985240 w 2209078"/>
                <a:gd name="connsiteY56" fmla="*/ 1620930 h 3259230"/>
                <a:gd name="connsiteX57" fmla="*/ 1999528 w 2209078"/>
                <a:gd name="connsiteY57" fmla="*/ 1630455 h 3259230"/>
                <a:gd name="connsiteX58" fmla="*/ 2047153 w 2209078"/>
                <a:gd name="connsiteY58" fmla="*/ 1644742 h 3259230"/>
                <a:gd name="connsiteX59" fmla="*/ 2061440 w 2209078"/>
                <a:gd name="connsiteY59" fmla="*/ 1649505 h 3259230"/>
                <a:gd name="connsiteX60" fmla="*/ 2090015 w 2209078"/>
                <a:gd name="connsiteY60" fmla="*/ 1663792 h 3259230"/>
                <a:gd name="connsiteX61" fmla="*/ 2132878 w 2209078"/>
                <a:gd name="connsiteY61" fmla="*/ 1692367 h 3259230"/>
                <a:gd name="connsiteX62" fmla="*/ 2147165 w 2209078"/>
                <a:gd name="connsiteY62" fmla="*/ 1701892 h 3259230"/>
                <a:gd name="connsiteX63" fmla="*/ 2156690 w 2209078"/>
                <a:gd name="connsiteY63" fmla="*/ 1716180 h 3259230"/>
                <a:gd name="connsiteX64" fmla="*/ 2170978 w 2209078"/>
                <a:gd name="connsiteY64" fmla="*/ 1725705 h 3259230"/>
                <a:gd name="connsiteX65" fmla="*/ 2180503 w 2209078"/>
                <a:gd name="connsiteY65" fmla="*/ 1754280 h 3259230"/>
                <a:gd name="connsiteX66" fmla="*/ 2185265 w 2209078"/>
                <a:gd name="connsiteY66" fmla="*/ 1768567 h 3259230"/>
                <a:gd name="connsiteX67" fmla="*/ 2190028 w 2209078"/>
                <a:gd name="connsiteY67" fmla="*/ 1782855 h 3259230"/>
                <a:gd name="connsiteX68" fmla="*/ 2194790 w 2209078"/>
                <a:gd name="connsiteY68" fmla="*/ 1806667 h 3259230"/>
                <a:gd name="connsiteX69" fmla="*/ 2199553 w 2209078"/>
                <a:gd name="connsiteY69" fmla="*/ 1820955 h 3259230"/>
                <a:gd name="connsiteX70" fmla="*/ 2209078 w 2209078"/>
                <a:gd name="connsiteY70" fmla="*/ 1859055 h 3259230"/>
                <a:gd name="connsiteX71" fmla="*/ 2199553 w 2209078"/>
                <a:gd name="connsiteY71" fmla="*/ 1935255 h 3259230"/>
                <a:gd name="connsiteX72" fmla="*/ 2190028 w 2209078"/>
                <a:gd name="connsiteY72" fmla="*/ 1963830 h 3259230"/>
                <a:gd name="connsiteX73" fmla="*/ 2185265 w 2209078"/>
                <a:gd name="connsiteY73" fmla="*/ 1978117 h 3259230"/>
                <a:gd name="connsiteX74" fmla="*/ 2166215 w 2209078"/>
                <a:gd name="connsiteY74" fmla="*/ 2006692 h 3259230"/>
                <a:gd name="connsiteX75" fmla="*/ 2151928 w 2209078"/>
                <a:gd name="connsiteY75" fmla="*/ 2035267 h 3259230"/>
                <a:gd name="connsiteX76" fmla="*/ 2137640 w 2209078"/>
                <a:gd name="connsiteY76" fmla="*/ 2044792 h 3259230"/>
                <a:gd name="connsiteX77" fmla="*/ 2128115 w 2209078"/>
                <a:gd name="connsiteY77" fmla="*/ 2059080 h 3259230"/>
                <a:gd name="connsiteX78" fmla="*/ 2113828 w 2209078"/>
                <a:gd name="connsiteY78" fmla="*/ 2063842 h 3259230"/>
                <a:gd name="connsiteX79" fmla="*/ 2051915 w 2209078"/>
                <a:gd name="connsiteY79" fmla="*/ 2078130 h 3259230"/>
                <a:gd name="connsiteX80" fmla="*/ 2037628 w 2209078"/>
                <a:gd name="connsiteY80" fmla="*/ 2092417 h 3259230"/>
                <a:gd name="connsiteX81" fmla="*/ 2023340 w 2209078"/>
                <a:gd name="connsiteY81" fmla="*/ 2101942 h 3259230"/>
                <a:gd name="connsiteX82" fmla="*/ 2004290 w 2209078"/>
                <a:gd name="connsiteY82" fmla="*/ 2130517 h 3259230"/>
                <a:gd name="connsiteX83" fmla="*/ 1975715 w 2209078"/>
                <a:gd name="connsiteY83" fmla="*/ 2173380 h 3259230"/>
                <a:gd name="connsiteX84" fmla="*/ 1956665 w 2209078"/>
                <a:gd name="connsiteY84" fmla="*/ 2201955 h 3259230"/>
                <a:gd name="connsiteX85" fmla="*/ 1947140 w 2209078"/>
                <a:gd name="connsiteY85" fmla="*/ 2216242 h 3259230"/>
                <a:gd name="connsiteX86" fmla="*/ 1918565 w 2209078"/>
                <a:gd name="connsiteY86" fmla="*/ 2273392 h 3259230"/>
                <a:gd name="connsiteX87" fmla="*/ 1909040 w 2209078"/>
                <a:gd name="connsiteY87" fmla="*/ 2287680 h 3259230"/>
                <a:gd name="connsiteX88" fmla="*/ 1899515 w 2209078"/>
                <a:gd name="connsiteY88" fmla="*/ 2316255 h 3259230"/>
                <a:gd name="connsiteX89" fmla="*/ 1894753 w 2209078"/>
                <a:gd name="connsiteY89" fmla="*/ 2330542 h 3259230"/>
                <a:gd name="connsiteX90" fmla="*/ 1904278 w 2209078"/>
                <a:gd name="connsiteY90" fmla="*/ 2363880 h 3259230"/>
                <a:gd name="connsiteX91" fmla="*/ 1913803 w 2209078"/>
                <a:gd name="connsiteY91" fmla="*/ 2392455 h 3259230"/>
                <a:gd name="connsiteX92" fmla="*/ 1918565 w 2209078"/>
                <a:gd name="connsiteY92" fmla="*/ 2406742 h 3259230"/>
                <a:gd name="connsiteX93" fmla="*/ 1928090 w 2209078"/>
                <a:gd name="connsiteY93" fmla="*/ 2449605 h 3259230"/>
                <a:gd name="connsiteX94" fmla="*/ 1937615 w 2209078"/>
                <a:gd name="connsiteY94" fmla="*/ 2463892 h 3259230"/>
                <a:gd name="connsiteX95" fmla="*/ 1947140 w 2209078"/>
                <a:gd name="connsiteY95" fmla="*/ 2492467 h 3259230"/>
                <a:gd name="connsiteX96" fmla="*/ 1970953 w 2209078"/>
                <a:gd name="connsiteY96" fmla="*/ 2535330 h 3259230"/>
                <a:gd name="connsiteX97" fmla="*/ 1966190 w 2209078"/>
                <a:gd name="connsiteY97" fmla="*/ 2678205 h 3259230"/>
                <a:gd name="connsiteX98" fmla="*/ 1966190 w 2209078"/>
                <a:gd name="connsiteY98" fmla="*/ 2721067 h 3259230"/>
                <a:gd name="connsiteX99" fmla="*/ 1966190 w 2209078"/>
                <a:gd name="connsiteY99" fmla="*/ 3025867 h 3259230"/>
                <a:gd name="connsiteX100" fmla="*/ 1961428 w 2209078"/>
                <a:gd name="connsiteY100" fmla="*/ 3059205 h 3259230"/>
                <a:gd name="connsiteX101" fmla="*/ 1951903 w 2209078"/>
                <a:gd name="connsiteY101" fmla="*/ 3125880 h 3259230"/>
                <a:gd name="connsiteX102" fmla="*/ 1947140 w 2209078"/>
                <a:gd name="connsiteY102" fmla="*/ 3140167 h 3259230"/>
                <a:gd name="connsiteX103" fmla="*/ 1928090 w 2209078"/>
                <a:gd name="connsiteY103" fmla="*/ 3168742 h 3259230"/>
                <a:gd name="connsiteX104" fmla="*/ 1923328 w 2209078"/>
                <a:gd name="connsiteY104" fmla="*/ 3183030 h 3259230"/>
                <a:gd name="connsiteX105" fmla="*/ 1880465 w 2209078"/>
                <a:gd name="connsiteY105" fmla="*/ 3202080 h 3259230"/>
                <a:gd name="connsiteX106" fmla="*/ 1837603 w 2209078"/>
                <a:gd name="connsiteY106" fmla="*/ 3225892 h 3259230"/>
                <a:gd name="connsiteX107" fmla="*/ 1823315 w 2209078"/>
                <a:gd name="connsiteY107" fmla="*/ 3235417 h 3259230"/>
                <a:gd name="connsiteX108" fmla="*/ 1785215 w 2209078"/>
                <a:gd name="connsiteY108" fmla="*/ 3244942 h 3259230"/>
                <a:gd name="connsiteX109" fmla="*/ 1689965 w 2209078"/>
                <a:gd name="connsiteY109" fmla="*/ 3254467 h 3259230"/>
                <a:gd name="connsiteX110" fmla="*/ 1670915 w 2209078"/>
                <a:gd name="connsiteY110" fmla="*/ 3259230 h 3259230"/>
                <a:gd name="connsiteX111" fmla="*/ 1609003 w 2209078"/>
                <a:gd name="connsiteY111" fmla="*/ 3254467 h 3259230"/>
                <a:gd name="connsiteX112" fmla="*/ 1575665 w 2209078"/>
                <a:gd name="connsiteY112" fmla="*/ 3244942 h 3259230"/>
                <a:gd name="connsiteX113" fmla="*/ 1542328 w 2209078"/>
                <a:gd name="connsiteY113" fmla="*/ 3240180 h 3259230"/>
                <a:gd name="connsiteX114" fmla="*/ 1528040 w 2209078"/>
                <a:gd name="connsiteY114" fmla="*/ 3235417 h 3259230"/>
                <a:gd name="connsiteX115" fmla="*/ 1475653 w 2209078"/>
                <a:gd name="connsiteY115" fmla="*/ 3225892 h 3259230"/>
                <a:gd name="connsiteX116" fmla="*/ 1456603 w 2209078"/>
                <a:gd name="connsiteY116" fmla="*/ 3221130 h 3259230"/>
                <a:gd name="connsiteX117" fmla="*/ 1428028 w 2209078"/>
                <a:gd name="connsiteY117" fmla="*/ 3211605 h 3259230"/>
                <a:gd name="connsiteX118" fmla="*/ 1399453 w 2209078"/>
                <a:gd name="connsiteY118" fmla="*/ 3197317 h 3259230"/>
                <a:gd name="connsiteX119" fmla="*/ 1370878 w 2209078"/>
                <a:gd name="connsiteY119" fmla="*/ 3183030 h 3259230"/>
                <a:gd name="connsiteX120" fmla="*/ 1356590 w 2209078"/>
                <a:gd name="connsiteY120" fmla="*/ 3173505 h 3259230"/>
                <a:gd name="connsiteX121" fmla="*/ 1347065 w 2209078"/>
                <a:gd name="connsiteY121" fmla="*/ 3144930 h 3259230"/>
                <a:gd name="connsiteX122" fmla="*/ 1347065 w 2209078"/>
                <a:gd name="connsiteY122" fmla="*/ 3002055 h 3259230"/>
                <a:gd name="connsiteX123" fmla="*/ 1337540 w 2209078"/>
                <a:gd name="connsiteY123" fmla="*/ 2968717 h 3259230"/>
                <a:gd name="connsiteX124" fmla="*/ 1342303 w 2209078"/>
                <a:gd name="connsiteY124" fmla="*/ 2911567 h 3259230"/>
                <a:gd name="connsiteX125" fmla="*/ 1351828 w 2209078"/>
                <a:gd name="connsiteY125" fmla="*/ 2868705 h 3259230"/>
                <a:gd name="connsiteX126" fmla="*/ 1347065 w 2209078"/>
                <a:gd name="connsiteY126" fmla="*/ 2792505 h 3259230"/>
                <a:gd name="connsiteX127" fmla="*/ 1351828 w 2209078"/>
                <a:gd name="connsiteY127" fmla="*/ 2730592 h 3259230"/>
                <a:gd name="connsiteX128" fmla="*/ 1351828 w 2209078"/>
                <a:gd name="connsiteY128" fmla="*/ 2659155 h 3259230"/>
                <a:gd name="connsiteX129" fmla="*/ 1342303 w 2209078"/>
                <a:gd name="connsiteY129" fmla="*/ 2592480 h 3259230"/>
                <a:gd name="connsiteX130" fmla="*/ 1337540 w 2209078"/>
                <a:gd name="connsiteY130" fmla="*/ 2578192 h 3259230"/>
                <a:gd name="connsiteX131" fmla="*/ 1342303 w 2209078"/>
                <a:gd name="connsiteY131" fmla="*/ 2521042 h 3259230"/>
                <a:gd name="connsiteX132" fmla="*/ 1347065 w 2209078"/>
                <a:gd name="connsiteY132" fmla="*/ 2506755 h 3259230"/>
                <a:gd name="connsiteX133" fmla="*/ 1361353 w 2209078"/>
                <a:gd name="connsiteY133" fmla="*/ 2459130 h 3259230"/>
                <a:gd name="connsiteX134" fmla="*/ 1366115 w 2209078"/>
                <a:gd name="connsiteY134" fmla="*/ 2444842 h 3259230"/>
                <a:gd name="connsiteX135" fmla="*/ 1385165 w 2209078"/>
                <a:gd name="connsiteY135" fmla="*/ 2416267 h 3259230"/>
                <a:gd name="connsiteX136" fmla="*/ 1399453 w 2209078"/>
                <a:gd name="connsiteY136" fmla="*/ 2368642 h 3259230"/>
                <a:gd name="connsiteX137" fmla="*/ 1404215 w 2209078"/>
                <a:gd name="connsiteY137" fmla="*/ 2354355 h 3259230"/>
                <a:gd name="connsiteX138" fmla="*/ 1389928 w 2209078"/>
                <a:gd name="connsiteY138" fmla="*/ 2297205 h 3259230"/>
                <a:gd name="connsiteX139" fmla="*/ 1380403 w 2209078"/>
                <a:gd name="connsiteY139" fmla="*/ 2282917 h 3259230"/>
                <a:gd name="connsiteX140" fmla="*/ 1370878 w 2209078"/>
                <a:gd name="connsiteY140" fmla="*/ 2240055 h 3259230"/>
                <a:gd name="connsiteX141" fmla="*/ 1366115 w 2209078"/>
                <a:gd name="connsiteY141" fmla="*/ 2197192 h 3259230"/>
                <a:gd name="connsiteX142" fmla="*/ 1356590 w 2209078"/>
                <a:gd name="connsiteY142" fmla="*/ 2163855 h 3259230"/>
                <a:gd name="connsiteX143" fmla="*/ 1361353 w 2209078"/>
                <a:gd name="connsiteY143" fmla="*/ 2059080 h 3259230"/>
                <a:gd name="connsiteX144" fmla="*/ 1370878 w 2209078"/>
                <a:gd name="connsiteY144" fmla="*/ 2011455 h 3259230"/>
                <a:gd name="connsiteX145" fmla="*/ 1366115 w 2209078"/>
                <a:gd name="connsiteY145" fmla="*/ 1959067 h 3259230"/>
                <a:gd name="connsiteX146" fmla="*/ 1323253 w 2209078"/>
                <a:gd name="connsiteY146" fmla="*/ 1935255 h 3259230"/>
                <a:gd name="connsiteX147" fmla="*/ 1308965 w 2209078"/>
                <a:gd name="connsiteY147" fmla="*/ 1940017 h 3259230"/>
                <a:gd name="connsiteX148" fmla="*/ 1270865 w 2209078"/>
                <a:gd name="connsiteY148" fmla="*/ 1930492 h 3259230"/>
                <a:gd name="connsiteX149" fmla="*/ 1256578 w 2209078"/>
                <a:gd name="connsiteY149" fmla="*/ 1920967 h 3259230"/>
                <a:gd name="connsiteX150" fmla="*/ 1228003 w 2209078"/>
                <a:gd name="connsiteY150" fmla="*/ 1911442 h 3259230"/>
                <a:gd name="connsiteX151" fmla="*/ 1213715 w 2209078"/>
                <a:gd name="connsiteY151" fmla="*/ 1906680 h 3259230"/>
                <a:gd name="connsiteX152" fmla="*/ 1147040 w 2209078"/>
                <a:gd name="connsiteY152" fmla="*/ 1916205 h 3259230"/>
                <a:gd name="connsiteX153" fmla="*/ 1113703 w 2209078"/>
                <a:gd name="connsiteY153" fmla="*/ 1911442 h 3259230"/>
                <a:gd name="connsiteX154" fmla="*/ 1051790 w 2209078"/>
                <a:gd name="connsiteY154" fmla="*/ 1920967 h 3259230"/>
                <a:gd name="connsiteX155" fmla="*/ 989878 w 2209078"/>
                <a:gd name="connsiteY155" fmla="*/ 1916205 h 3259230"/>
                <a:gd name="connsiteX156" fmla="*/ 975590 w 2209078"/>
                <a:gd name="connsiteY156" fmla="*/ 1911442 h 3259230"/>
                <a:gd name="connsiteX157" fmla="*/ 961303 w 2209078"/>
                <a:gd name="connsiteY157" fmla="*/ 1901917 h 3259230"/>
                <a:gd name="connsiteX158" fmla="*/ 942253 w 2209078"/>
                <a:gd name="connsiteY158" fmla="*/ 1897155 h 3259230"/>
                <a:gd name="connsiteX159" fmla="*/ 913678 w 2209078"/>
                <a:gd name="connsiteY159" fmla="*/ 1901917 h 3259230"/>
                <a:gd name="connsiteX160" fmla="*/ 885103 w 2209078"/>
                <a:gd name="connsiteY160" fmla="*/ 1887630 h 3259230"/>
                <a:gd name="connsiteX161" fmla="*/ 813665 w 2209078"/>
                <a:gd name="connsiteY161" fmla="*/ 1892392 h 3259230"/>
                <a:gd name="connsiteX162" fmla="*/ 770803 w 2209078"/>
                <a:gd name="connsiteY162" fmla="*/ 1868580 h 3259230"/>
                <a:gd name="connsiteX163" fmla="*/ 704128 w 2209078"/>
                <a:gd name="connsiteY163" fmla="*/ 1849530 h 3259230"/>
                <a:gd name="connsiteX164" fmla="*/ 666028 w 2209078"/>
                <a:gd name="connsiteY164" fmla="*/ 1844767 h 3259230"/>
                <a:gd name="connsiteX165" fmla="*/ 623165 w 2209078"/>
                <a:gd name="connsiteY165" fmla="*/ 1849530 h 3259230"/>
                <a:gd name="connsiteX166" fmla="*/ 523153 w 2209078"/>
                <a:gd name="connsiteY166" fmla="*/ 1840005 h 3259230"/>
                <a:gd name="connsiteX167" fmla="*/ 451715 w 2209078"/>
                <a:gd name="connsiteY167" fmla="*/ 1830480 h 3259230"/>
                <a:gd name="connsiteX168" fmla="*/ 351703 w 2209078"/>
                <a:gd name="connsiteY168" fmla="*/ 1840005 h 3259230"/>
                <a:gd name="connsiteX169" fmla="*/ 304078 w 2209078"/>
                <a:gd name="connsiteY169" fmla="*/ 1849530 h 3259230"/>
                <a:gd name="connsiteX170" fmla="*/ 265978 w 2209078"/>
                <a:gd name="connsiteY170" fmla="*/ 1859055 h 3259230"/>
                <a:gd name="connsiteX171" fmla="*/ 237403 w 2209078"/>
                <a:gd name="connsiteY171" fmla="*/ 1868580 h 3259230"/>
                <a:gd name="connsiteX172" fmla="*/ 208828 w 2209078"/>
                <a:gd name="connsiteY172" fmla="*/ 1873342 h 3259230"/>
                <a:gd name="connsiteX173" fmla="*/ 180253 w 2209078"/>
                <a:gd name="connsiteY173" fmla="*/ 1863817 h 3259230"/>
                <a:gd name="connsiteX174" fmla="*/ 165965 w 2209078"/>
                <a:gd name="connsiteY174" fmla="*/ 1859055 h 3259230"/>
                <a:gd name="connsiteX175" fmla="*/ 137390 w 2209078"/>
                <a:gd name="connsiteY175" fmla="*/ 1840005 h 3259230"/>
                <a:gd name="connsiteX176" fmla="*/ 118340 w 2209078"/>
                <a:gd name="connsiteY176" fmla="*/ 1811430 h 3259230"/>
                <a:gd name="connsiteX177" fmla="*/ 15 w 2209078"/>
                <a:gd name="connsiteY177" fmla="*/ 1773330 h 3259230"/>
                <a:gd name="connsiteX178" fmla="*/ 127673 w 2209078"/>
                <a:gd name="connsiteY178" fmla="*/ 1744755 h 3259230"/>
                <a:gd name="connsiteX179" fmla="*/ 127736 w 2209078"/>
                <a:gd name="connsiteY179" fmla="*/ 1716180 h 3259230"/>
                <a:gd name="connsiteX180" fmla="*/ 134866 w 2209078"/>
                <a:gd name="connsiteY180" fmla="*/ 1678079 h 3259230"/>
                <a:gd name="connsiteX181" fmla="*/ 146915 w 2209078"/>
                <a:gd name="connsiteY181" fmla="*/ 1649505 h 3259230"/>
                <a:gd name="connsiteX182" fmla="*/ 175490 w 2209078"/>
                <a:gd name="connsiteY182" fmla="*/ 1630455 h 3259230"/>
                <a:gd name="connsiteX183" fmla="*/ 194540 w 2209078"/>
                <a:gd name="connsiteY183" fmla="*/ 1616167 h 3259230"/>
                <a:gd name="connsiteX184" fmla="*/ 227878 w 2209078"/>
                <a:gd name="connsiteY184" fmla="*/ 1606642 h 3259230"/>
                <a:gd name="connsiteX185" fmla="*/ 270740 w 2209078"/>
                <a:gd name="connsiteY185" fmla="*/ 1597117 h 3259230"/>
                <a:gd name="connsiteX186" fmla="*/ 342178 w 2209078"/>
                <a:gd name="connsiteY186" fmla="*/ 1611405 h 3259230"/>
                <a:gd name="connsiteX187" fmla="*/ 356465 w 2209078"/>
                <a:gd name="connsiteY187" fmla="*/ 1620930 h 3259230"/>
                <a:gd name="connsiteX188" fmla="*/ 385040 w 2209078"/>
                <a:gd name="connsiteY188" fmla="*/ 1630455 h 3259230"/>
                <a:gd name="connsiteX189" fmla="*/ 561253 w 2209078"/>
                <a:gd name="connsiteY189" fmla="*/ 1620930 h 3259230"/>
                <a:gd name="connsiteX190" fmla="*/ 594590 w 2209078"/>
                <a:gd name="connsiteY190" fmla="*/ 1611405 h 3259230"/>
                <a:gd name="connsiteX191" fmla="*/ 613640 w 2209078"/>
                <a:gd name="connsiteY191" fmla="*/ 1606642 h 3259230"/>
                <a:gd name="connsiteX192" fmla="*/ 694603 w 2209078"/>
                <a:gd name="connsiteY192" fmla="*/ 1592355 h 3259230"/>
                <a:gd name="connsiteX193" fmla="*/ 756515 w 2209078"/>
                <a:gd name="connsiteY193" fmla="*/ 1582830 h 3259230"/>
                <a:gd name="connsiteX194" fmla="*/ 975590 w 2209078"/>
                <a:gd name="connsiteY194" fmla="*/ 1573305 h 3259230"/>
                <a:gd name="connsiteX195" fmla="*/ 1004165 w 2209078"/>
                <a:gd name="connsiteY195" fmla="*/ 1559017 h 3259230"/>
                <a:gd name="connsiteX196" fmla="*/ 1042265 w 2209078"/>
                <a:gd name="connsiteY196" fmla="*/ 1549492 h 3259230"/>
                <a:gd name="connsiteX197" fmla="*/ 1108940 w 2209078"/>
                <a:gd name="connsiteY197" fmla="*/ 1554255 h 3259230"/>
                <a:gd name="connsiteX198" fmla="*/ 1132753 w 2209078"/>
                <a:gd name="connsiteY198" fmla="*/ 1559017 h 3259230"/>
                <a:gd name="connsiteX199" fmla="*/ 1185140 w 2209078"/>
                <a:gd name="connsiteY199" fmla="*/ 1563780 h 3259230"/>
                <a:gd name="connsiteX200" fmla="*/ 1223240 w 2209078"/>
                <a:gd name="connsiteY200" fmla="*/ 1554255 h 3259230"/>
                <a:gd name="connsiteX201" fmla="*/ 1275628 w 2209078"/>
                <a:gd name="connsiteY201" fmla="*/ 1539967 h 3259230"/>
                <a:gd name="connsiteX202" fmla="*/ 1342303 w 2209078"/>
                <a:gd name="connsiteY202" fmla="*/ 1535205 h 3259230"/>
                <a:gd name="connsiteX203" fmla="*/ 1389928 w 2209078"/>
                <a:gd name="connsiteY203" fmla="*/ 1530442 h 3259230"/>
                <a:gd name="connsiteX204" fmla="*/ 1404215 w 2209078"/>
                <a:gd name="connsiteY204" fmla="*/ 1525680 h 3259230"/>
                <a:gd name="connsiteX205" fmla="*/ 1408978 w 2209078"/>
                <a:gd name="connsiteY205" fmla="*/ 1511392 h 3259230"/>
                <a:gd name="connsiteX206" fmla="*/ 1418503 w 2209078"/>
                <a:gd name="connsiteY206" fmla="*/ 1497105 h 3259230"/>
                <a:gd name="connsiteX207" fmla="*/ 1447078 w 2209078"/>
                <a:gd name="connsiteY207" fmla="*/ 1473292 h 3259230"/>
                <a:gd name="connsiteX208" fmla="*/ 1456603 w 2209078"/>
                <a:gd name="connsiteY208" fmla="*/ 1459005 h 3259230"/>
                <a:gd name="connsiteX209" fmla="*/ 1485178 w 2209078"/>
                <a:gd name="connsiteY209" fmla="*/ 1439955 h 3259230"/>
                <a:gd name="connsiteX210" fmla="*/ 1513753 w 2209078"/>
                <a:gd name="connsiteY210" fmla="*/ 1430430 h 3259230"/>
                <a:gd name="connsiteX211" fmla="*/ 1542328 w 2209078"/>
                <a:gd name="connsiteY211" fmla="*/ 1406617 h 3259230"/>
                <a:gd name="connsiteX212" fmla="*/ 1551853 w 2209078"/>
                <a:gd name="connsiteY212" fmla="*/ 1378042 h 3259230"/>
                <a:gd name="connsiteX213" fmla="*/ 1532803 w 2209078"/>
                <a:gd name="connsiteY213" fmla="*/ 1325655 h 3259230"/>
                <a:gd name="connsiteX214" fmla="*/ 1504228 w 2209078"/>
                <a:gd name="connsiteY214" fmla="*/ 1301842 h 3259230"/>
                <a:gd name="connsiteX215" fmla="*/ 1494703 w 2209078"/>
                <a:gd name="connsiteY215" fmla="*/ 1287555 h 3259230"/>
                <a:gd name="connsiteX216" fmla="*/ 1480415 w 2209078"/>
                <a:gd name="connsiteY216" fmla="*/ 1268505 h 3259230"/>
                <a:gd name="connsiteX217" fmla="*/ 1461365 w 2209078"/>
                <a:gd name="connsiteY217" fmla="*/ 1239930 h 3259230"/>
                <a:gd name="connsiteX218" fmla="*/ 1447078 w 2209078"/>
                <a:gd name="connsiteY218" fmla="*/ 1230405 h 3259230"/>
                <a:gd name="connsiteX219" fmla="*/ 1432790 w 2209078"/>
                <a:gd name="connsiteY219" fmla="*/ 1201830 h 3259230"/>
                <a:gd name="connsiteX220" fmla="*/ 1423265 w 2209078"/>
                <a:gd name="connsiteY220" fmla="*/ 1173255 h 3259230"/>
                <a:gd name="connsiteX221" fmla="*/ 1418503 w 2209078"/>
                <a:gd name="connsiteY221" fmla="*/ 1158967 h 3259230"/>
                <a:gd name="connsiteX222" fmla="*/ 1413740 w 2209078"/>
                <a:gd name="connsiteY222" fmla="*/ 1144680 h 3259230"/>
                <a:gd name="connsiteX223" fmla="*/ 1404215 w 2209078"/>
                <a:gd name="connsiteY223" fmla="*/ 1111342 h 3259230"/>
                <a:gd name="connsiteX224" fmla="*/ 1389928 w 2209078"/>
                <a:gd name="connsiteY224" fmla="*/ 1101817 h 3259230"/>
                <a:gd name="connsiteX225" fmla="*/ 1366115 w 2209078"/>
                <a:gd name="connsiteY225" fmla="*/ 1106580 h 3259230"/>
                <a:gd name="connsiteX226" fmla="*/ 1289915 w 2209078"/>
                <a:gd name="connsiteY226" fmla="*/ 1097055 h 3259230"/>
                <a:gd name="connsiteX227" fmla="*/ 1280390 w 2209078"/>
                <a:gd name="connsiteY227" fmla="*/ 1068480 h 3259230"/>
                <a:gd name="connsiteX228" fmla="*/ 1285153 w 2209078"/>
                <a:gd name="connsiteY228" fmla="*/ 1006567 h 3259230"/>
                <a:gd name="connsiteX229" fmla="*/ 1294678 w 2209078"/>
                <a:gd name="connsiteY229" fmla="*/ 992280 h 3259230"/>
                <a:gd name="connsiteX230" fmla="*/ 1323253 w 2209078"/>
                <a:gd name="connsiteY230" fmla="*/ 968467 h 3259230"/>
                <a:gd name="connsiteX231" fmla="*/ 1337540 w 2209078"/>
                <a:gd name="connsiteY231" fmla="*/ 963705 h 3259230"/>
                <a:gd name="connsiteX232" fmla="*/ 1347065 w 2209078"/>
                <a:gd name="connsiteY232" fmla="*/ 949417 h 3259230"/>
                <a:gd name="connsiteX233" fmla="*/ 1375640 w 2209078"/>
                <a:gd name="connsiteY233" fmla="*/ 930367 h 3259230"/>
                <a:gd name="connsiteX234" fmla="*/ 1385165 w 2209078"/>
                <a:gd name="connsiteY234" fmla="*/ 901792 h 3259230"/>
                <a:gd name="connsiteX235" fmla="*/ 1389928 w 2209078"/>
                <a:gd name="connsiteY235" fmla="*/ 887505 h 3259230"/>
                <a:gd name="connsiteX236" fmla="*/ 1399453 w 2209078"/>
                <a:gd name="connsiteY236" fmla="*/ 873217 h 3259230"/>
                <a:gd name="connsiteX237" fmla="*/ 1394690 w 2209078"/>
                <a:gd name="connsiteY237" fmla="*/ 811305 h 3259230"/>
                <a:gd name="connsiteX238" fmla="*/ 1389928 w 2209078"/>
                <a:gd name="connsiteY238" fmla="*/ 797017 h 3259230"/>
                <a:gd name="connsiteX239" fmla="*/ 1375640 w 2209078"/>
                <a:gd name="connsiteY239" fmla="*/ 787492 h 3259230"/>
                <a:gd name="connsiteX240" fmla="*/ 1366115 w 2209078"/>
                <a:gd name="connsiteY240" fmla="*/ 758917 h 3259230"/>
                <a:gd name="connsiteX241" fmla="*/ 1361353 w 2209078"/>
                <a:gd name="connsiteY241" fmla="*/ 744630 h 3259230"/>
                <a:gd name="connsiteX242" fmla="*/ 1356590 w 2209078"/>
                <a:gd name="connsiteY242" fmla="*/ 725580 h 3259230"/>
                <a:gd name="connsiteX243" fmla="*/ 1351828 w 2209078"/>
                <a:gd name="connsiteY243" fmla="*/ 687480 h 3259230"/>
                <a:gd name="connsiteX244" fmla="*/ 1347065 w 2209078"/>
                <a:gd name="connsiteY244" fmla="*/ 673192 h 3259230"/>
                <a:gd name="connsiteX245" fmla="*/ 1337540 w 2209078"/>
                <a:gd name="connsiteY245" fmla="*/ 630330 h 3259230"/>
                <a:gd name="connsiteX246" fmla="*/ 1342303 w 2209078"/>
                <a:gd name="connsiteY246" fmla="*/ 596992 h 3259230"/>
                <a:gd name="connsiteX247" fmla="*/ 1347065 w 2209078"/>
                <a:gd name="connsiteY247" fmla="*/ 582705 h 3259230"/>
                <a:gd name="connsiteX248" fmla="*/ 1366115 w 2209078"/>
                <a:gd name="connsiteY248" fmla="*/ 577942 h 3259230"/>
                <a:gd name="connsiteX249" fmla="*/ 1389928 w 2209078"/>
                <a:gd name="connsiteY249" fmla="*/ 554130 h 3259230"/>
                <a:gd name="connsiteX250" fmla="*/ 1418503 w 2209078"/>
                <a:gd name="connsiteY250" fmla="*/ 525555 h 3259230"/>
                <a:gd name="connsiteX251" fmla="*/ 1423265 w 2209078"/>
                <a:gd name="connsiteY251" fmla="*/ 511267 h 3259230"/>
                <a:gd name="connsiteX252" fmla="*/ 1432790 w 2209078"/>
                <a:gd name="connsiteY252" fmla="*/ 496980 h 3259230"/>
                <a:gd name="connsiteX253" fmla="*/ 1437553 w 2209078"/>
                <a:gd name="connsiteY253" fmla="*/ 477930 h 3259230"/>
                <a:gd name="connsiteX254" fmla="*/ 1461365 w 2209078"/>
                <a:gd name="connsiteY254" fmla="*/ 411255 h 3259230"/>
                <a:gd name="connsiteX255" fmla="*/ 1470890 w 2209078"/>
                <a:gd name="connsiteY255" fmla="*/ 311242 h 3259230"/>
                <a:gd name="connsiteX256" fmla="*/ 1480415 w 2209078"/>
                <a:gd name="connsiteY256" fmla="*/ 268380 h 3259230"/>
                <a:gd name="connsiteX257" fmla="*/ 1485178 w 2209078"/>
                <a:gd name="connsiteY257" fmla="*/ 235042 h 3259230"/>
                <a:gd name="connsiteX258" fmla="*/ 1494703 w 2209078"/>
                <a:gd name="connsiteY258" fmla="*/ 206467 h 3259230"/>
                <a:gd name="connsiteX259" fmla="*/ 1499465 w 2209078"/>
                <a:gd name="connsiteY259" fmla="*/ 187417 h 3259230"/>
                <a:gd name="connsiteX260" fmla="*/ 1508990 w 2209078"/>
                <a:gd name="connsiteY260" fmla="*/ 92167 h 3259230"/>
                <a:gd name="connsiteX261" fmla="*/ 1532803 w 2209078"/>
                <a:gd name="connsiteY261" fmla="*/ 44542 h 3259230"/>
                <a:gd name="connsiteX262" fmla="*/ 1561378 w 2209078"/>
                <a:gd name="connsiteY262" fmla="*/ 20730 h 3259230"/>
                <a:gd name="connsiteX263" fmla="*/ 1589953 w 2209078"/>
                <a:gd name="connsiteY263" fmla="*/ 11205 h 3259230"/>
                <a:gd name="connsiteX264" fmla="*/ 1604240 w 2209078"/>
                <a:gd name="connsiteY264" fmla="*/ 6442 h 3259230"/>
                <a:gd name="connsiteX265" fmla="*/ 1618529 w 2209078"/>
                <a:gd name="connsiteY265" fmla="*/ 1680 h 3259230"/>
                <a:gd name="connsiteX266" fmla="*/ 1682485 w 2209078"/>
                <a:gd name="connsiteY266" fmla="*/ 1679 h 3259230"/>
                <a:gd name="connsiteX0" fmla="*/ 1564567 w 2091160"/>
                <a:gd name="connsiteY0" fmla="*/ 1679 h 3259230"/>
                <a:gd name="connsiteX1" fmla="*/ 1624435 w 2091160"/>
                <a:gd name="connsiteY1" fmla="*/ 42161 h 3259230"/>
                <a:gd name="connsiteX2" fmla="*/ 1638722 w 2091160"/>
                <a:gd name="connsiteY2" fmla="*/ 111217 h 3259230"/>
                <a:gd name="connsiteX3" fmla="*/ 1648247 w 2091160"/>
                <a:gd name="connsiteY3" fmla="*/ 154080 h 3259230"/>
                <a:gd name="connsiteX4" fmla="*/ 1657772 w 2091160"/>
                <a:gd name="connsiteY4" fmla="*/ 215992 h 3259230"/>
                <a:gd name="connsiteX5" fmla="*/ 1667297 w 2091160"/>
                <a:gd name="connsiteY5" fmla="*/ 249330 h 3259230"/>
                <a:gd name="connsiteX6" fmla="*/ 1681585 w 2091160"/>
                <a:gd name="connsiteY6" fmla="*/ 325530 h 3259230"/>
                <a:gd name="connsiteX7" fmla="*/ 1691110 w 2091160"/>
                <a:gd name="connsiteY7" fmla="*/ 354105 h 3259230"/>
                <a:gd name="connsiteX8" fmla="*/ 1695872 w 2091160"/>
                <a:gd name="connsiteY8" fmla="*/ 368392 h 3259230"/>
                <a:gd name="connsiteX9" fmla="*/ 1705397 w 2091160"/>
                <a:gd name="connsiteY9" fmla="*/ 382680 h 3259230"/>
                <a:gd name="connsiteX10" fmla="*/ 1714922 w 2091160"/>
                <a:gd name="connsiteY10" fmla="*/ 411255 h 3259230"/>
                <a:gd name="connsiteX11" fmla="*/ 1733972 w 2091160"/>
                <a:gd name="connsiteY11" fmla="*/ 439830 h 3259230"/>
                <a:gd name="connsiteX12" fmla="*/ 1738735 w 2091160"/>
                <a:gd name="connsiteY12" fmla="*/ 454117 h 3259230"/>
                <a:gd name="connsiteX13" fmla="*/ 1762547 w 2091160"/>
                <a:gd name="connsiteY13" fmla="*/ 482692 h 3259230"/>
                <a:gd name="connsiteX14" fmla="*/ 1776835 w 2091160"/>
                <a:gd name="connsiteY14" fmla="*/ 487455 h 3259230"/>
                <a:gd name="connsiteX15" fmla="*/ 1786360 w 2091160"/>
                <a:gd name="connsiteY15" fmla="*/ 501742 h 3259230"/>
                <a:gd name="connsiteX16" fmla="*/ 1814935 w 2091160"/>
                <a:gd name="connsiteY16" fmla="*/ 520792 h 3259230"/>
                <a:gd name="connsiteX17" fmla="*/ 1843510 w 2091160"/>
                <a:gd name="connsiteY17" fmla="*/ 563655 h 3259230"/>
                <a:gd name="connsiteX18" fmla="*/ 1853035 w 2091160"/>
                <a:gd name="connsiteY18" fmla="*/ 577942 h 3259230"/>
                <a:gd name="connsiteX19" fmla="*/ 1848272 w 2091160"/>
                <a:gd name="connsiteY19" fmla="*/ 611280 h 3259230"/>
                <a:gd name="connsiteX20" fmla="*/ 1838747 w 2091160"/>
                <a:gd name="connsiteY20" fmla="*/ 673192 h 3259230"/>
                <a:gd name="connsiteX21" fmla="*/ 1829222 w 2091160"/>
                <a:gd name="connsiteY21" fmla="*/ 701767 h 3259230"/>
                <a:gd name="connsiteX22" fmla="*/ 1819697 w 2091160"/>
                <a:gd name="connsiteY22" fmla="*/ 716055 h 3259230"/>
                <a:gd name="connsiteX23" fmla="*/ 1814935 w 2091160"/>
                <a:gd name="connsiteY23" fmla="*/ 735105 h 3259230"/>
                <a:gd name="connsiteX24" fmla="*/ 1810172 w 2091160"/>
                <a:gd name="connsiteY24" fmla="*/ 749392 h 3259230"/>
                <a:gd name="connsiteX25" fmla="*/ 1814935 w 2091160"/>
                <a:gd name="connsiteY25" fmla="*/ 777967 h 3259230"/>
                <a:gd name="connsiteX26" fmla="*/ 1824460 w 2091160"/>
                <a:gd name="connsiteY26" fmla="*/ 806542 h 3259230"/>
                <a:gd name="connsiteX27" fmla="*/ 1829222 w 2091160"/>
                <a:gd name="connsiteY27" fmla="*/ 820830 h 3259230"/>
                <a:gd name="connsiteX28" fmla="*/ 1838747 w 2091160"/>
                <a:gd name="connsiteY28" fmla="*/ 835117 h 3259230"/>
                <a:gd name="connsiteX29" fmla="*/ 1843510 w 2091160"/>
                <a:gd name="connsiteY29" fmla="*/ 854167 h 3259230"/>
                <a:gd name="connsiteX30" fmla="*/ 1853035 w 2091160"/>
                <a:gd name="connsiteY30" fmla="*/ 954180 h 3259230"/>
                <a:gd name="connsiteX31" fmla="*/ 1857797 w 2091160"/>
                <a:gd name="connsiteY31" fmla="*/ 992280 h 3259230"/>
                <a:gd name="connsiteX32" fmla="*/ 1853035 w 2091160"/>
                <a:gd name="connsiteY32" fmla="*/ 1016092 h 3259230"/>
                <a:gd name="connsiteX33" fmla="*/ 1838747 w 2091160"/>
                <a:gd name="connsiteY33" fmla="*/ 1087530 h 3259230"/>
                <a:gd name="connsiteX34" fmla="*/ 1829222 w 2091160"/>
                <a:gd name="connsiteY34" fmla="*/ 1116105 h 3259230"/>
                <a:gd name="connsiteX35" fmla="*/ 1819697 w 2091160"/>
                <a:gd name="connsiteY35" fmla="*/ 1144680 h 3259230"/>
                <a:gd name="connsiteX36" fmla="*/ 1805410 w 2091160"/>
                <a:gd name="connsiteY36" fmla="*/ 1187542 h 3259230"/>
                <a:gd name="connsiteX37" fmla="*/ 1800647 w 2091160"/>
                <a:gd name="connsiteY37" fmla="*/ 1201830 h 3259230"/>
                <a:gd name="connsiteX38" fmla="*/ 1767310 w 2091160"/>
                <a:gd name="connsiteY38" fmla="*/ 1244692 h 3259230"/>
                <a:gd name="connsiteX39" fmla="*/ 1757785 w 2091160"/>
                <a:gd name="connsiteY39" fmla="*/ 1258980 h 3259230"/>
                <a:gd name="connsiteX40" fmla="*/ 1729210 w 2091160"/>
                <a:gd name="connsiteY40" fmla="*/ 1278030 h 3259230"/>
                <a:gd name="connsiteX41" fmla="*/ 1719685 w 2091160"/>
                <a:gd name="connsiteY41" fmla="*/ 1292317 h 3259230"/>
                <a:gd name="connsiteX42" fmla="*/ 1691110 w 2091160"/>
                <a:gd name="connsiteY42" fmla="*/ 1311367 h 3259230"/>
                <a:gd name="connsiteX43" fmla="*/ 1681585 w 2091160"/>
                <a:gd name="connsiteY43" fmla="*/ 1325655 h 3259230"/>
                <a:gd name="connsiteX44" fmla="*/ 1667297 w 2091160"/>
                <a:gd name="connsiteY44" fmla="*/ 1335180 h 3259230"/>
                <a:gd name="connsiteX45" fmla="*/ 1657772 w 2091160"/>
                <a:gd name="connsiteY45" fmla="*/ 1378042 h 3259230"/>
                <a:gd name="connsiteX46" fmla="*/ 1672060 w 2091160"/>
                <a:gd name="connsiteY46" fmla="*/ 1406617 h 3259230"/>
                <a:gd name="connsiteX47" fmla="*/ 1686347 w 2091160"/>
                <a:gd name="connsiteY47" fmla="*/ 1416142 h 3259230"/>
                <a:gd name="connsiteX48" fmla="*/ 1724447 w 2091160"/>
                <a:gd name="connsiteY48" fmla="*/ 1439955 h 3259230"/>
                <a:gd name="connsiteX49" fmla="*/ 1738735 w 2091160"/>
                <a:gd name="connsiteY49" fmla="*/ 1444717 h 3259230"/>
                <a:gd name="connsiteX50" fmla="*/ 1748260 w 2091160"/>
                <a:gd name="connsiteY50" fmla="*/ 1459005 h 3259230"/>
                <a:gd name="connsiteX51" fmla="*/ 1781597 w 2091160"/>
                <a:gd name="connsiteY51" fmla="*/ 1497105 h 3259230"/>
                <a:gd name="connsiteX52" fmla="*/ 1800647 w 2091160"/>
                <a:gd name="connsiteY52" fmla="*/ 1539967 h 3259230"/>
                <a:gd name="connsiteX53" fmla="*/ 1814935 w 2091160"/>
                <a:gd name="connsiteY53" fmla="*/ 1544730 h 3259230"/>
                <a:gd name="connsiteX54" fmla="*/ 1819697 w 2091160"/>
                <a:gd name="connsiteY54" fmla="*/ 1559017 h 3259230"/>
                <a:gd name="connsiteX55" fmla="*/ 1848272 w 2091160"/>
                <a:gd name="connsiteY55" fmla="*/ 1578067 h 3259230"/>
                <a:gd name="connsiteX56" fmla="*/ 1867322 w 2091160"/>
                <a:gd name="connsiteY56" fmla="*/ 1620930 h 3259230"/>
                <a:gd name="connsiteX57" fmla="*/ 1881610 w 2091160"/>
                <a:gd name="connsiteY57" fmla="*/ 1630455 h 3259230"/>
                <a:gd name="connsiteX58" fmla="*/ 1929235 w 2091160"/>
                <a:gd name="connsiteY58" fmla="*/ 1644742 h 3259230"/>
                <a:gd name="connsiteX59" fmla="*/ 1943522 w 2091160"/>
                <a:gd name="connsiteY59" fmla="*/ 1649505 h 3259230"/>
                <a:gd name="connsiteX60" fmla="*/ 1972097 w 2091160"/>
                <a:gd name="connsiteY60" fmla="*/ 1663792 h 3259230"/>
                <a:gd name="connsiteX61" fmla="*/ 2014960 w 2091160"/>
                <a:gd name="connsiteY61" fmla="*/ 1692367 h 3259230"/>
                <a:gd name="connsiteX62" fmla="*/ 2029247 w 2091160"/>
                <a:gd name="connsiteY62" fmla="*/ 1701892 h 3259230"/>
                <a:gd name="connsiteX63" fmla="*/ 2038772 w 2091160"/>
                <a:gd name="connsiteY63" fmla="*/ 1716180 h 3259230"/>
                <a:gd name="connsiteX64" fmla="*/ 2053060 w 2091160"/>
                <a:gd name="connsiteY64" fmla="*/ 1725705 h 3259230"/>
                <a:gd name="connsiteX65" fmla="*/ 2062585 w 2091160"/>
                <a:gd name="connsiteY65" fmla="*/ 1754280 h 3259230"/>
                <a:gd name="connsiteX66" fmla="*/ 2067347 w 2091160"/>
                <a:gd name="connsiteY66" fmla="*/ 1768567 h 3259230"/>
                <a:gd name="connsiteX67" fmla="*/ 2072110 w 2091160"/>
                <a:gd name="connsiteY67" fmla="*/ 1782855 h 3259230"/>
                <a:gd name="connsiteX68" fmla="*/ 2076872 w 2091160"/>
                <a:gd name="connsiteY68" fmla="*/ 1806667 h 3259230"/>
                <a:gd name="connsiteX69" fmla="*/ 2081635 w 2091160"/>
                <a:gd name="connsiteY69" fmla="*/ 1820955 h 3259230"/>
                <a:gd name="connsiteX70" fmla="*/ 2091160 w 2091160"/>
                <a:gd name="connsiteY70" fmla="*/ 1859055 h 3259230"/>
                <a:gd name="connsiteX71" fmla="*/ 2081635 w 2091160"/>
                <a:gd name="connsiteY71" fmla="*/ 1935255 h 3259230"/>
                <a:gd name="connsiteX72" fmla="*/ 2072110 w 2091160"/>
                <a:gd name="connsiteY72" fmla="*/ 1963830 h 3259230"/>
                <a:gd name="connsiteX73" fmla="*/ 2067347 w 2091160"/>
                <a:gd name="connsiteY73" fmla="*/ 1978117 h 3259230"/>
                <a:gd name="connsiteX74" fmla="*/ 2048297 w 2091160"/>
                <a:gd name="connsiteY74" fmla="*/ 2006692 h 3259230"/>
                <a:gd name="connsiteX75" fmla="*/ 2034010 w 2091160"/>
                <a:gd name="connsiteY75" fmla="*/ 2035267 h 3259230"/>
                <a:gd name="connsiteX76" fmla="*/ 2019722 w 2091160"/>
                <a:gd name="connsiteY76" fmla="*/ 2044792 h 3259230"/>
                <a:gd name="connsiteX77" fmla="*/ 2010197 w 2091160"/>
                <a:gd name="connsiteY77" fmla="*/ 2059080 h 3259230"/>
                <a:gd name="connsiteX78" fmla="*/ 1995910 w 2091160"/>
                <a:gd name="connsiteY78" fmla="*/ 2063842 h 3259230"/>
                <a:gd name="connsiteX79" fmla="*/ 1933997 w 2091160"/>
                <a:gd name="connsiteY79" fmla="*/ 2078130 h 3259230"/>
                <a:gd name="connsiteX80" fmla="*/ 1919710 w 2091160"/>
                <a:gd name="connsiteY80" fmla="*/ 2092417 h 3259230"/>
                <a:gd name="connsiteX81" fmla="*/ 1905422 w 2091160"/>
                <a:gd name="connsiteY81" fmla="*/ 2101942 h 3259230"/>
                <a:gd name="connsiteX82" fmla="*/ 1886372 w 2091160"/>
                <a:gd name="connsiteY82" fmla="*/ 2130517 h 3259230"/>
                <a:gd name="connsiteX83" fmla="*/ 1857797 w 2091160"/>
                <a:gd name="connsiteY83" fmla="*/ 2173380 h 3259230"/>
                <a:gd name="connsiteX84" fmla="*/ 1838747 w 2091160"/>
                <a:gd name="connsiteY84" fmla="*/ 2201955 h 3259230"/>
                <a:gd name="connsiteX85" fmla="*/ 1829222 w 2091160"/>
                <a:gd name="connsiteY85" fmla="*/ 2216242 h 3259230"/>
                <a:gd name="connsiteX86" fmla="*/ 1800647 w 2091160"/>
                <a:gd name="connsiteY86" fmla="*/ 2273392 h 3259230"/>
                <a:gd name="connsiteX87" fmla="*/ 1791122 w 2091160"/>
                <a:gd name="connsiteY87" fmla="*/ 2287680 h 3259230"/>
                <a:gd name="connsiteX88" fmla="*/ 1781597 w 2091160"/>
                <a:gd name="connsiteY88" fmla="*/ 2316255 h 3259230"/>
                <a:gd name="connsiteX89" fmla="*/ 1776835 w 2091160"/>
                <a:gd name="connsiteY89" fmla="*/ 2330542 h 3259230"/>
                <a:gd name="connsiteX90" fmla="*/ 1786360 w 2091160"/>
                <a:gd name="connsiteY90" fmla="*/ 2363880 h 3259230"/>
                <a:gd name="connsiteX91" fmla="*/ 1795885 w 2091160"/>
                <a:gd name="connsiteY91" fmla="*/ 2392455 h 3259230"/>
                <a:gd name="connsiteX92" fmla="*/ 1800647 w 2091160"/>
                <a:gd name="connsiteY92" fmla="*/ 2406742 h 3259230"/>
                <a:gd name="connsiteX93" fmla="*/ 1810172 w 2091160"/>
                <a:gd name="connsiteY93" fmla="*/ 2449605 h 3259230"/>
                <a:gd name="connsiteX94" fmla="*/ 1819697 w 2091160"/>
                <a:gd name="connsiteY94" fmla="*/ 2463892 h 3259230"/>
                <a:gd name="connsiteX95" fmla="*/ 1829222 w 2091160"/>
                <a:gd name="connsiteY95" fmla="*/ 2492467 h 3259230"/>
                <a:gd name="connsiteX96" fmla="*/ 1853035 w 2091160"/>
                <a:gd name="connsiteY96" fmla="*/ 2535330 h 3259230"/>
                <a:gd name="connsiteX97" fmla="*/ 1848272 w 2091160"/>
                <a:gd name="connsiteY97" fmla="*/ 2678205 h 3259230"/>
                <a:gd name="connsiteX98" fmla="*/ 1848272 w 2091160"/>
                <a:gd name="connsiteY98" fmla="*/ 2721067 h 3259230"/>
                <a:gd name="connsiteX99" fmla="*/ 1848272 w 2091160"/>
                <a:gd name="connsiteY99" fmla="*/ 3025867 h 3259230"/>
                <a:gd name="connsiteX100" fmla="*/ 1843510 w 2091160"/>
                <a:gd name="connsiteY100" fmla="*/ 3059205 h 3259230"/>
                <a:gd name="connsiteX101" fmla="*/ 1833985 w 2091160"/>
                <a:gd name="connsiteY101" fmla="*/ 3125880 h 3259230"/>
                <a:gd name="connsiteX102" fmla="*/ 1829222 w 2091160"/>
                <a:gd name="connsiteY102" fmla="*/ 3140167 h 3259230"/>
                <a:gd name="connsiteX103" fmla="*/ 1810172 w 2091160"/>
                <a:gd name="connsiteY103" fmla="*/ 3168742 h 3259230"/>
                <a:gd name="connsiteX104" fmla="*/ 1805410 w 2091160"/>
                <a:gd name="connsiteY104" fmla="*/ 3183030 h 3259230"/>
                <a:gd name="connsiteX105" fmla="*/ 1762547 w 2091160"/>
                <a:gd name="connsiteY105" fmla="*/ 3202080 h 3259230"/>
                <a:gd name="connsiteX106" fmla="*/ 1719685 w 2091160"/>
                <a:gd name="connsiteY106" fmla="*/ 3225892 h 3259230"/>
                <a:gd name="connsiteX107" fmla="*/ 1705397 w 2091160"/>
                <a:gd name="connsiteY107" fmla="*/ 3235417 h 3259230"/>
                <a:gd name="connsiteX108" fmla="*/ 1667297 w 2091160"/>
                <a:gd name="connsiteY108" fmla="*/ 3244942 h 3259230"/>
                <a:gd name="connsiteX109" fmla="*/ 1572047 w 2091160"/>
                <a:gd name="connsiteY109" fmla="*/ 3254467 h 3259230"/>
                <a:gd name="connsiteX110" fmla="*/ 1552997 w 2091160"/>
                <a:gd name="connsiteY110" fmla="*/ 3259230 h 3259230"/>
                <a:gd name="connsiteX111" fmla="*/ 1491085 w 2091160"/>
                <a:gd name="connsiteY111" fmla="*/ 3254467 h 3259230"/>
                <a:gd name="connsiteX112" fmla="*/ 1457747 w 2091160"/>
                <a:gd name="connsiteY112" fmla="*/ 3244942 h 3259230"/>
                <a:gd name="connsiteX113" fmla="*/ 1424410 w 2091160"/>
                <a:gd name="connsiteY113" fmla="*/ 3240180 h 3259230"/>
                <a:gd name="connsiteX114" fmla="*/ 1410122 w 2091160"/>
                <a:gd name="connsiteY114" fmla="*/ 3235417 h 3259230"/>
                <a:gd name="connsiteX115" fmla="*/ 1357735 w 2091160"/>
                <a:gd name="connsiteY115" fmla="*/ 3225892 h 3259230"/>
                <a:gd name="connsiteX116" fmla="*/ 1338685 w 2091160"/>
                <a:gd name="connsiteY116" fmla="*/ 3221130 h 3259230"/>
                <a:gd name="connsiteX117" fmla="*/ 1310110 w 2091160"/>
                <a:gd name="connsiteY117" fmla="*/ 3211605 h 3259230"/>
                <a:gd name="connsiteX118" fmla="*/ 1281535 w 2091160"/>
                <a:gd name="connsiteY118" fmla="*/ 3197317 h 3259230"/>
                <a:gd name="connsiteX119" fmla="*/ 1252960 w 2091160"/>
                <a:gd name="connsiteY119" fmla="*/ 3183030 h 3259230"/>
                <a:gd name="connsiteX120" fmla="*/ 1238672 w 2091160"/>
                <a:gd name="connsiteY120" fmla="*/ 3173505 h 3259230"/>
                <a:gd name="connsiteX121" fmla="*/ 1229147 w 2091160"/>
                <a:gd name="connsiteY121" fmla="*/ 3144930 h 3259230"/>
                <a:gd name="connsiteX122" fmla="*/ 1229147 w 2091160"/>
                <a:gd name="connsiteY122" fmla="*/ 3002055 h 3259230"/>
                <a:gd name="connsiteX123" fmla="*/ 1219622 w 2091160"/>
                <a:gd name="connsiteY123" fmla="*/ 2968717 h 3259230"/>
                <a:gd name="connsiteX124" fmla="*/ 1224385 w 2091160"/>
                <a:gd name="connsiteY124" fmla="*/ 2911567 h 3259230"/>
                <a:gd name="connsiteX125" fmla="*/ 1233910 w 2091160"/>
                <a:gd name="connsiteY125" fmla="*/ 2868705 h 3259230"/>
                <a:gd name="connsiteX126" fmla="*/ 1229147 w 2091160"/>
                <a:gd name="connsiteY126" fmla="*/ 2792505 h 3259230"/>
                <a:gd name="connsiteX127" fmla="*/ 1233910 w 2091160"/>
                <a:gd name="connsiteY127" fmla="*/ 2730592 h 3259230"/>
                <a:gd name="connsiteX128" fmla="*/ 1233910 w 2091160"/>
                <a:gd name="connsiteY128" fmla="*/ 2659155 h 3259230"/>
                <a:gd name="connsiteX129" fmla="*/ 1224385 w 2091160"/>
                <a:gd name="connsiteY129" fmla="*/ 2592480 h 3259230"/>
                <a:gd name="connsiteX130" fmla="*/ 1219622 w 2091160"/>
                <a:gd name="connsiteY130" fmla="*/ 2578192 h 3259230"/>
                <a:gd name="connsiteX131" fmla="*/ 1224385 w 2091160"/>
                <a:gd name="connsiteY131" fmla="*/ 2521042 h 3259230"/>
                <a:gd name="connsiteX132" fmla="*/ 1229147 w 2091160"/>
                <a:gd name="connsiteY132" fmla="*/ 2506755 h 3259230"/>
                <a:gd name="connsiteX133" fmla="*/ 1243435 w 2091160"/>
                <a:gd name="connsiteY133" fmla="*/ 2459130 h 3259230"/>
                <a:gd name="connsiteX134" fmla="*/ 1248197 w 2091160"/>
                <a:gd name="connsiteY134" fmla="*/ 2444842 h 3259230"/>
                <a:gd name="connsiteX135" fmla="*/ 1267247 w 2091160"/>
                <a:gd name="connsiteY135" fmla="*/ 2416267 h 3259230"/>
                <a:gd name="connsiteX136" fmla="*/ 1281535 w 2091160"/>
                <a:gd name="connsiteY136" fmla="*/ 2368642 h 3259230"/>
                <a:gd name="connsiteX137" fmla="*/ 1286297 w 2091160"/>
                <a:gd name="connsiteY137" fmla="*/ 2354355 h 3259230"/>
                <a:gd name="connsiteX138" fmla="*/ 1272010 w 2091160"/>
                <a:gd name="connsiteY138" fmla="*/ 2297205 h 3259230"/>
                <a:gd name="connsiteX139" fmla="*/ 1262485 w 2091160"/>
                <a:gd name="connsiteY139" fmla="*/ 2282917 h 3259230"/>
                <a:gd name="connsiteX140" fmla="*/ 1252960 w 2091160"/>
                <a:gd name="connsiteY140" fmla="*/ 2240055 h 3259230"/>
                <a:gd name="connsiteX141" fmla="*/ 1248197 w 2091160"/>
                <a:gd name="connsiteY141" fmla="*/ 2197192 h 3259230"/>
                <a:gd name="connsiteX142" fmla="*/ 1238672 w 2091160"/>
                <a:gd name="connsiteY142" fmla="*/ 2163855 h 3259230"/>
                <a:gd name="connsiteX143" fmla="*/ 1243435 w 2091160"/>
                <a:gd name="connsiteY143" fmla="*/ 2059080 h 3259230"/>
                <a:gd name="connsiteX144" fmla="*/ 1252960 w 2091160"/>
                <a:gd name="connsiteY144" fmla="*/ 2011455 h 3259230"/>
                <a:gd name="connsiteX145" fmla="*/ 1248197 w 2091160"/>
                <a:gd name="connsiteY145" fmla="*/ 1959067 h 3259230"/>
                <a:gd name="connsiteX146" fmla="*/ 1205335 w 2091160"/>
                <a:gd name="connsiteY146" fmla="*/ 1935255 h 3259230"/>
                <a:gd name="connsiteX147" fmla="*/ 1191047 w 2091160"/>
                <a:gd name="connsiteY147" fmla="*/ 1940017 h 3259230"/>
                <a:gd name="connsiteX148" fmla="*/ 1152947 w 2091160"/>
                <a:gd name="connsiteY148" fmla="*/ 1930492 h 3259230"/>
                <a:gd name="connsiteX149" fmla="*/ 1138660 w 2091160"/>
                <a:gd name="connsiteY149" fmla="*/ 1920967 h 3259230"/>
                <a:gd name="connsiteX150" fmla="*/ 1110085 w 2091160"/>
                <a:gd name="connsiteY150" fmla="*/ 1911442 h 3259230"/>
                <a:gd name="connsiteX151" fmla="*/ 1095797 w 2091160"/>
                <a:gd name="connsiteY151" fmla="*/ 1906680 h 3259230"/>
                <a:gd name="connsiteX152" fmla="*/ 1029122 w 2091160"/>
                <a:gd name="connsiteY152" fmla="*/ 1916205 h 3259230"/>
                <a:gd name="connsiteX153" fmla="*/ 995785 w 2091160"/>
                <a:gd name="connsiteY153" fmla="*/ 1911442 h 3259230"/>
                <a:gd name="connsiteX154" fmla="*/ 933872 w 2091160"/>
                <a:gd name="connsiteY154" fmla="*/ 1920967 h 3259230"/>
                <a:gd name="connsiteX155" fmla="*/ 871960 w 2091160"/>
                <a:gd name="connsiteY155" fmla="*/ 1916205 h 3259230"/>
                <a:gd name="connsiteX156" fmla="*/ 857672 w 2091160"/>
                <a:gd name="connsiteY156" fmla="*/ 1911442 h 3259230"/>
                <a:gd name="connsiteX157" fmla="*/ 843385 w 2091160"/>
                <a:gd name="connsiteY157" fmla="*/ 1901917 h 3259230"/>
                <a:gd name="connsiteX158" fmla="*/ 824335 w 2091160"/>
                <a:gd name="connsiteY158" fmla="*/ 1897155 h 3259230"/>
                <a:gd name="connsiteX159" fmla="*/ 795760 w 2091160"/>
                <a:gd name="connsiteY159" fmla="*/ 1901917 h 3259230"/>
                <a:gd name="connsiteX160" fmla="*/ 767185 w 2091160"/>
                <a:gd name="connsiteY160" fmla="*/ 1887630 h 3259230"/>
                <a:gd name="connsiteX161" fmla="*/ 695747 w 2091160"/>
                <a:gd name="connsiteY161" fmla="*/ 1892392 h 3259230"/>
                <a:gd name="connsiteX162" fmla="*/ 652885 w 2091160"/>
                <a:gd name="connsiteY162" fmla="*/ 1868580 h 3259230"/>
                <a:gd name="connsiteX163" fmla="*/ 586210 w 2091160"/>
                <a:gd name="connsiteY163" fmla="*/ 1849530 h 3259230"/>
                <a:gd name="connsiteX164" fmla="*/ 548110 w 2091160"/>
                <a:gd name="connsiteY164" fmla="*/ 1844767 h 3259230"/>
                <a:gd name="connsiteX165" fmla="*/ 505247 w 2091160"/>
                <a:gd name="connsiteY165" fmla="*/ 1849530 h 3259230"/>
                <a:gd name="connsiteX166" fmla="*/ 405235 w 2091160"/>
                <a:gd name="connsiteY166" fmla="*/ 1840005 h 3259230"/>
                <a:gd name="connsiteX167" fmla="*/ 333797 w 2091160"/>
                <a:gd name="connsiteY167" fmla="*/ 1830480 h 3259230"/>
                <a:gd name="connsiteX168" fmla="*/ 233785 w 2091160"/>
                <a:gd name="connsiteY168" fmla="*/ 1840005 h 3259230"/>
                <a:gd name="connsiteX169" fmla="*/ 186160 w 2091160"/>
                <a:gd name="connsiteY169" fmla="*/ 1849530 h 3259230"/>
                <a:gd name="connsiteX170" fmla="*/ 148060 w 2091160"/>
                <a:gd name="connsiteY170" fmla="*/ 1859055 h 3259230"/>
                <a:gd name="connsiteX171" fmla="*/ 119485 w 2091160"/>
                <a:gd name="connsiteY171" fmla="*/ 1868580 h 3259230"/>
                <a:gd name="connsiteX172" fmla="*/ 90910 w 2091160"/>
                <a:gd name="connsiteY172" fmla="*/ 1873342 h 3259230"/>
                <a:gd name="connsiteX173" fmla="*/ 62335 w 2091160"/>
                <a:gd name="connsiteY173" fmla="*/ 1863817 h 3259230"/>
                <a:gd name="connsiteX174" fmla="*/ 48047 w 2091160"/>
                <a:gd name="connsiteY174" fmla="*/ 1859055 h 3259230"/>
                <a:gd name="connsiteX175" fmla="*/ 19472 w 2091160"/>
                <a:gd name="connsiteY175" fmla="*/ 1840005 h 3259230"/>
                <a:gd name="connsiteX176" fmla="*/ 422 w 2091160"/>
                <a:gd name="connsiteY176" fmla="*/ 1811430 h 3259230"/>
                <a:gd name="connsiteX177" fmla="*/ 14550 w 2091160"/>
                <a:gd name="connsiteY177" fmla="*/ 1773330 h 3259230"/>
                <a:gd name="connsiteX178" fmla="*/ 9755 w 2091160"/>
                <a:gd name="connsiteY178" fmla="*/ 1744755 h 3259230"/>
                <a:gd name="connsiteX179" fmla="*/ 9818 w 2091160"/>
                <a:gd name="connsiteY179" fmla="*/ 1716180 h 3259230"/>
                <a:gd name="connsiteX180" fmla="*/ 16948 w 2091160"/>
                <a:gd name="connsiteY180" fmla="*/ 1678079 h 3259230"/>
                <a:gd name="connsiteX181" fmla="*/ 28997 w 2091160"/>
                <a:gd name="connsiteY181" fmla="*/ 1649505 h 3259230"/>
                <a:gd name="connsiteX182" fmla="*/ 57572 w 2091160"/>
                <a:gd name="connsiteY182" fmla="*/ 1630455 h 3259230"/>
                <a:gd name="connsiteX183" fmla="*/ 76622 w 2091160"/>
                <a:gd name="connsiteY183" fmla="*/ 1616167 h 3259230"/>
                <a:gd name="connsiteX184" fmla="*/ 109960 w 2091160"/>
                <a:gd name="connsiteY184" fmla="*/ 1606642 h 3259230"/>
                <a:gd name="connsiteX185" fmla="*/ 152822 w 2091160"/>
                <a:gd name="connsiteY185" fmla="*/ 1597117 h 3259230"/>
                <a:gd name="connsiteX186" fmla="*/ 224260 w 2091160"/>
                <a:gd name="connsiteY186" fmla="*/ 1611405 h 3259230"/>
                <a:gd name="connsiteX187" fmla="*/ 238547 w 2091160"/>
                <a:gd name="connsiteY187" fmla="*/ 1620930 h 3259230"/>
                <a:gd name="connsiteX188" fmla="*/ 267122 w 2091160"/>
                <a:gd name="connsiteY188" fmla="*/ 1630455 h 3259230"/>
                <a:gd name="connsiteX189" fmla="*/ 443335 w 2091160"/>
                <a:gd name="connsiteY189" fmla="*/ 1620930 h 3259230"/>
                <a:gd name="connsiteX190" fmla="*/ 476672 w 2091160"/>
                <a:gd name="connsiteY190" fmla="*/ 1611405 h 3259230"/>
                <a:gd name="connsiteX191" fmla="*/ 495722 w 2091160"/>
                <a:gd name="connsiteY191" fmla="*/ 1606642 h 3259230"/>
                <a:gd name="connsiteX192" fmla="*/ 576685 w 2091160"/>
                <a:gd name="connsiteY192" fmla="*/ 1592355 h 3259230"/>
                <a:gd name="connsiteX193" fmla="*/ 638597 w 2091160"/>
                <a:gd name="connsiteY193" fmla="*/ 1582830 h 3259230"/>
                <a:gd name="connsiteX194" fmla="*/ 857672 w 2091160"/>
                <a:gd name="connsiteY194" fmla="*/ 1573305 h 3259230"/>
                <a:gd name="connsiteX195" fmla="*/ 886247 w 2091160"/>
                <a:gd name="connsiteY195" fmla="*/ 1559017 h 3259230"/>
                <a:gd name="connsiteX196" fmla="*/ 924347 w 2091160"/>
                <a:gd name="connsiteY196" fmla="*/ 1549492 h 3259230"/>
                <a:gd name="connsiteX197" fmla="*/ 991022 w 2091160"/>
                <a:gd name="connsiteY197" fmla="*/ 1554255 h 3259230"/>
                <a:gd name="connsiteX198" fmla="*/ 1014835 w 2091160"/>
                <a:gd name="connsiteY198" fmla="*/ 1559017 h 3259230"/>
                <a:gd name="connsiteX199" fmla="*/ 1067222 w 2091160"/>
                <a:gd name="connsiteY199" fmla="*/ 1563780 h 3259230"/>
                <a:gd name="connsiteX200" fmla="*/ 1105322 w 2091160"/>
                <a:gd name="connsiteY200" fmla="*/ 1554255 h 3259230"/>
                <a:gd name="connsiteX201" fmla="*/ 1157710 w 2091160"/>
                <a:gd name="connsiteY201" fmla="*/ 1539967 h 3259230"/>
                <a:gd name="connsiteX202" fmla="*/ 1224385 w 2091160"/>
                <a:gd name="connsiteY202" fmla="*/ 1535205 h 3259230"/>
                <a:gd name="connsiteX203" fmla="*/ 1272010 w 2091160"/>
                <a:gd name="connsiteY203" fmla="*/ 1530442 h 3259230"/>
                <a:gd name="connsiteX204" fmla="*/ 1286297 w 2091160"/>
                <a:gd name="connsiteY204" fmla="*/ 1525680 h 3259230"/>
                <a:gd name="connsiteX205" fmla="*/ 1291060 w 2091160"/>
                <a:gd name="connsiteY205" fmla="*/ 1511392 h 3259230"/>
                <a:gd name="connsiteX206" fmla="*/ 1300585 w 2091160"/>
                <a:gd name="connsiteY206" fmla="*/ 1497105 h 3259230"/>
                <a:gd name="connsiteX207" fmla="*/ 1329160 w 2091160"/>
                <a:gd name="connsiteY207" fmla="*/ 1473292 h 3259230"/>
                <a:gd name="connsiteX208" fmla="*/ 1338685 w 2091160"/>
                <a:gd name="connsiteY208" fmla="*/ 1459005 h 3259230"/>
                <a:gd name="connsiteX209" fmla="*/ 1367260 w 2091160"/>
                <a:gd name="connsiteY209" fmla="*/ 1439955 h 3259230"/>
                <a:gd name="connsiteX210" fmla="*/ 1395835 w 2091160"/>
                <a:gd name="connsiteY210" fmla="*/ 1430430 h 3259230"/>
                <a:gd name="connsiteX211" fmla="*/ 1424410 w 2091160"/>
                <a:gd name="connsiteY211" fmla="*/ 1406617 h 3259230"/>
                <a:gd name="connsiteX212" fmla="*/ 1433935 w 2091160"/>
                <a:gd name="connsiteY212" fmla="*/ 1378042 h 3259230"/>
                <a:gd name="connsiteX213" fmla="*/ 1414885 w 2091160"/>
                <a:gd name="connsiteY213" fmla="*/ 1325655 h 3259230"/>
                <a:gd name="connsiteX214" fmla="*/ 1386310 w 2091160"/>
                <a:gd name="connsiteY214" fmla="*/ 1301842 h 3259230"/>
                <a:gd name="connsiteX215" fmla="*/ 1376785 w 2091160"/>
                <a:gd name="connsiteY215" fmla="*/ 1287555 h 3259230"/>
                <a:gd name="connsiteX216" fmla="*/ 1362497 w 2091160"/>
                <a:gd name="connsiteY216" fmla="*/ 1268505 h 3259230"/>
                <a:gd name="connsiteX217" fmla="*/ 1343447 w 2091160"/>
                <a:gd name="connsiteY217" fmla="*/ 1239930 h 3259230"/>
                <a:gd name="connsiteX218" fmla="*/ 1329160 w 2091160"/>
                <a:gd name="connsiteY218" fmla="*/ 1230405 h 3259230"/>
                <a:gd name="connsiteX219" fmla="*/ 1314872 w 2091160"/>
                <a:gd name="connsiteY219" fmla="*/ 1201830 h 3259230"/>
                <a:gd name="connsiteX220" fmla="*/ 1305347 w 2091160"/>
                <a:gd name="connsiteY220" fmla="*/ 1173255 h 3259230"/>
                <a:gd name="connsiteX221" fmla="*/ 1300585 w 2091160"/>
                <a:gd name="connsiteY221" fmla="*/ 1158967 h 3259230"/>
                <a:gd name="connsiteX222" fmla="*/ 1295822 w 2091160"/>
                <a:gd name="connsiteY222" fmla="*/ 1144680 h 3259230"/>
                <a:gd name="connsiteX223" fmla="*/ 1286297 w 2091160"/>
                <a:gd name="connsiteY223" fmla="*/ 1111342 h 3259230"/>
                <a:gd name="connsiteX224" fmla="*/ 1272010 w 2091160"/>
                <a:gd name="connsiteY224" fmla="*/ 1101817 h 3259230"/>
                <a:gd name="connsiteX225" fmla="*/ 1248197 w 2091160"/>
                <a:gd name="connsiteY225" fmla="*/ 1106580 h 3259230"/>
                <a:gd name="connsiteX226" fmla="*/ 1171997 w 2091160"/>
                <a:gd name="connsiteY226" fmla="*/ 1097055 h 3259230"/>
                <a:gd name="connsiteX227" fmla="*/ 1162472 w 2091160"/>
                <a:gd name="connsiteY227" fmla="*/ 1068480 h 3259230"/>
                <a:gd name="connsiteX228" fmla="*/ 1167235 w 2091160"/>
                <a:gd name="connsiteY228" fmla="*/ 1006567 h 3259230"/>
                <a:gd name="connsiteX229" fmla="*/ 1176760 w 2091160"/>
                <a:gd name="connsiteY229" fmla="*/ 992280 h 3259230"/>
                <a:gd name="connsiteX230" fmla="*/ 1205335 w 2091160"/>
                <a:gd name="connsiteY230" fmla="*/ 968467 h 3259230"/>
                <a:gd name="connsiteX231" fmla="*/ 1219622 w 2091160"/>
                <a:gd name="connsiteY231" fmla="*/ 963705 h 3259230"/>
                <a:gd name="connsiteX232" fmla="*/ 1229147 w 2091160"/>
                <a:gd name="connsiteY232" fmla="*/ 949417 h 3259230"/>
                <a:gd name="connsiteX233" fmla="*/ 1257722 w 2091160"/>
                <a:gd name="connsiteY233" fmla="*/ 930367 h 3259230"/>
                <a:gd name="connsiteX234" fmla="*/ 1267247 w 2091160"/>
                <a:gd name="connsiteY234" fmla="*/ 901792 h 3259230"/>
                <a:gd name="connsiteX235" fmla="*/ 1272010 w 2091160"/>
                <a:gd name="connsiteY235" fmla="*/ 887505 h 3259230"/>
                <a:gd name="connsiteX236" fmla="*/ 1281535 w 2091160"/>
                <a:gd name="connsiteY236" fmla="*/ 873217 h 3259230"/>
                <a:gd name="connsiteX237" fmla="*/ 1276772 w 2091160"/>
                <a:gd name="connsiteY237" fmla="*/ 811305 h 3259230"/>
                <a:gd name="connsiteX238" fmla="*/ 1272010 w 2091160"/>
                <a:gd name="connsiteY238" fmla="*/ 797017 h 3259230"/>
                <a:gd name="connsiteX239" fmla="*/ 1257722 w 2091160"/>
                <a:gd name="connsiteY239" fmla="*/ 787492 h 3259230"/>
                <a:gd name="connsiteX240" fmla="*/ 1248197 w 2091160"/>
                <a:gd name="connsiteY240" fmla="*/ 758917 h 3259230"/>
                <a:gd name="connsiteX241" fmla="*/ 1243435 w 2091160"/>
                <a:gd name="connsiteY241" fmla="*/ 744630 h 3259230"/>
                <a:gd name="connsiteX242" fmla="*/ 1238672 w 2091160"/>
                <a:gd name="connsiteY242" fmla="*/ 725580 h 3259230"/>
                <a:gd name="connsiteX243" fmla="*/ 1233910 w 2091160"/>
                <a:gd name="connsiteY243" fmla="*/ 687480 h 3259230"/>
                <a:gd name="connsiteX244" fmla="*/ 1229147 w 2091160"/>
                <a:gd name="connsiteY244" fmla="*/ 673192 h 3259230"/>
                <a:gd name="connsiteX245" fmla="*/ 1219622 w 2091160"/>
                <a:gd name="connsiteY245" fmla="*/ 630330 h 3259230"/>
                <a:gd name="connsiteX246" fmla="*/ 1224385 w 2091160"/>
                <a:gd name="connsiteY246" fmla="*/ 596992 h 3259230"/>
                <a:gd name="connsiteX247" fmla="*/ 1229147 w 2091160"/>
                <a:gd name="connsiteY247" fmla="*/ 582705 h 3259230"/>
                <a:gd name="connsiteX248" fmla="*/ 1248197 w 2091160"/>
                <a:gd name="connsiteY248" fmla="*/ 577942 h 3259230"/>
                <a:gd name="connsiteX249" fmla="*/ 1272010 w 2091160"/>
                <a:gd name="connsiteY249" fmla="*/ 554130 h 3259230"/>
                <a:gd name="connsiteX250" fmla="*/ 1300585 w 2091160"/>
                <a:gd name="connsiteY250" fmla="*/ 525555 h 3259230"/>
                <a:gd name="connsiteX251" fmla="*/ 1305347 w 2091160"/>
                <a:gd name="connsiteY251" fmla="*/ 511267 h 3259230"/>
                <a:gd name="connsiteX252" fmla="*/ 1314872 w 2091160"/>
                <a:gd name="connsiteY252" fmla="*/ 496980 h 3259230"/>
                <a:gd name="connsiteX253" fmla="*/ 1319635 w 2091160"/>
                <a:gd name="connsiteY253" fmla="*/ 477930 h 3259230"/>
                <a:gd name="connsiteX254" fmla="*/ 1343447 w 2091160"/>
                <a:gd name="connsiteY254" fmla="*/ 411255 h 3259230"/>
                <a:gd name="connsiteX255" fmla="*/ 1352972 w 2091160"/>
                <a:gd name="connsiteY255" fmla="*/ 311242 h 3259230"/>
                <a:gd name="connsiteX256" fmla="*/ 1362497 w 2091160"/>
                <a:gd name="connsiteY256" fmla="*/ 268380 h 3259230"/>
                <a:gd name="connsiteX257" fmla="*/ 1367260 w 2091160"/>
                <a:gd name="connsiteY257" fmla="*/ 235042 h 3259230"/>
                <a:gd name="connsiteX258" fmla="*/ 1376785 w 2091160"/>
                <a:gd name="connsiteY258" fmla="*/ 206467 h 3259230"/>
                <a:gd name="connsiteX259" fmla="*/ 1381547 w 2091160"/>
                <a:gd name="connsiteY259" fmla="*/ 187417 h 3259230"/>
                <a:gd name="connsiteX260" fmla="*/ 1391072 w 2091160"/>
                <a:gd name="connsiteY260" fmla="*/ 92167 h 3259230"/>
                <a:gd name="connsiteX261" fmla="*/ 1414885 w 2091160"/>
                <a:gd name="connsiteY261" fmla="*/ 44542 h 3259230"/>
                <a:gd name="connsiteX262" fmla="*/ 1443460 w 2091160"/>
                <a:gd name="connsiteY262" fmla="*/ 20730 h 3259230"/>
                <a:gd name="connsiteX263" fmla="*/ 1472035 w 2091160"/>
                <a:gd name="connsiteY263" fmla="*/ 11205 h 3259230"/>
                <a:gd name="connsiteX264" fmla="*/ 1486322 w 2091160"/>
                <a:gd name="connsiteY264" fmla="*/ 6442 h 3259230"/>
                <a:gd name="connsiteX265" fmla="*/ 1500611 w 2091160"/>
                <a:gd name="connsiteY265" fmla="*/ 1680 h 3259230"/>
                <a:gd name="connsiteX266" fmla="*/ 1564567 w 2091160"/>
                <a:gd name="connsiteY266" fmla="*/ 1679 h 3259230"/>
                <a:gd name="connsiteX0" fmla="*/ 1564567 w 2091160"/>
                <a:gd name="connsiteY0" fmla="*/ 1679 h 3259230"/>
                <a:gd name="connsiteX1" fmla="*/ 1624435 w 2091160"/>
                <a:gd name="connsiteY1" fmla="*/ 42161 h 3259230"/>
                <a:gd name="connsiteX2" fmla="*/ 1638722 w 2091160"/>
                <a:gd name="connsiteY2" fmla="*/ 111217 h 3259230"/>
                <a:gd name="connsiteX3" fmla="*/ 1648247 w 2091160"/>
                <a:gd name="connsiteY3" fmla="*/ 154080 h 3259230"/>
                <a:gd name="connsiteX4" fmla="*/ 1657772 w 2091160"/>
                <a:gd name="connsiteY4" fmla="*/ 215992 h 3259230"/>
                <a:gd name="connsiteX5" fmla="*/ 1667297 w 2091160"/>
                <a:gd name="connsiteY5" fmla="*/ 249330 h 3259230"/>
                <a:gd name="connsiteX6" fmla="*/ 1681585 w 2091160"/>
                <a:gd name="connsiteY6" fmla="*/ 325530 h 3259230"/>
                <a:gd name="connsiteX7" fmla="*/ 1691110 w 2091160"/>
                <a:gd name="connsiteY7" fmla="*/ 354105 h 3259230"/>
                <a:gd name="connsiteX8" fmla="*/ 1695872 w 2091160"/>
                <a:gd name="connsiteY8" fmla="*/ 368392 h 3259230"/>
                <a:gd name="connsiteX9" fmla="*/ 1705397 w 2091160"/>
                <a:gd name="connsiteY9" fmla="*/ 382680 h 3259230"/>
                <a:gd name="connsiteX10" fmla="*/ 1714922 w 2091160"/>
                <a:gd name="connsiteY10" fmla="*/ 411255 h 3259230"/>
                <a:gd name="connsiteX11" fmla="*/ 1733972 w 2091160"/>
                <a:gd name="connsiteY11" fmla="*/ 439830 h 3259230"/>
                <a:gd name="connsiteX12" fmla="*/ 1738735 w 2091160"/>
                <a:gd name="connsiteY12" fmla="*/ 454117 h 3259230"/>
                <a:gd name="connsiteX13" fmla="*/ 1762547 w 2091160"/>
                <a:gd name="connsiteY13" fmla="*/ 482692 h 3259230"/>
                <a:gd name="connsiteX14" fmla="*/ 1776835 w 2091160"/>
                <a:gd name="connsiteY14" fmla="*/ 487455 h 3259230"/>
                <a:gd name="connsiteX15" fmla="*/ 1786360 w 2091160"/>
                <a:gd name="connsiteY15" fmla="*/ 501742 h 3259230"/>
                <a:gd name="connsiteX16" fmla="*/ 1814935 w 2091160"/>
                <a:gd name="connsiteY16" fmla="*/ 520792 h 3259230"/>
                <a:gd name="connsiteX17" fmla="*/ 1843510 w 2091160"/>
                <a:gd name="connsiteY17" fmla="*/ 563655 h 3259230"/>
                <a:gd name="connsiteX18" fmla="*/ 1853035 w 2091160"/>
                <a:gd name="connsiteY18" fmla="*/ 577942 h 3259230"/>
                <a:gd name="connsiteX19" fmla="*/ 1848272 w 2091160"/>
                <a:gd name="connsiteY19" fmla="*/ 611280 h 3259230"/>
                <a:gd name="connsiteX20" fmla="*/ 1838747 w 2091160"/>
                <a:gd name="connsiteY20" fmla="*/ 673192 h 3259230"/>
                <a:gd name="connsiteX21" fmla="*/ 1829222 w 2091160"/>
                <a:gd name="connsiteY21" fmla="*/ 701767 h 3259230"/>
                <a:gd name="connsiteX22" fmla="*/ 1819697 w 2091160"/>
                <a:gd name="connsiteY22" fmla="*/ 716055 h 3259230"/>
                <a:gd name="connsiteX23" fmla="*/ 1814935 w 2091160"/>
                <a:gd name="connsiteY23" fmla="*/ 735105 h 3259230"/>
                <a:gd name="connsiteX24" fmla="*/ 1810172 w 2091160"/>
                <a:gd name="connsiteY24" fmla="*/ 749392 h 3259230"/>
                <a:gd name="connsiteX25" fmla="*/ 1814935 w 2091160"/>
                <a:gd name="connsiteY25" fmla="*/ 777967 h 3259230"/>
                <a:gd name="connsiteX26" fmla="*/ 1824460 w 2091160"/>
                <a:gd name="connsiteY26" fmla="*/ 806542 h 3259230"/>
                <a:gd name="connsiteX27" fmla="*/ 1829222 w 2091160"/>
                <a:gd name="connsiteY27" fmla="*/ 820830 h 3259230"/>
                <a:gd name="connsiteX28" fmla="*/ 1838747 w 2091160"/>
                <a:gd name="connsiteY28" fmla="*/ 835117 h 3259230"/>
                <a:gd name="connsiteX29" fmla="*/ 1843510 w 2091160"/>
                <a:gd name="connsiteY29" fmla="*/ 854167 h 3259230"/>
                <a:gd name="connsiteX30" fmla="*/ 1853035 w 2091160"/>
                <a:gd name="connsiteY30" fmla="*/ 954180 h 3259230"/>
                <a:gd name="connsiteX31" fmla="*/ 1857797 w 2091160"/>
                <a:gd name="connsiteY31" fmla="*/ 992280 h 3259230"/>
                <a:gd name="connsiteX32" fmla="*/ 1853035 w 2091160"/>
                <a:gd name="connsiteY32" fmla="*/ 1016092 h 3259230"/>
                <a:gd name="connsiteX33" fmla="*/ 1838747 w 2091160"/>
                <a:gd name="connsiteY33" fmla="*/ 1087530 h 3259230"/>
                <a:gd name="connsiteX34" fmla="*/ 1829222 w 2091160"/>
                <a:gd name="connsiteY34" fmla="*/ 1116105 h 3259230"/>
                <a:gd name="connsiteX35" fmla="*/ 1819697 w 2091160"/>
                <a:gd name="connsiteY35" fmla="*/ 1144680 h 3259230"/>
                <a:gd name="connsiteX36" fmla="*/ 1805410 w 2091160"/>
                <a:gd name="connsiteY36" fmla="*/ 1187542 h 3259230"/>
                <a:gd name="connsiteX37" fmla="*/ 1800647 w 2091160"/>
                <a:gd name="connsiteY37" fmla="*/ 1201830 h 3259230"/>
                <a:gd name="connsiteX38" fmla="*/ 1767310 w 2091160"/>
                <a:gd name="connsiteY38" fmla="*/ 1244692 h 3259230"/>
                <a:gd name="connsiteX39" fmla="*/ 1757785 w 2091160"/>
                <a:gd name="connsiteY39" fmla="*/ 1258980 h 3259230"/>
                <a:gd name="connsiteX40" fmla="*/ 1729210 w 2091160"/>
                <a:gd name="connsiteY40" fmla="*/ 1278030 h 3259230"/>
                <a:gd name="connsiteX41" fmla="*/ 1719685 w 2091160"/>
                <a:gd name="connsiteY41" fmla="*/ 1292317 h 3259230"/>
                <a:gd name="connsiteX42" fmla="*/ 1691110 w 2091160"/>
                <a:gd name="connsiteY42" fmla="*/ 1311367 h 3259230"/>
                <a:gd name="connsiteX43" fmla="*/ 1681585 w 2091160"/>
                <a:gd name="connsiteY43" fmla="*/ 1325655 h 3259230"/>
                <a:gd name="connsiteX44" fmla="*/ 1667297 w 2091160"/>
                <a:gd name="connsiteY44" fmla="*/ 1335180 h 3259230"/>
                <a:gd name="connsiteX45" fmla="*/ 1657772 w 2091160"/>
                <a:gd name="connsiteY45" fmla="*/ 1378042 h 3259230"/>
                <a:gd name="connsiteX46" fmla="*/ 1672060 w 2091160"/>
                <a:gd name="connsiteY46" fmla="*/ 1406617 h 3259230"/>
                <a:gd name="connsiteX47" fmla="*/ 1686347 w 2091160"/>
                <a:gd name="connsiteY47" fmla="*/ 1416142 h 3259230"/>
                <a:gd name="connsiteX48" fmla="*/ 1724447 w 2091160"/>
                <a:gd name="connsiteY48" fmla="*/ 1439955 h 3259230"/>
                <a:gd name="connsiteX49" fmla="*/ 1738735 w 2091160"/>
                <a:gd name="connsiteY49" fmla="*/ 1444717 h 3259230"/>
                <a:gd name="connsiteX50" fmla="*/ 1748260 w 2091160"/>
                <a:gd name="connsiteY50" fmla="*/ 1459005 h 3259230"/>
                <a:gd name="connsiteX51" fmla="*/ 1781597 w 2091160"/>
                <a:gd name="connsiteY51" fmla="*/ 1497105 h 3259230"/>
                <a:gd name="connsiteX52" fmla="*/ 1800647 w 2091160"/>
                <a:gd name="connsiteY52" fmla="*/ 1539967 h 3259230"/>
                <a:gd name="connsiteX53" fmla="*/ 1814935 w 2091160"/>
                <a:gd name="connsiteY53" fmla="*/ 1544730 h 3259230"/>
                <a:gd name="connsiteX54" fmla="*/ 1819697 w 2091160"/>
                <a:gd name="connsiteY54" fmla="*/ 1559017 h 3259230"/>
                <a:gd name="connsiteX55" fmla="*/ 1848272 w 2091160"/>
                <a:gd name="connsiteY55" fmla="*/ 1578067 h 3259230"/>
                <a:gd name="connsiteX56" fmla="*/ 1867322 w 2091160"/>
                <a:gd name="connsiteY56" fmla="*/ 1620930 h 3259230"/>
                <a:gd name="connsiteX57" fmla="*/ 1881610 w 2091160"/>
                <a:gd name="connsiteY57" fmla="*/ 1630455 h 3259230"/>
                <a:gd name="connsiteX58" fmla="*/ 1929235 w 2091160"/>
                <a:gd name="connsiteY58" fmla="*/ 1644742 h 3259230"/>
                <a:gd name="connsiteX59" fmla="*/ 1943522 w 2091160"/>
                <a:gd name="connsiteY59" fmla="*/ 1649505 h 3259230"/>
                <a:gd name="connsiteX60" fmla="*/ 1972097 w 2091160"/>
                <a:gd name="connsiteY60" fmla="*/ 1663792 h 3259230"/>
                <a:gd name="connsiteX61" fmla="*/ 2014960 w 2091160"/>
                <a:gd name="connsiteY61" fmla="*/ 1692367 h 3259230"/>
                <a:gd name="connsiteX62" fmla="*/ 2029247 w 2091160"/>
                <a:gd name="connsiteY62" fmla="*/ 1701892 h 3259230"/>
                <a:gd name="connsiteX63" fmla="*/ 2038772 w 2091160"/>
                <a:gd name="connsiteY63" fmla="*/ 1716180 h 3259230"/>
                <a:gd name="connsiteX64" fmla="*/ 2053060 w 2091160"/>
                <a:gd name="connsiteY64" fmla="*/ 1725705 h 3259230"/>
                <a:gd name="connsiteX65" fmla="*/ 2062585 w 2091160"/>
                <a:gd name="connsiteY65" fmla="*/ 1754280 h 3259230"/>
                <a:gd name="connsiteX66" fmla="*/ 2067347 w 2091160"/>
                <a:gd name="connsiteY66" fmla="*/ 1768567 h 3259230"/>
                <a:gd name="connsiteX67" fmla="*/ 2072110 w 2091160"/>
                <a:gd name="connsiteY67" fmla="*/ 1782855 h 3259230"/>
                <a:gd name="connsiteX68" fmla="*/ 2076872 w 2091160"/>
                <a:gd name="connsiteY68" fmla="*/ 1806667 h 3259230"/>
                <a:gd name="connsiteX69" fmla="*/ 2081635 w 2091160"/>
                <a:gd name="connsiteY69" fmla="*/ 1820955 h 3259230"/>
                <a:gd name="connsiteX70" fmla="*/ 2091160 w 2091160"/>
                <a:gd name="connsiteY70" fmla="*/ 1859055 h 3259230"/>
                <a:gd name="connsiteX71" fmla="*/ 2081635 w 2091160"/>
                <a:gd name="connsiteY71" fmla="*/ 1935255 h 3259230"/>
                <a:gd name="connsiteX72" fmla="*/ 2072110 w 2091160"/>
                <a:gd name="connsiteY72" fmla="*/ 1963830 h 3259230"/>
                <a:gd name="connsiteX73" fmla="*/ 2067347 w 2091160"/>
                <a:gd name="connsiteY73" fmla="*/ 1978117 h 3259230"/>
                <a:gd name="connsiteX74" fmla="*/ 2048297 w 2091160"/>
                <a:gd name="connsiteY74" fmla="*/ 2006692 h 3259230"/>
                <a:gd name="connsiteX75" fmla="*/ 2034010 w 2091160"/>
                <a:gd name="connsiteY75" fmla="*/ 2035267 h 3259230"/>
                <a:gd name="connsiteX76" fmla="*/ 2019722 w 2091160"/>
                <a:gd name="connsiteY76" fmla="*/ 2044792 h 3259230"/>
                <a:gd name="connsiteX77" fmla="*/ 2010197 w 2091160"/>
                <a:gd name="connsiteY77" fmla="*/ 2059080 h 3259230"/>
                <a:gd name="connsiteX78" fmla="*/ 1995910 w 2091160"/>
                <a:gd name="connsiteY78" fmla="*/ 2063842 h 3259230"/>
                <a:gd name="connsiteX79" fmla="*/ 1933997 w 2091160"/>
                <a:gd name="connsiteY79" fmla="*/ 2078130 h 3259230"/>
                <a:gd name="connsiteX80" fmla="*/ 1919710 w 2091160"/>
                <a:gd name="connsiteY80" fmla="*/ 2092417 h 3259230"/>
                <a:gd name="connsiteX81" fmla="*/ 1905422 w 2091160"/>
                <a:gd name="connsiteY81" fmla="*/ 2101942 h 3259230"/>
                <a:gd name="connsiteX82" fmla="*/ 1886372 w 2091160"/>
                <a:gd name="connsiteY82" fmla="*/ 2130517 h 3259230"/>
                <a:gd name="connsiteX83" fmla="*/ 1857797 w 2091160"/>
                <a:gd name="connsiteY83" fmla="*/ 2173380 h 3259230"/>
                <a:gd name="connsiteX84" fmla="*/ 1838747 w 2091160"/>
                <a:gd name="connsiteY84" fmla="*/ 2201955 h 3259230"/>
                <a:gd name="connsiteX85" fmla="*/ 1829222 w 2091160"/>
                <a:gd name="connsiteY85" fmla="*/ 2216242 h 3259230"/>
                <a:gd name="connsiteX86" fmla="*/ 1800647 w 2091160"/>
                <a:gd name="connsiteY86" fmla="*/ 2273392 h 3259230"/>
                <a:gd name="connsiteX87" fmla="*/ 1791122 w 2091160"/>
                <a:gd name="connsiteY87" fmla="*/ 2287680 h 3259230"/>
                <a:gd name="connsiteX88" fmla="*/ 1781597 w 2091160"/>
                <a:gd name="connsiteY88" fmla="*/ 2316255 h 3259230"/>
                <a:gd name="connsiteX89" fmla="*/ 1776835 w 2091160"/>
                <a:gd name="connsiteY89" fmla="*/ 2330542 h 3259230"/>
                <a:gd name="connsiteX90" fmla="*/ 1786360 w 2091160"/>
                <a:gd name="connsiteY90" fmla="*/ 2363880 h 3259230"/>
                <a:gd name="connsiteX91" fmla="*/ 1795885 w 2091160"/>
                <a:gd name="connsiteY91" fmla="*/ 2392455 h 3259230"/>
                <a:gd name="connsiteX92" fmla="*/ 1800647 w 2091160"/>
                <a:gd name="connsiteY92" fmla="*/ 2406742 h 3259230"/>
                <a:gd name="connsiteX93" fmla="*/ 1810172 w 2091160"/>
                <a:gd name="connsiteY93" fmla="*/ 2449605 h 3259230"/>
                <a:gd name="connsiteX94" fmla="*/ 1819697 w 2091160"/>
                <a:gd name="connsiteY94" fmla="*/ 2463892 h 3259230"/>
                <a:gd name="connsiteX95" fmla="*/ 1829222 w 2091160"/>
                <a:gd name="connsiteY95" fmla="*/ 2492467 h 3259230"/>
                <a:gd name="connsiteX96" fmla="*/ 1853035 w 2091160"/>
                <a:gd name="connsiteY96" fmla="*/ 2535330 h 3259230"/>
                <a:gd name="connsiteX97" fmla="*/ 1848272 w 2091160"/>
                <a:gd name="connsiteY97" fmla="*/ 2678205 h 3259230"/>
                <a:gd name="connsiteX98" fmla="*/ 1848272 w 2091160"/>
                <a:gd name="connsiteY98" fmla="*/ 2721067 h 3259230"/>
                <a:gd name="connsiteX99" fmla="*/ 1848272 w 2091160"/>
                <a:gd name="connsiteY99" fmla="*/ 3025867 h 3259230"/>
                <a:gd name="connsiteX100" fmla="*/ 1843510 w 2091160"/>
                <a:gd name="connsiteY100" fmla="*/ 3059205 h 3259230"/>
                <a:gd name="connsiteX101" fmla="*/ 1833985 w 2091160"/>
                <a:gd name="connsiteY101" fmla="*/ 3125880 h 3259230"/>
                <a:gd name="connsiteX102" fmla="*/ 1829222 w 2091160"/>
                <a:gd name="connsiteY102" fmla="*/ 3140167 h 3259230"/>
                <a:gd name="connsiteX103" fmla="*/ 1810172 w 2091160"/>
                <a:gd name="connsiteY103" fmla="*/ 3168742 h 3259230"/>
                <a:gd name="connsiteX104" fmla="*/ 1805410 w 2091160"/>
                <a:gd name="connsiteY104" fmla="*/ 3183030 h 3259230"/>
                <a:gd name="connsiteX105" fmla="*/ 1762547 w 2091160"/>
                <a:gd name="connsiteY105" fmla="*/ 3202080 h 3259230"/>
                <a:gd name="connsiteX106" fmla="*/ 1719685 w 2091160"/>
                <a:gd name="connsiteY106" fmla="*/ 3225892 h 3259230"/>
                <a:gd name="connsiteX107" fmla="*/ 1705397 w 2091160"/>
                <a:gd name="connsiteY107" fmla="*/ 3235417 h 3259230"/>
                <a:gd name="connsiteX108" fmla="*/ 1667297 w 2091160"/>
                <a:gd name="connsiteY108" fmla="*/ 3244942 h 3259230"/>
                <a:gd name="connsiteX109" fmla="*/ 1572047 w 2091160"/>
                <a:gd name="connsiteY109" fmla="*/ 3254467 h 3259230"/>
                <a:gd name="connsiteX110" fmla="*/ 1552997 w 2091160"/>
                <a:gd name="connsiteY110" fmla="*/ 3259230 h 3259230"/>
                <a:gd name="connsiteX111" fmla="*/ 1491085 w 2091160"/>
                <a:gd name="connsiteY111" fmla="*/ 3254467 h 3259230"/>
                <a:gd name="connsiteX112" fmla="*/ 1457747 w 2091160"/>
                <a:gd name="connsiteY112" fmla="*/ 3244942 h 3259230"/>
                <a:gd name="connsiteX113" fmla="*/ 1424410 w 2091160"/>
                <a:gd name="connsiteY113" fmla="*/ 3240180 h 3259230"/>
                <a:gd name="connsiteX114" fmla="*/ 1410122 w 2091160"/>
                <a:gd name="connsiteY114" fmla="*/ 3235417 h 3259230"/>
                <a:gd name="connsiteX115" fmla="*/ 1357735 w 2091160"/>
                <a:gd name="connsiteY115" fmla="*/ 3225892 h 3259230"/>
                <a:gd name="connsiteX116" fmla="*/ 1338685 w 2091160"/>
                <a:gd name="connsiteY116" fmla="*/ 3221130 h 3259230"/>
                <a:gd name="connsiteX117" fmla="*/ 1310110 w 2091160"/>
                <a:gd name="connsiteY117" fmla="*/ 3211605 h 3259230"/>
                <a:gd name="connsiteX118" fmla="*/ 1281535 w 2091160"/>
                <a:gd name="connsiteY118" fmla="*/ 3197317 h 3259230"/>
                <a:gd name="connsiteX119" fmla="*/ 1252960 w 2091160"/>
                <a:gd name="connsiteY119" fmla="*/ 3183030 h 3259230"/>
                <a:gd name="connsiteX120" fmla="*/ 1238672 w 2091160"/>
                <a:gd name="connsiteY120" fmla="*/ 3173505 h 3259230"/>
                <a:gd name="connsiteX121" fmla="*/ 1229147 w 2091160"/>
                <a:gd name="connsiteY121" fmla="*/ 3144930 h 3259230"/>
                <a:gd name="connsiteX122" fmla="*/ 1229147 w 2091160"/>
                <a:gd name="connsiteY122" fmla="*/ 3002055 h 3259230"/>
                <a:gd name="connsiteX123" fmla="*/ 1219622 w 2091160"/>
                <a:gd name="connsiteY123" fmla="*/ 2968717 h 3259230"/>
                <a:gd name="connsiteX124" fmla="*/ 1224385 w 2091160"/>
                <a:gd name="connsiteY124" fmla="*/ 2911567 h 3259230"/>
                <a:gd name="connsiteX125" fmla="*/ 1233910 w 2091160"/>
                <a:gd name="connsiteY125" fmla="*/ 2868705 h 3259230"/>
                <a:gd name="connsiteX126" fmla="*/ 1229147 w 2091160"/>
                <a:gd name="connsiteY126" fmla="*/ 2792505 h 3259230"/>
                <a:gd name="connsiteX127" fmla="*/ 1233910 w 2091160"/>
                <a:gd name="connsiteY127" fmla="*/ 2730592 h 3259230"/>
                <a:gd name="connsiteX128" fmla="*/ 1233910 w 2091160"/>
                <a:gd name="connsiteY128" fmla="*/ 2659155 h 3259230"/>
                <a:gd name="connsiteX129" fmla="*/ 1224385 w 2091160"/>
                <a:gd name="connsiteY129" fmla="*/ 2592480 h 3259230"/>
                <a:gd name="connsiteX130" fmla="*/ 1219622 w 2091160"/>
                <a:gd name="connsiteY130" fmla="*/ 2578192 h 3259230"/>
                <a:gd name="connsiteX131" fmla="*/ 1224385 w 2091160"/>
                <a:gd name="connsiteY131" fmla="*/ 2521042 h 3259230"/>
                <a:gd name="connsiteX132" fmla="*/ 1229147 w 2091160"/>
                <a:gd name="connsiteY132" fmla="*/ 2506755 h 3259230"/>
                <a:gd name="connsiteX133" fmla="*/ 1243435 w 2091160"/>
                <a:gd name="connsiteY133" fmla="*/ 2459130 h 3259230"/>
                <a:gd name="connsiteX134" fmla="*/ 1248197 w 2091160"/>
                <a:gd name="connsiteY134" fmla="*/ 2444842 h 3259230"/>
                <a:gd name="connsiteX135" fmla="*/ 1267247 w 2091160"/>
                <a:gd name="connsiteY135" fmla="*/ 2416267 h 3259230"/>
                <a:gd name="connsiteX136" fmla="*/ 1281535 w 2091160"/>
                <a:gd name="connsiteY136" fmla="*/ 2368642 h 3259230"/>
                <a:gd name="connsiteX137" fmla="*/ 1286297 w 2091160"/>
                <a:gd name="connsiteY137" fmla="*/ 2354355 h 3259230"/>
                <a:gd name="connsiteX138" fmla="*/ 1272010 w 2091160"/>
                <a:gd name="connsiteY138" fmla="*/ 2297205 h 3259230"/>
                <a:gd name="connsiteX139" fmla="*/ 1262485 w 2091160"/>
                <a:gd name="connsiteY139" fmla="*/ 2282917 h 3259230"/>
                <a:gd name="connsiteX140" fmla="*/ 1252960 w 2091160"/>
                <a:gd name="connsiteY140" fmla="*/ 2240055 h 3259230"/>
                <a:gd name="connsiteX141" fmla="*/ 1248197 w 2091160"/>
                <a:gd name="connsiteY141" fmla="*/ 2197192 h 3259230"/>
                <a:gd name="connsiteX142" fmla="*/ 1238672 w 2091160"/>
                <a:gd name="connsiteY142" fmla="*/ 2163855 h 3259230"/>
                <a:gd name="connsiteX143" fmla="*/ 1243435 w 2091160"/>
                <a:gd name="connsiteY143" fmla="*/ 2059080 h 3259230"/>
                <a:gd name="connsiteX144" fmla="*/ 1252960 w 2091160"/>
                <a:gd name="connsiteY144" fmla="*/ 2011455 h 3259230"/>
                <a:gd name="connsiteX145" fmla="*/ 1248197 w 2091160"/>
                <a:gd name="connsiteY145" fmla="*/ 1959067 h 3259230"/>
                <a:gd name="connsiteX146" fmla="*/ 1205335 w 2091160"/>
                <a:gd name="connsiteY146" fmla="*/ 1935255 h 3259230"/>
                <a:gd name="connsiteX147" fmla="*/ 1191047 w 2091160"/>
                <a:gd name="connsiteY147" fmla="*/ 1940017 h 3259230"/>
                <a:gd name="connsiteX148" fmla="*/ 1152947 w 2091160"/>
                <a:gd name="connsiteY148" fmla="*/ 1930492 h 3259230"/>
                <a:gd name="connsiteX149" fmla="*/ 1138660 w 2091160"/>
                <a:gd name="connsiteY149" fmla="*/ 1920967 h 3259230"/>
                <a:gd name="connsiteX150" fmla="*/ 1110085 w 2091160"/>
                <a:gd name="connsiteY150" fmla="*/ 1911442 h 3259230"/>
                <a:gd name="connsiteX151" fmla="*/ 1095797 w 2091160"/>
                <a:gd name="connsiteY151" fmla="*/ 1906680 h 3259230"/>
                <a:gd name="connsiteX152" fmla="*/ 1029122 w 2091160"/>
                <a:gd name="connsiteY152" fmla="*/ 1916205 h 3259230"/>
                <a:gd name="connsiteX153" fmla="*/ 995785 w 2091160"/>
                <a:gd name="connsiteY153" fmla="*/ 1911442 h 3259230"/>
                <a:gd name="connsiteX154" fmla="*/ 933872 w 2091160"/>
                <a:gd name="connsiteY154" fmla="*/ 1920967 h 3259230"/>
                <a:gd name="connsiteX155" fmla="*/ 871960 w 2091160"/>
                <a:gd name="connsiteY155" fmla="*/ 1916205 h 3259230"/>
                <a:gd name="connsiteX156" fmla="*/ 857672 w 2091160"/>
                <a:gd name="connsiteY156" fmla="*/ 1911442 h 3259230"/>
                <a:gd name="connsiteX157" fmla="*/ 843385 w 2091160"/>
                <a:gd name="connsiteY157" fmla="*/ 1901917 h 3259230"/>
                <a:gd name="connsiteX158" fmla="*/ 824335 w 2091160"/>
                <a:gd name="connsiteY158" fmla="*/ 1897155 h 3259230"/>
                <a:gd name="connsiteX159" fmla="*/ 795760 w 2091160"/>
                <a:gd name="connsiteY159" fmla="*/ 1901917 h 3259230"/>
                <a:gd name="connsiteX160" fmla="*/ 767185 w 2091160"/>
                <a:gd name="connsiteY160" fmla="*/ 1887630 h 3259230"/>
                <a:gd name="connsiteX161" fmla="*/ 695747 w 2091160"/>
                <a:gd name="connsiteY161" fmla="*/ 1892392 h 3259230"/>
                <a:gd name="connsiteX162" fmla="*/ 652885 w 2091160"/>
                <a:gd name="connsiteY162" fmla="*/ 1868580 h 3259230"/>
                <a:gd name="connsiteX163" fmla="*/ 586210 w 2091160"/>
                <a:gd name="connsiteY163" fmla="*/ 1849530 h 3259230"/>
                <a:gd name="connsiteX164" fmla="*/ 548110 w 2091160"/>
                <a:gd name="connsiteY164" fmla="*/ 1844767 h 3259230"/>
                <a:gd name="connsiteX165" fmla="*/ 505247 w 2091160"/>
                <a:gd name="connsiteY165" fmla="*/ 1849530 h 3259230"/>
                <a:gd name="connsiteX166" fmla="*/ 405235 w 2091160"/>
                <a:gd name="connsiteY166" fmla="*/ 1840005 h 3259230"/>
                <a:gd name="connsiteX167" fmla="*/ 333797 w 2091160"/>
                <a:gd name="connsiteY167" fmla="*/ 1830480 h 3259230"/>
                <a:gd name="connsiteX168" fmla="*/ 233785 w 2091160"/>
                <a:gd name="connsiteY168" fmla="*/ 1840005 h 3259230"/>
                <a:gd name="connsiteX169" fmla="*/ 186160 w 2091160"/>
                <a:gd name="connsiteY169" fmla="*/ 1849530 h 3259230"/>
                <a:gd name="connsiteX170" fmla="*/ 148060 w 2091160"/>
                <a:gd name="connsiteY170" fmla="*/ 1859055 h 3259230"/>
                <a:gd name="connsiteX171" fmla="*/ 119485 w 2091160"/>
                <a:gd name="connsiteY171" fmla="*/ 1868580 h 3259230"/>
                <a:gd name="connsiteX172" fmla="*/ 90910 w 2091160"/>
                <a:gd name="connsiteY172" fmla="*/ 1873342 h 3259230"/>
                <a:gd name="connsiteX173" fmla="*/ 62335 w 2091160"/>
                <a:gd name="connsiteY173" fmla="*/ 1863817 h 3259230"/>
                <a:gd name="connsiteX174" fmla="*/ 48047 w 2091160"/>
                <a:gd name="connsiteY174" fmla="*/ 1859055 h 3259230"/>
                <a:gd name="connsiteX175" fmla="*/ 19472 w 2091160"/>
                <a:gd name="connsiteY175" fmla="*/ 1840005 h 3259230"/>
                <a:gd name="connsiteX176" fmla="*/ 422 w 2091160"/>
                <a:gd name="connsiteY176" fmla="*/ 1811430 h 3259230"/>
                <a:gd name="connsiteX177" fmla="*/ 14550 w 2091160"/>
                <a:gd name="connsiteY177" fmla="*/ 1773330 h 3259230"/>
                <a:gd name="connsiteX178" fmla="*/ 9755 w 2091160"/>
                <a:gd name="connsiteY178" fmla="*/ 1744755 h 3259230"/>
                <a:gd name="connsiteX179" fmla="*/ 9818 w 2091160"/>
                <a:gd name="connsiteY179" fmla="*/ 1716180 h 3259230"/>
                <a:gd name="connsiteX180" fmla="*/ 16948 w 2091160"/>
                <a:gd name="connsiteY180" fmla="*/ 1678079 h 3259230"/>
                <a:gd name="connsiteX181" fmla="*/ 28997 w 2091160"/>
                <a:gd name="connsiteY181" fmla="*/ 1649505 h 3259230"/>
                <a:gd name="connsiteX182" fmla="*/ 57572 w 2091160"/>
                <a:gd name="connsiteY182" fmla="*/ 1630455 h 3259230"/>
                <a:gd name="connsiteX183" fmla="*/ 76622 w 2091160"/>
                <a:gd name="connsiteY183" fmla="*/ 1616167 h 3259230"/>
                <a:gd name="connsiteX184" fmla="*/ 109960 w 2091160"/>
                <a:gd name="connsiteY184" fmla="*/ 1606642 h 3259230"/>
                <a:gd name="connsiteX185" fmla="*/ 152822 w 2091160"/>
                <a:gd name="connsiteY185" fmla="*/ 1597117 h 3259230"/>
                <a:gd name="connsiteX186" fmla="*/ 224260 w 2091160"/>
                <a:gd name="connsiteY186" fmla="*/ 1611405 h 3259230"/>
                <a:gd name="connsiteX187" fmla="*/ 238547 w 2091160"/>
                <a:gd name="connsiteY187" fmla="*/ 1620930 h 3259230"/>
                <a:gd name="connsiteX188" fmla="*/ 267122 w 2091160"/>
                <a:gd name="connsiteY188" fmla="*/ 1630455 h 3259230"/>
                <a:gd name="connsiteX189" fmla="*/ 443335 w 2091160"/>
                <a:gd name="connsiteY189" fmla="*/ 1620930 h 3259230"/>
                <a:gd name="connsiteX190" fmla="*/ 476672 w 2091160"/>
                <a:gd name="connsiteY190" fmla="*/ 1611405 h 3259230"/>
                <a:gd name="connsiteX191" fmla="*/ 495722 w 2091160"/>
                <a:gd name="connsiteY191" fmla="*/ 1606642 h 3259230"/>
                <a:gd name="connsiteX192" fmla="*/ 576685 w 2091160"/>
                <a:gd name="connsiteY192" fmla="*/ 1592355 h 3259230"/>
                <a:gd name="connsiteX193" fmla="*/ 638597 w 2091160"/>
                <a:gd name="connsiteY193" fmla="*/ 1582830 h 3259230"/>
                <a:gd name="connsiteX194" fmla="*/ 857672 w 2091160"/>
                <a:gd name="connsiteY194" fmla="*/ 1573305 h 3259230"/>
                <a:gd name="connsiteX195" fmla="*/ 886247 w 2091160"/>
                <a:gd name="connsiteY195" fmla="*/ 1559017 h 3259230"/>
                <a:gd name="connsiteX196" fmla="*/ 924347 w 2091160"/>
                <a:gd name="connsiteY196" fmla="*/ 1549492 h 3259230"/>
                <a:gd name="connsiteX197" fmla="*/ 991022 w 2091160"/>
                <a:gd name="connsiteY197" fmla="*/ 1554255 h 3259230"/>
                <a:gd name="connsiteX198" fmla="*/ 1014835 w 2091160"/>
                <a:gd name="connsiteY198" fmla="*/ 1559017 h 3259230"/>
                <a:gd name="connsiteX199" fmla="*/ 1067222 w 2091160"/>
                <a:gd name="connsiteY199" fmla="*/ 1563780 h 3259230"/>
                <a:gd name="connsiteX200" fmla="*/ 1105322 w 2091160"/>
                <a:gd name="connsiteY200" fmla="*/ 1554255 h 3259230"/>
                <a:gd name="connsiteX201" fmla="*/ 1157710 w 2091160"/>
                <a:gd name="connsiteY201" fmla="*/ 1539967 h 3259230"/>
                <a:gd name="connsiteX202" fmla="*/ 1224385 w 2091160"/>
                <a:gd name="connsiteY202" fmla="*/ 1535205 h 3259230"/>
                <a:gd name="connsiteX203" fmla="*/ 1272010 w 2091160"/>
                <a:gd name="connsiteY203" fmla="*/ 1530442 h 3259230"/>
                <a:gd name="connsiteX204" fmla="*/ 1286297 w 2091160"/>
                <a:gd name="connsiteY204" fmla="*/ 1525680 h 3259230"/>
                <a:gd name="connsiteX205" fmla="*/ 1291060 w 2091160"/>
                <a:gd name="connsiteY205" fmla="*/ 1511392 h 3259230"/>
                <a:gd name="connsiteX206" fmla="*/ 1300585 w 2091160"/>
                <a:gd name="connsiteY206" fmla="*/ 1497105 h 3259230"/>
                <a:gd name="connsiteX207" fmla="*/ 1329160 w 2091160"/>
                <a:gd name="connsiteY207" fmla="*/ 1473292 h 3259230"/>
                <a:gd name="connsiteX208" fmla="*/ 1338685 w 2091160"/>
                <a:gd name="connsiteY208" fmla="*/ 1459005 h 3259230"/>
                <a:gd name="connsiteX209" fmla="*/ 1367260 w 2091160"/>
                <a:gd name="connsiteY209" fmla="*/ 1439955 h 3259230"/>
                <a:gd name="connsiteX210" fmla="*/ 1395835 w 2091160"/>
                <a:gd name="connsiteY210" fmla="*/ 1430430 h 3259230"/>
                <a:gd name="connsiteX211" fmla="*/ 1424410 w 2091160"/>
                <a:gd name="connsiteY211" fmla="*/ 1406617 h 3259230"/>
                <a:gd name="connsiteX212" fmla="*/ 1433935 w 2091160"/>
                <a:gd name="connsiteY212" fmla="*/ 1378042 h 3259230"/>
                <a:gd name="connsiteX213" fmla="*/ 1414885 w 2091160"/>
                <a:gd name="connsiteY213" fmla="*/ 1325655 h 3259230"/>
                <a:gd name="connsiteX214" fmla="*/ 1386310 w 2091160"/>
                <a:gd name="connsiteY214" fmla="*/ 1301842 h 3259230"/>
                <a:gd name="connsiteX215" fmla="*/ 1376785 w 2091160"/>
                <a:gd name="connsiteY215" fmla="*/ 1287555 h 3259230"/>
                <a:gd name="connsiteX216" fmla="*/ 1362497 w 2091160"/>
                <a:gd name="connsiteY216" fmla="*/ 1268505 h 3259230"/>
                <a:gd name="connsiteX217" fmla="*/ 1343447 w 2091160"/>
                <a:gd name="connsiteY217" fmla="*/ 1239930 h 3259230"/>
                <a:gd name="connsiteX218" fmla="*/ 1329160 w 2091160"/>
                <a:gd name="connsiteY218" fmla="*/ 1230405 h 3259230"/>
                <a:gd name="connsiteX219" fmla="*/ 1314872 w 2091160"/>
                <a:gd name="connsiteY219" fmla="*/ 1201830 h 3259230"/>
                <a:gd name="connsiteX220" fmla="*/ 1305347 w 2091160"/>
                <a:gd name="connsiteY220" fmla="*/ 1173255 h 3259230"/>
                <a:gd name="connsiteX221" fmla="*/ 1300585 w 2091160"/>
                <a:gd name="connsiteY221" fmla="*/ 1158967 h 3259230"/>
                <a:gd name="connsiteX222" fmla="*/ 1295822 w 2091160"/>
                <a:gd name="connsiteY222" fmla="*/ 1144680 h 3259230"/>
                <a:gd name="connsiteX223" fmla="*/ 1286297 w 2091160"/>
                <a:gd name="connsiteY223" fmla="*/ 1111342 h 3259230"/>
                <a:gd name="connsiteX224" fmla="*/ 1272010 w 2091160"/>
                <a:gd name="connsiteY224" fmla="*/ 1101817 h 3259230"/>
                <a:gd name="connsiteX225" fmla="*/ 1248197 w 2091160"/>
                <a:gd name="connsiteY225" fmla="*/ 1106580 h 3259230"/>
                <a:gd name="connsiteX226" fmla="*/ 1171997 w 2091160"/>
                <a:gd name="connsiteY226" fmla="*/ 1097055 h 3259230"/>
                <a:gd name="connsiteX227" fmla="*/ 1162472 w 2091160"/>
                <a:gd name="connsiteY227" fmla="*/ 1068480 h 3259230"/>
                <a:gd name="connsiteX228" fmla="*/ 1167235 w 2091160"/>
                <a:gd name="connsiteY228" fmla="*/ 1006567 h 3259230"/>
                <a:gd name="connsiteX229" fmla="*/ 1176760 w 2091160"/>
                <a:gd name="connsiteY229" fmla="*/ 992280 h 3259230"/>
                <a:gd name="connsiteX230" fmla="*/ 1205335 w 2091160"/>
                <a:gd name="connsiteY230" fmla="*/ 968467 h 3259230"/>
                <a:gd name="connsiteX231" fmla="*/ 1219622 w 2091160"/>
                <a:gd name="connsiteY231" fmla="*/ 963705 h 3259230"/>
                <a:gd name="connsiteX232" fmla="*/ 1229147 w 2091160"/>
                <a:gd name="connsiteY232" fmla="*/ 949417 h 3259230"/>
                <a:gd name="connsiteX233" fmla="*/ 1257722 w 2091160"/>
                <a:gd name="connsiteY233" fmla="*/ 930367 h 3259230"/>
                <a:gd name="connsiteX234" fmla="*/ 1267247 w 2091160"/>
                <a:gd name="connsiteY234" fmla="*/ 901792 h 3259230"/>
                <a:gd name="connsiteX235" fmla="*/ 1272010 w 2091160"/>
                <a:gd name="connsiteY235" fmla="*/ 887505 h 3259230"/>
                <a:gd name="connsiteX236" fmla="*/ 1281535 w 2091160"/>
                <a:gd name="connsiteY236" fmla="*/ 873217 h 3259230"/>
                <a:gd name="connsiteX237" fmla="*/ 1276772 w 2091160"/>
                <a:gd name="connsiteY237" fmla="*/ 811305 h 3259230"/>
                <a:gd name="connsiteX238" fmla="*/ 1272010 w 2091160"/>
                <a:gd name="connsiteY238" fmla="*/ 797017 h 3259230"/>
                <a:gd name="connsiteX239" fmla="*/ 1257722 w 2091160"/>
                <a:gd name="connsiteY239" fmla="*/ 787492 h 3259230"/>
                <a:gd name="connsiteX240" fmla="*/ 1248197 w 2091160"/>
                <a:gd name="connsiteY240" fmla="*/ 758917 h 3259230"/>
                <a:gd name="connsiteX241" fmla="*/ 1243435 w 2091160"/>
                <a:gd name="connsiteY241" fmla="*/ 744630 h 3259230"/>
                <a:gd name="connsiteX242" fmla="*/ 1238672 w 2091160"/>
                <a:gd name="connsiteY242" fmla="*/ 725580 h 3259230"/>
                <a:gd name="connsiteX243" fmla="*/ 1233910 w 2091160"/>
                <a:gd name="connsiteY243" fmla="*/ 687480 h 3259230"/>
                <a:gd name="connsiteX244" fmla="*/ 1229147 w 2091160"/>
                <a:gd name="connsiteY244" fmla="*/ 673192 h 3259230"/>
                <a:gd name="connsiteX245" fmla="*/ 1219622 w 2091160"/>
                <a:gd name="connsiteY245" fmla="*/ 630330 h 3259230"/>
                <a:gd name="connsiteX246" fmla="*/ 1224385 w 2091160"/>
                <a:gd name="connsiteY246" fmla="*/ 596992 h 3259230"/>
                <a:gd name="connsiteX247" fmla="*/ 1229147 w 2091160"/>
                <a:gd name="connsiteY247" fmla="*/ 582705 h 3259230"/>
                <a:gd name="connsiteX248" fmla="*/ 1248197 w 2091160"/>
                <a:gd name="connsiteY248" fmla="*/ 577942 h 3259230"/>
                <a:gd name="connsiteX249" fmla="*/ 1272010 w 2091160"/>
                <a:gd name="connsiteY249" fmla="*/ 554130 h 3259230"/>
                <a:gd name="connsiteX250" fmla="*/ 1300585 w 2091160"/>
                <a:gd name="connsiteY250" fmla="*/ 525555 h 3259230"/>
                <a:gd name="connsiteX251" fmla="*/ 1305347 w 2091160"/>
                <a:gd name="connsiteY251" fmla="*/ 511267 h 3259230"/>
                <a:gd name="connsiteX252" fmla="*/ 1314872 w 2091160"/>
                <a:gd name="connsiteY252" fmla="*/ 496980 h 3259230"/>
                <a:gd name="connsiteX253" fmla="*/ 1319635 w 2091160"/>
                <a:gd name="connsiteY253" fmla="*/ 477930 h 3259230"/>
                <a:gd name="connsiteX254" fmla="*/ 1343447 w 2091160"/>
                <a:gd name="connsiteY254" fmla="*/ 411255 h 3259230"/>
                <a:gd name="connsiteX255" fmla="*/ 1352972 w 2091160"/>
                <a:gd name="connsiteY255" fmla="*/ 311242 h 3259230"/>
                <a:gd name="connsiteX256" fmla="*/ 1362497 w 2091160"/>
                <a:gd name="connsiteY256" fmla="*/ 268380 h 3259230"/>
                <a:gd name="connsiteX257" fmla="*/ 1367260 w 2091160"/>
                <a:gd name="connsiteY257" fmla="*/ 235042 h 3259230"/>
                <a:gd name="connsiteX258" fmla="*/ 1376785 w 2091160"/>
                <a:gd name="connsiteY258" fmla="*/ 206467 h 3259230"/>
                <a:gd name="connsiteX259" fmla="*/ 1381547 w 2091160"/>
                <a:gd name="connsiteY259" fmla="*/ 187417 h 3259230"/>
                <a:gd name="connsiteX260" fmla="*/ 1391072 w 2091160"/>
                <a:gd name="connsiteY260" fmla="*/ 92167 h 3259230"/>
                <a:gd name="connsiteX261" fmla="*/ 1414885 w 2091160"/>
                <a:gd name="connsiteY261" fmla="*/ 44542 h 3259230"/>
                <a:gd name="connsiteX262" fmla="*/ 1443460 w 2091160"/>
                <a:gd name="connsiteY262" fmla="*/ 20730 h 3259230"/>
                <a:gd name="connsiteX263" fmla="*/ 1472035 w 2091160"/>
                <a:gd name="connsiteY263" fmla="*/ 11205 h 3259230"/>
                <a:gd name="connsiteX264" fmla="*/ 1486322 w 2091160"/>
                <a:gd name="connsiteY264" fmla="*/ 6442 h 3259230"/>
                <a:gd name="connsiteX265" fmla="*/ 1500611 w 2091160"/>
                <a:gd name="connsiteY265" fmla="*/ 1680 h 3259230"/>
                <a:gd name="connsiteX266" fmla="*/ 1564567 w 2091160"/>
                <a:gd name="connsiteY266" fmla="*/ 1679 h 3259230"/>
                <a:gd name="connsiteX0" fmla="*/ 1717937 w 2244530"/>
                <a:gd name="connsiteY0" fmla="*/ 1679 h 3259230"/>
                <a:gd name="connsiteX1" fmla="*/ 1777805 w 2244530"/>
                <a:gd name="connsiteY1" fmla="*/ 42161 h 3259230"/>
                <a:gd name="connsiteX2" fmla="*/ 1792092 w 2244530"/>
                <a:gd name="connsiteY2" fmla="*/ 111217 h 3259230"/>
                <a:gd name="connsiteX3" fmla="*/ 1801617 w 2244530"/>
                <a:gd name="connsiteY3" fmla="*/ 154080 h 3259230"/>
                <a:gd name="connsiteX4" fmla="*/ 1811142 w 2244530"/>
                <a:gd name="connsiteY4" fmla="*/ 215992 h 3259230"/>
                <a:gd name="connsiteX5" fmla="*/ 1820667 w 2244530"/>
                <a:gd name="connsiteY5" fmla="*/ 249330 h 3259230"/>
                <a:gd name="connsiteX6" fmla="*/ 1834955 w 2244530"/>
                <a:gd name="connsiteY6" fmla="*/ 325530 h 3259230"/>
                <a:gd name="connsiteX7" fmla="*/ 1844480 w 2244530"/>
                <a:gd name="connsiteY7" fmla="*/ 354105 h 3259230"/>
                <a:gd name="connsiteX8" fmla="*/ 1849242 w 2244530"/>
                <a:gd name="connsiteY8" fmla="*/ 368392 h 3259230"/>
                <a:gd name="connsiteX9" fmla="*/ 1858767 w 2244530"/>
                <a:gd name="connsiteY9" fmla="*/ 382680 h 3259230"/>
                <a:gd name="connsiteX10" fmla="*/ 1868292 w 2244530"/>
                <a:gd name="connsiteY10" fmla="*/ 411255 h 3259230"/>
                <a:gd name="connsiteX11" fmla="*/ 1887342 w 2244530"/>
                <a:gd name="connsiteY11" fmla="*/ 439830 h 3259230"/>
                <a:gd name="connsiteX12" fmla="*/ 1892105 w 2244530"/>
                <a:gd name="connsiteY12" fmla="*/ 454117 h 3259230"/>
                <a:gd name="connsiteX13" fmla="*/ 1915917 w 2244530"/>
                <a:gd name="connsiteY13" fmla="*/ 482692 h 3259230"/>
                <a:gd name="connsiteX14" fmla="*/ 1930205 w 2244530"/>
                <a:gd name="connsiteY14" fmla="*/ 487455 h 3259230"/>
                <a:gd name="connsiteX15" fmla="*/ 1939730 w 2244530"/>
                <a:gd name="connsiteY15" fmla="*/ 501742 h 3259230"/>
                <a:gd name="connsiteX16" fmla="*/ 1968305 w 2244530"/>
                <a:gd name="connsiteY16" fmla="*/ 520792 h 3259230"/>
                <a:gd name="connsiteX17" fmla="*/ 1996880 w 2244530"/>
                <a:gd name="connsiteY17" fmla="*/ 563655 h 3259230"/>
                <a:gd name="connsiteX18" fmla="*/ 2006405 w 2244530"/>
                <a:gd name="connsiteY18" fmla="*/ 577942 h 3259230"/>
                <a:gd name="connsiteX19" fmla="*/ 2001642 w 2244530"/>
                <a:gd name="connsiteY19" fmla="*/ 611280 h 3259230"/>
                <a:gd name="connsiteX20" fmla="*/ 1992117 w 2244530"/>
                <a:gd name="connsiteY20" fmla="*/ 673192 h 3259230"/>
                <a:gd name="connsiteX21" fmla="*/ 1982592 w 2244530"/>
                <a:gd name="connsiteY21" fmla="*/ 701767 h 3259230"/>
                <a:gd name="connsiteX22" fmla="*/ 1973067 w 2244530"/>
                <a:gd name="connsiteY22" fmla="*/ 716055 h 3259230"/>
                <a:gd name="connsiteX23" fmla="*/ 1968305 w 2244530"/>
                <a:gd name="connsiteY23" fmla="*/ 735105 h 3259230"/>
                <a:gd name="connsiteX24" fmla="*/ 1963542 w 2244530"/>
                <a:gd name="connsiteY24" fmla="*/ 749392 h 3259230"/>
                <a:gd name="connsiteX25" fmla="*/ 1968305 w 2244530"/>
                <a:gd name="connsiteY25" fmla="*/ 777967 h 3259230"/>
                <a:gd name="connsiteX26" fmla="*/ 1977830 w 2244530"/>
                <a:gd name="connsiteY26" fmla="*/ 806542 h 3259230"/>
                <a:gd name="connsiteX27" fmla="*/ 1982592 w 2244530"/>
                <a:gd name="connsiteY27" fmla="*/ 820830 h 3259230"/>
                <a:gd name="connsiteX28" fmla="*/ 1992117 w 2244530"/>
                <a:gd name="connsiteY28" fmla="*/ 835117 h 3259230"/>
                <a:gd name="connsiteX29" fmla="*/ 1996880 w 2244530"/>
                <a:gd name="connsiteY29" fmla="*/ 854167 h 3259230"/>
                <a:gd name="connsiteX30" fmla="*/ 2006405 w 2244530"/>
                <a:gd name="connsiteY30" fmla="*/ 954180 h 3259230"/>
                <a:gd name="connsiteX31" fmla="*/ 2011167 w 2244530"/>
                <a:gd name="connsiteY31" fmla="*/ 992280 h 3259230"/>
                <a:gd name="connsiteX32" fmla="*/ 2006405 w 2244530"/>
                <a:gd name="connsiteY32" fmla="*/ 1016092 h 3259230"/>
                <a:gd name="connsiteX33" fmla="*/ 1992117 w 2244530"/>
                <a:gd name="connsiteY33" fmla="*/ 1087530 h 3259230"/>
                <a:gd name="connsiteX34" fmla="*/ 1982592 w 2244530"/>
                <a:gd name="connsiteY34" fmla="*/ 1116105 h 3259230"/>
                <a:gd name="connsiteX35" fmla="*/ 1973067 w 2244530"/>
                <a:gd name="connsiteY35" fmla="*/ 1144680 h 3259230"/>
                <a:gd name="connsiteX36" fmla="*/ 1958780 w 2244530"/>
                <a:gd name="connsiteY36" fmla="*/ 1187542 h 3259230"/>
                <a:gd name="connsiteX37" fmla="*/ 1954017 w 2244530"/>
                <a:gd name="connsiteY37" fmla="*/ 1201830 h 3259230"/>
                <a:gd name="connsiteX38" fmla="*/ 1920680 w 2244530"/>
                <a:gd name="connsiteY38" fmla="*/ 1244692 h 3259230"/>
                <a:gd name="connsiteX39" fmla="*/ 1911155 w 2244530"/>
                <a:gd name="connsiteY39" fmla="*/ 1258980 h 3259230"/>
                <a:gd name="connsiteX40" fmla="*/ 1882580 w 2244530"/>
                <a:gd name="connsiteY40" fmla="*/ 1278030 h 3259230"/>
                <a:gd name="connsiteX41" fmla="*/ 1873055 w 2244530"/>
                <a:gd name="connsiteY41" fmla="*/ 1292317 h 3259230"/>
                <a:gd name="connsiteX42" fmla="*/ 1844480 w 2244530"/>
                <a:gd name="connsiteY42" fmla="*/ 1311367 h 3259230"/>
                <a:gd name="connsiteX43" fmla="*/ 1834955 w 2244530"/>
                <a:gd name="connsiteY43" fmla="*/ 1325655 h 3259230"/>
                <a:gd name="connsiteX44" fmla="*/ 1820667 w 2244530"/>
                <a:gd name="connsiteY44" fmla="*/ 1335180 h 3259230"/>
                <a:gd name="connsiteX45" fmla="*/ 1811142 w 2244530"/>
                <a:gd name="connsiteY45" fmla="*/ 1378042 h 3259230"/>
                <a:gd name="connsiteX46" fmla="*/ 1825430 w 2244530"/>
                <a:gd name="connsiteY46" fmla="*/ 1406617 h 3259230"/>
                <a:gd name="connsiteX47" fmla="*/ 1839717 w 2244530"/>
                <a:gd name="connsiteY47" fmla="*/ 1416142 h 3259230"/>
                <a:gd name="connsiteX48" fmla="*/ 1877817 w 2244530"/>
                <a:gd name="connsiteY48" fmla="*/ 1439955 h 3259230"/>
                <a:gd name="connsiteX49" fmla="*/ 1892105 w 2244530"/>
                <a:gd name="connsiteY49" fmla="*/ 1444717 h 3259230"/>
                <a:gd name="connsiteX50" fmla="*/ 1901630 w 2244530"/>
                <a:gd name="connsiteY50" fmla="*/ 1459005 h 3259230"/>
                <a:gd name="connsiteX51" fmla="*/ 1934967 w 2244530"/>
                <a:gd name="connsiteY51" fmla="*/ 1497105 h 3259230"/>
                <a:gd name="connsiteX52" fmla="*/ 1954017 w 2244530"/>
                <a:gd name="connsiteY52" fmla="*/ 1539967 h 3259230"/>
                <a:gd name="connsiteX53" fmla="*/ 1968305 w 2244530"/>
                <a:gd name="connsiteY53" fmla="*/ 1544730 h 3259230"/>
                <a:gd name="connsiteX54" fmla="*/ 1973067 w 2244530"/>
                <a:gd name="connsiteY54" fmla="*/ 1559017 h 3259230"/>
                <a:gd name="connsiteX55" fmla="*/ 2001642 w 2244530"/>
                <a:gd name="connsiteY55" fmla="*/ 1578067 h 3259230"/>
                <a:gd name="connsiteX56" fmla="*/ 2020692 w 2244530"/>
                <a:gd name="connsiteY56" fmla="*/ 1620930 h 3259230"/>
                <a:gd name="connsiteX57" fmla="*/ 2034980 w 2244530"/>
                <a:gd name="connsiteY57" fmla="*/ 1630455 h 3259230"/>
                <a:gd name="connsiteX58" fmla="*/ 2082605 w 2244530"/>
                <a:gd name="connsiteY58" fmla="*/ 1644742 h 3259230"/>
                <a:gd name="connsiteX59" fmla="*/ 2096892 w 2244530"/>
                <a:gd name="connsiteY59" fmla="*/ 1649505 h 3259230"/>
                <a:gd name="connsiteX60" fmla="*/ 2125467 w 2244530"/>
                <a:gd name="connsiteY60" fmla="*/ 1663792 h 3259230"/>
                <a:gd name="connsiteX61" fmla="*/ 2168330 w 2244530"/>
                <a:gd name="connsiteY61" fmla="*/ 1692367 h 3259230"/>
                <a:gd name="connsiteX62" fmla="*/ 2182617 w 2244530"/>
                <a:gd name="connsiteY62" fmla="*/ 1701892 h 3259230"/>
                <a:gd name="connsiteX63" fmla="*/ 2192142 w 2244530"/>
                <a:gd name="connsiteY63" fmla="*/ 1716180 h 3259230"/>
                <a:gd name="connsiteX64" fmla="*/ 2206430 w 2244530"/>
                <a:gd name="connsiteY64" fmla="*/ 1725705 h 3259230"/>
                <a:gd name="connsiteX65" fmla="*/ 2215955 w 2244530"/>
                <a:gd name="connsiteY65" fmla="*/ 1754280 h 3259230"/>
                <a:gd name="connsiteX66" fmla="*/ 2220717 w 2244530"/>
                <a:gd name="connsiteY66" fmla="*/ 1768567 h 3259230"/>
                <a:gd name="connsiteX67" fmla="*/ 2225480 w 2244530"/>
                <a:gd name="connsiteY67" fmla="*/ 1782855 h 3259230"/>
                <a:gd name="connsiteX68" fmla="*/ 2230242 w 2244530"/>
                <a:gd name="connsiteY68" fmla="*/ 1806667 h 3259230"/>
                <a:gd name="connsiteX69" fmla="*/ 2235005 w 2244530"/>
                <a:gd name="connsiteY69" fmla="*/ 1820955 h 3259230"/>
                <a:gd name="connsiteX70" fmla="*/ 2244530 w 2244530"/>
                <a:gd name="connsiteY70" fmla="*/ 1859055 h 3259230"/>
                <a:gd name="connsiteX71" fmla="*/ 2235005 w 2244530"/>
                <a:gd name="connsiteY71" fmla="*/ 1935255 h 3259230"/>
                <a:gd name="connsiteX72" fmla="*/ 2225480 w 2244530"/>
                <a:gd name="connsiteY72" fmla="*/ 1963830 h 3259230"/>
                <a:gd name="connsiteX73" fmla="*/ 2220717 w 2244530"/>
                <a:gd name="connsiteY73" fmla="*/ 1978117 h 3259230"/>
                <a:gd name="connsiteX74" fmla="*/ 2201667 w 2244530"/>
                <a:gd name="connsiteY74" fmla="*/ 2006692 h 3259230"/>
                <a:gd name="connsiteX75" fmla="*/ 2187380 w 2244530"/>
                <a:gd name="connsiteY75" fmla="*/ 2035267 h 3259230"/>
                <a:gd name="connsiteX76" fmla="*/ 2173092 w 2244530"/>
                <a:gd name="connsiteY76" fmla="*/ 2044792 h 3259230"/>
                <a:gd name="connsiteX77" fmla="*/ 2163567 w 2244530"/>
                <a:gd name="connsiteY77" fmla="*/ 2059080 h 3259230"/>
                <a:gd name="connsiteX78" fmla="*/ 2149280 w 2244530"/>
                <a:gd name="connsiteY78" fmla="*/ 2063842 h 3259230"/>
                <a:gd name="connsiteX79" fmla="*/ 2087367 w 2244530"/>
                <a:gd name="connsiteY79" fmla="*/ 2078130 h 3259230"/>
                <a:gd name="connsiteX80" fmla="*/ 2073080 w 2244530"/>
                <a:gd name="connsiteY80" fmla="*/ 2092417 h 3259230"/>
                <a:gd name="connsiteX81" fmla="*/ 2058792 w 2244530"/>
                <a:gd name="connsiteY81" fmla="*/ 2101942 h 3259230"/>
                <a:gd name="connsiteX82" fmla="*/ 2039742 w 2244530"/>
                <a:gd name="connsiteY82" fmla="*/ 2130517 h 3259230"/>
                <a:gd name="connsiteX83" fmla="*/ 2011167 w 2244530"/>
                <a:gd name="connsiteY83" fmla="*/ 2173380 h 3259230"/>
                <a:gd name="connsiteX84" fmla="*/ 1992117 w 2244530"/>
                <a:gd name="connsiteY84" fmla="*/ 2201955 h 3259230"/>
                <a:gd name="connsiteX85" fmla="*/ 1982592 w 2244530"/>
                <a:gd name="connsiteY85" fmla="*/ 2216242 h 3259230"/>
                <a:gd name="connsiteX86" fmla="*/ 1954017 w 2244530"/>
                <a:gd name="connsiteY86" fmla="*/ 2273392 h 3259230"/>
                <a:gd name="connsiteX87" fmla="*/ 1944492 w 2244530"/>
                <a:gd name="connsiteY87" fmla="*/ 2287680 h 3259230"/>
                <a:gd name="connsiteX88" fmla="*/ 1934967 w 2244530"/>
                <a:gd name="connsiteY88" fmla="*/ 2316255 h 3259230"/>
                <a:gd name="connsiteX89" fmla="*/ 1930205 w 2244530"/>
                <a:gd name="connsiteY89" fmla="*/ 2330542 h 3259230"/>
                <a:gd name="connsiteX90" fmla="*/ 1939730 w 2244530"/>
                <a:gd name="connsiteY90" fmla="*/ 2363880 h 3259230"/>
                <a:gd name="connsiteX91" fmla="*/ 1949255 w 2244530"/>
                <a:gd name="connsiteY91" fmla="*/ 2392455 h 3259230"/>
                <a:gd name="connsiteX92" fmla="*/ 1954017 w 2244530"/>
                <a:gd name="connsiteY92" fmla="*/ 2406742 h 3259230"/>
                <a:gd name="connsiteX93" fmla="*/ 1963542 w 2244530"/>
                <a:gd name="connsiteY93" fmla="*/ 2449605 h 3259230"/>
                <a:gd name="connsiteX94" fmla="*/ 1973067 w 2244530"/>
                <a:gd name="connsiteY94" fmla="*/ 2463892 h 3259230"/>
                <a:gd name="connsiteX95" fmla="*/ 1982592 w 2244530"/>
                <a:gd name="connsiteY95" fmla="*/ 2492467 h 3259230"/>
                <a:gd name="connsiteX96" fmla="*/ 2006405 w 2244530"/>
                <a:gd name="connsiteY96" fmla="*/ 2535330 h 3259230"/>
                <a:gd name="connsiteX97" fmla="*/ 2001642 w 2244530"/>
                <a:gd name="connsiteY97" fmla="*/ 2678205 h 3259230"/>
                <a:gd name="connsiteX98" fmla="*/ 2001642 w 2244530"/>
                <a:gd name="connsiteY98" fmla="*/ 2721067 h 3259230"/>
                <a:gd name="connsiteX99" fmla="*/ 2001642 w 2244530"/>
                <a:gd name="connsiteY99" fmla="*/ 3025867 h 3259230"/>
                <a:gd name="connsiteX100" fmla="*/ 1996880 w 2244530"/>
                <a:gd name="connsiteY100" fmla="*/ 3059205 h 3259230"/>
                <a:gd name="connsiteX101" fmla="*/ 1987355 w 2244530"/>
                <a:gd name="connsiteY101" fmla="*/ 3125880 h 3259230"/>
                <a:gd name="connsiteX102" fmla="*/ 1982592 w 2244530"/>
                <a:gd name="connsiteY102" fmla="*/ 3140167 h 3259230"/>
                <a:gd name="connsiteX103" fmla="*/ 1963542 w 2244530"/>
                <a:gd name="connsiteY103" fmla="*/ 3168742 h 3259230"/>
                <a:gd name="connsiteX104" fmla="*/ 1958780 w 2244530"/>
                <a:gd name="connsiteY104" fmla="*/ 3183030 h 3259230"/>
                <a:gd name="connsiteX105" fmla="*/ 1915917 w 2244530"/>
                <a:gd name="connsiteY105" fmla="*/ 3202080 h 3259230"/>
                <a:gd name="connsiteX106" fmla="*/ 1873055 w 2244530"/>
                <a:gd name="connsiteY106" fmla="*/ 3225892 h 3259230"/>
                <a:gd name="connsiteX107" fmla="*/ 1858767 w 2244530"/>
                <a:gd name="connsiteY107" fmla="*/ 3235417 h 3259230"/>
                <a:gd name="connsiteX108" fmla="*/ 1820667 w 2244530"/>
                <a:gd name="connsiteY108" fmla="*/ 3244942 h 3259230"/>
                <a:gd name="connsiteX109" fmla="*/ 1725417 w 2244530"/>
                <a:gd name="connsiteY109" fmla="*/ 3254467 h 3259230"/>
                <a:gd name="connsiteX110" fmla="*/ 1706367 w 2244530"/>
                <a:gd name="connsiteY110" fmla="*/ 3259230 h 3259230"/>
                <a:gd name="connsiteX111" fmla="*/ 1644455 w 2244530"/>
                <a:gd name="connsiteY111" fmla="*/ 3254467 h 3259230"/>
                <a:gd name="connsiteX112" fmla="*/ 1611117 w 2244530"/>
                <a:gd name="connsiteY112" fmla="*/ 3244942 h 3259230"/>
                <a:gd name="connsiteX113" fmla="*/ 1577780 w 2244530"/>
                <a:gd name="connsiteY113" fmla="*/ 3240180 h 3259230"/>
                <a:gd name="connsiteX114" fmla="*/ 1563492 w 2244530"/>
                <a:gd name="connsiteY114" fmla="*/ 3235417 h 3259230"/>
                <a:gd name="connsiteX115" fmla="*/ 1511105 w 2244530"/>
                <a:gd name="connsiteY115" fmla="*/ 3225892 h 3259230"/>
                <a:gd name="connsiteX116" fmla="*/ 1492055 w 2244530"/>
                <a:gd name="connsiteY116" fmla="*/ 3221130 h 3259230"/>
                <a:gd name="connsiteX117" fmla="*/ 1463480 w 2244530"/>
                <a:gd name="connsiteY117" fmla="*/ 3211605 h 3259230"/>
                <a:gd name="connsiteX118" fmla="*/ 1434905 w 2244530"/>
                <a:gd name="connsiteY118" fmla="*/ 3197317 h 3259230"/>
                <a:gd name="connsiteX119" fmla="*/ 1406330 w 2244530"/>
                <a:gd name="connsiteY119" fmla="*/ 3183030 h 3259230"/>
                <a:gd name="connsiteX120" fmla="*/ 1392042 w 2244530"/>
                <a:gd name="connsiteY120" fmla="*/ 3173505 h 3259230"/>
                <a:gd name="connsiteX121" fmla="*/ 1382517 w 2244530"/>
                <a:gd name="connsiteY121" fmla="*/ 3144930 h 3259230"/>
                <a:gd name="connsiteX122" fmla="*/ 1382517 w 2244530"/>
                <a:gd name="connsiteY122" fmla="*/ 3002055 h 3259230"/>
                <a:gd name="connsiteX123" fmla="*/ 1372992 w 2244530"/>
                <a:gd name="connsiteY123" fmla="*/ 2968717 h 3259230"/>
                <a:gd name="connsiteX124" fmla="*/ 1377755 w 2244530"/>
                <a:gd name="connsiteY124" fmla="*/ 2911567 h 3259230"/>
                <a:gd name="connsiteX125" fmla="*/ 1387280 w 2244530"/>
                <a:gd name="connsiteY125" fmla="*/ 2868705 h 3259230"/>
                <a:gd name="connsiteX126" fmla="*/ 1382517 w 2244530"/>
                <a:gd name="connsiteY126" fmla="*/ 2792505 h 3259230"/>
                <a:gd name="connsiteX127" fmla="*/ 1387280 w 2244530"/>
                <a:gd name="connsiteY127" fmla="*/ 2730592 h 3259230"/>
                <a:gd name="connsiteX128" fmla="*/ 1387280 w 2244530"/>
                <a:gd name="connsiteY128" fmla="*/ 2659155 h 3259230"/>
                <a:gd name="connsiteX129" fmla="*/ 1377755 w 2244530"/>
                <a:gd name="connsiteY129" fmla="*/ 2592480 h 3259230"/>
                <a:gd name="connsiteX130" fmla="*/ 1372992 w 2244530"/>
                <a:gd name="connsiteY130" fmla="*/ 2578192 h 3259230"/>
                <a:gd name="connsiteX131" fmla="*/ 1377755 w 2244530"/>
                <a:gd name="connsiteY131" fmla="*/ 2521042 h 3259230"/>
                <a:gd name="connsiteX132" fmla="*/ 1382517 w 2244530"/>
                <a:gd name="connsiteY132" fmla="*/ 2506755 h 3259230"/>
                <a:gd name="connsiteX133" fmla="*/ 1396805 w 2244530"/>
                <a:gd name="connsiteY133" fmla="*/ 2459130 h 3259230"/>
                <a:gd name="connsiteX134" fmla="*/ 1401567 w 2244530"/>
                <a:gd name="connsiteY134" fmla="*/ 2444842 h 3259230"/>
                <a:gd name="connsiteX135" fmla="*/ 1420617 w 2244530"/>
                <a:gd name="connsiteY135" fmla="*/ 2416267 h 3259230"/>
                <a:gd name="connsiteX136" fmla="*/ 1434905 w 2244530"/>
                <a:gd name="connsiteY136" fmla="*/ 2368642 h 3259230"/>
                <a:gd name="connsiteX137" fmla="*/ 1439667 w 2244530"/>
                <a:gd name="connsiteY137" fmla="*/ 2354355 h 3259230"/>
                <a:gd name="connsiteX138" fmla="*/ 1425380 w 2244530"/>
                <a:gd name="connsiteY138" fmla="*/ 2297205 h 3259230"/>
                <a:gd name="connsiteX139" fmla="*/ 1415855 w 2244530"/>
                <a:gd name="connsiteY139" fmla="*/ 2282917 h 3259230"/>
                <a:gd name="connsiteX140" fmla="*/ 1406330 w 2244530"/>
                <a:gd name="connsiteY140" fmla="*/ 2240055 h 3259230"/>
                <a:gd name="connsiteX141" fmla="*/ 1401567 w 2244530"/>
                <a:gd name="connsiteY141" fmla="*/ 2197192 h 3259230"/>
                <a:gd name="connsiteX142" fmla="*/ 1392042 w 2244530"/>
                <a:gd name="connsiteY142" fmla="*/ 2163855 h 3259230"/>
                <a:gd name="connsiteX143" fmla="*/ 1396805 w 2244530"/>
                <a:gd name="connsiteY143" fmla="*/ 2059080 h 3259230"/>
                <a:gd name="connsiteX144" fmla="*/ 1406330 w 2244530"/>
                <a:gd name="connsiteY144" fmla="*/ 2011455 h 3259230"/>
                <a:gd name="connsiteX145" fmla="*/ 1401567 w 2244530"/>
                <a:gd name="connsiteY145" fmla="*/ 1959067 h 3259230"/>
                <a:gd name="connsiteX146" fmla="*/ 1358705 w 2244530"/>
                <a:gd name="connsiteY146" fmla="*/ 1935255 h 3259230"/>
                <a:gd name="connsiteX147" fmla="*/ 1344417 w 2244530"/>
                <a:gd name="connsiteY147" fmla="*/ 1940017 h 3259230"/>
                <a:gd name="connsiteX148" fmla="*/ 1306317 w 2244530"/>
                <a:gd name="connsiteY148" fmla="*/ 1930492 h 3259230"/>
                <a:gd name="connsiteX149" fmla="*/ 1292030 w 2244530"/>
                <a:gd name="connsiteY149" fmla="*/ 1920967 h 3259230"/>
                <a:gd name="connsiteX150" fmla="*/ 1263455 w 2244530"/>
                <a:gd name="connsiteY150" fmla="*/ 1911442 h 3259230"/>
                <a:gd name="connsiteX151" fmla="*/ 1249167 w 2244530"/>
                <a:gd name="connsiteY151" fmla="*/ 1906680 h 3259230"/>
                <a:gd name="connsiteX152" fmla="*/ 1182492 w 2244530"/>
                <a:gd name="connsiteY152" fmla="*/ 1916205 h 3259230"/>
                <a:gd name="connsiteX153" fmla="*/ 1149155 w 2244530"/>
                <a:gd name="connsiteY153" fmla="*/ 1911442 h 3259230"/>
                <a:gd name="connsiteX154" fmla="*/ 1087242 w 2244530"/>
                <a:gd name="connsiteY154" fmla="*/ 1920967 h 3259230"/>
                <a:gd name="connsiteX155" fmla="*/ 1025330 w 2244530"/>
                <a:gd name="connsiteY155" fmla="*/ 1916205 h 3259230"/>
                <a:gd name="connsiteX156" fmla="*/ 1011042 w 2244530"/>
                <a:gd name="connsiteY156" fmla="*/ 1911442 h 3259230"/>
                <a:gd name="connsiteX157" fmla="*/ 996755 w 2244530"/>
                <a:gd name="connsiteY157" fmla="*/ 1901917 h 3259230"/>
                <a:gd name="connsiteX158" fmla="*/ 977705 w 2244530"/>
                <a:gd name="connsiteY158" fmla="*/ 1897155 h 3259230"/>
                <a:gd name="connsiteX159" fmla="*/ 949130 w 2244530"/>
                <a:gd name="connsiteY159" fmla="*/ 1901917 h 3259230"/>
                <a:gd name="connsiteX160" fmla="*/ 920555 w 2244530"/>
                <a:gd name="connsiteY160" fmla="*/ 1887630 h 3259230"/>
                <a:gd name="connsiteX161" fmla="*/ 849117 w 2244530"/>
                <a:gd name="connsiteY161" fmla="*/ 1892392 h 3259230"/>
                <a:gd name="connsiteX162" fmla="*/ 806255 w 2244530"/>
                <a:gd name="connsiteY162" fmla="*/ 1868580 h 3259230"/>
                <a:gd name="connsiteX163" fmla="*/ 739580 w 2244530"/>
                <a:gd name="connsiteY163" fmla="*/ 1849530 h 3259230"/>
                <a:gd name="connsiteX164" fmla="*/ 701480 w 2244530"/>
                <a:gd name="connsiteY164" fmla="*/ 1844767 h 3259230"/>
                <a:gd name="connsiteX165" fmla="*/ 658617 w 2244530"/>
                <a:gd name="connsiteY165" fmla="*/ 1849530 h 3259230"/>
                <a:gd name="connsiteX166" fmla="*/ 558605 w 2244530"/>
                <a:gd name="connsiteY166" fmla="*/ 1840005 h 3259230"/>
                <a:gd name="connsiteX167" fmla="*/ 487167 w 2244530"/>
                <a:gd name="connsiteY167" fmla="*/ 1830480 h 3259230"/>
                <a:gd name="connsiteX168" fmla="*/ 387155 w 2244530"/>
                <a:gd name="connsiteY168" fmla="*/ 1840005 h 3259230"/>
                <a:gd name="connsiteX169" fmla="*/ 339530 w 2244530"/>
                <a:gd name="connsiteY169" fmla="*/ 1849530 h 3259230"/>
                <a:gd name="connsiteX170" fmla="*/ 301430 w 2244530"/>
                <a:gd name="connsiteY170" fmla="*/ 1859055 h 3259230"/>
                <a:gd name="connsiteX171" fmla="*/ 272855 w 2244530"/>
                <a:gd name="connsiteY171" fmla="*/ 1868580 h 3259230"/>
                <a:gd name="connsiteX172" fmla="*/ 244280 w 2244530"/>
                <a:gd name="connsiteY172" fmla="*/ 1873342 h 3259230"/>
                <a:gd name="connsiteX173" fmla="*/ 215705 w 2244530"/>
                <a:gd name="connsiteY173" fmla="*/ 1863817 h 3259230"/>
                <a:gd name="connsiteX174" fmla="*/ 201417 w 2244530"/>
                <a:gd name="connsiteY174" fmla="*/ 1859055 h 3259230"/>
                <a:gd name="connsiteX175" fmla="*/ 172842 w 2244530"/>
                <a:gd name="connsiteY175" fmla="*/ 1840005 h 3259230"/>
                <a:gd name="connsiteX176" fmla="*/ 51 w 2244530"/>
                <a:gd name="connsiteY176" fmla="*/ 1811430 h 3259230"/>
                <a:gd name="connsiteX177" fmla="*/ 167920 w 2244530"/>
                <a:gd name="connsiteY177" fmla="*/ 1773330 h 3259230"/>
                <a:gd name="connsiteX178" fmla="*/ 163125 w 2244530"/>
                <a:gd name="connsiteY178" fmla="*/ 1744755 h 3259230"/>
                <a:gd name="connsiteX179" fmla="*/ 163188 w 2244530"/>
                <a:gd name="connsiteY179" fmla="*/ 1716180 h 3259230"/>
                <a:gd name="connsiteX180" fmla="*/ 170318 w 2244530"/>
                <a:gd name="connsiteY180" fmla="*/ 1678079 h 3259230"/>
                <a:gd name="connsiteX181" fmla="*/ 182367 w 2244530"/>
                <a:gd name="connsiteY181" fmla="*/ 1649505 h 3259230"/>
                <a:gd name="connsiteX182" fmla="*/ 210942 w 2244530"/>
                <a:gd name="connsiteY182" fmla="*/ 1630455 h 3259230"/>
                <a:gd name="connsiteX183" fmla="*/ 229992 w 2244530"/>
                <a:gd name="connsiteY183" fmla="*/ 1616167 h 3259230"/>
                <a:gd name="connsiteX184" fmla="*/ 263330 w 2244530"/>
                <a:gd name="connsiteY184" fmla="*/ 1606642 h 3259230"/>
                <a:gd name="connsiteX185" fmla="*/ 306192 w 2244530"/>
                <a:gd name="connsiteY185" fmla="*/ 1597117 h 3259230"/>
                <a:gd name="connsiteX186" fmla="*/ 377630 w 2244530"/>
                <a:gd name="connsiteY186" fmla="*/ 1611405 h 3259230"/>
                <a:gd name="connsiteX187" fmla="*/ 391917 w 2244530"/>
                <a:gd name="connsiteY187" fmla="*/ 1620930 h 3259230"/>
                <a:gd name="connsiteX188" fmla="*/ 420492 w 2244530"/>
                <a:gd name="connsiteY188" fmla="*/ 1630455 h 3259230"/>
                <a:gd name="connsiteX189" fmla="*/ 596705 w 2244530"/>
                <a:gd name="connsiteY189" fmla="*/ 1620930 h 3259230"/>
                <a:gd name="connsiteX190" fmla="*/ 630042 w 2244530"/>
                <a:gd name="connsiteY190" fmla="*/ 1611405 h 3259230"/>
                <a:gd name="connsiteX191" fmla="*/ 649092 w 2244530"/>
                <a:gd name="connsiteY191" fmla="*/ 1606642 h 3259230"/>
                <a:gd name="connsiteX192" fmla="*/ 730055 w 2244530"/>
                <a:gd name="connsiteY192" fmla="*/ 1592355 h 3259230"/>
                <a:gd name="connsiteX193" fmla="*/ 791967 w 2244530"/>
                <a:gd name="connsiteY193" fmla="*/ 1582830 h 3259230"/>
                <a:gd name="connsiteX194" fmla="*/ 1011042 w 2244530"/>
                <a:gd name="connsiteY194" fmla="*/ 1573305 h 3259230"/>
                <a:gd name="connsiteX195" fmla="*/ 1039617 w 2244530"/>
                <a:gd name="connsiteY195" fmla="*/ 1559017 h 3259230"/>
                <a:gd name="connsiteX196" fmla="*/ 1077717 w 2244530"/>
                <a:gd name="connsiteY196" fmla="*/ 1549492 h 3259230"/>
                <a:gd name="connsiteX197" fmla="*/ 1144392 w 2244530"/>
                <a:gd name="connsiteY197" fmla="*/ 1554255 h 3259230"/>
                <a:gd name="connsiteX198" fmla="*/ 1168205 w 2244530"/>
                <a:gd name="connsiteY198" fmla="*/ 1559017 h 3259230"/>
                <a:gd name="connsiteX199" fmla="*/ 1220592 w 2244530"/>
                <a:gd name="connsiteY199" fmla="*/ 1563780 h 3259230"/>
                <a:gd name="connsiteX200" fmla="*/ 1258692 w 2244530"/>
                <a:gd name="connsiteY200" fmla="*/ 1554255 h 3259230"/>
                <a:gd name="connsiteX201" fmla="*/ 1311080 w 2244530"/>
                <a:gd name="connsiteY201" fmla="*/ 1539967 h 3259230"/>
                <a:gd name="connsiteX202" fmla="*/ 1377755 w 2244530"/>
                <a:gd name="connsiteY202" fmla="*/ 1535205 h 3259230"/>
                <a:gd name="connsiteX203" fmla="*/ 1425380 w 2244530"/>
                <a:gd name="connsiteY203" fmla="*/ 1530442 h 3259230"/>
                <a:gd name="connsiteX204" fmla="*/ 1439667 w 2244530"/>
                <a:gd name="connsiteY204" fmla="*/ 1525680 h 3259230"/>
                <a:gd name="connsiteX205" fmla="*/ 1444430 w 2244530"/>
                <a:gd name="connsiteY205" fmla="*/ 1511392 h 3259230"/>
                <a:gd name="connsiteX206" fmla="*/ 1453955 w 2244530"/>
                <a:gd name="connsiteY206" fmla="*/ 1497105 h 3259230"/>
                <a:gd name="connsiteX207" fmla="*/ 1482530 w 2244530"/>
                <a:gd name="connsiteY207" fmla="*/ 1473292 h 3259230"/>
                <a:gd name="connsiteX208" fmla="*/ 1492055 w 2244530"/>
                <a:gd name="connsiteY208" fmla="*/ 1459005 h 3259230"/>
                <a:gd name="connsiteX209" fmla="*/ 1520630 w 2244530"/>
                <a:gd name="connsiteY209" fmla="*/ 1439955 h 3259230"/>
                <a:gd name="connsiteX210" fmla="*/ 1549205 w 2244530"/>
                <a:gd name="connsiteY210" fmla="*/ 1430430 h 3259230"/>
                <a:gd name="connsiteX211" fmla="*/ 1577780 w 2244530"/>
                <a:gd name="connsiteY211" fmla="*/ 1406617 h 3259230"/>
                <a:gd name="connsiteX212" fmla="*/ 1587305 w 2244530"/>
                <a:gd name="connsiteY212" fmla="*/ 1378042 h 3259230"/>
                <a:gd name="connsiteX213" fmla="*/ 1568255 w 2244530"/>
                <a:gd name="connsiteY213" fmla="*/ 1325655 h 3259230"/>
                <a:gd name="connsiteX214" fmla="*/ 1539680 w 2244530"/>
                <a:gd name="connsiteY214" fmla="*/ 1301842 h 3259230"/>
                <a:gd name="connsiteX215" fmla="*/ 1530155 w 2244530"/>
                <a:gd name="connsiteY215" fmla="*/ 1287555 h 3259230"/>
                <a:gd name="connsiteX216" fmla="*/ 1515867 w 2244530"/>
                <a:gd name="connsiteY216" fmla="*/ 1268505 h 3259230"/>
                <a:gd name="connsiteX217" fmla="*/ 1496817 w 2244530"/>
                <a:gd name="connsiteY217" fmla="*/ 1239930 h 3259230"/>
                <a:gd name="connsiteX218" fmla="*/ 1482530 w 2244530"/>
                <a:gd name="connsiteY218" fmla="*/ 1230405 h 3259230"/>
                <a:gd name="connsiteX219" fmla="*/ 1468242 w 2244530"/>
                <a:gd name="connsiteY219" fmla="*/ 1201830 h 3259230"/>
                <a:gd name="connsiteX220" fmla="*/ 1458717 w 2244530"/>
                <a:gd name="connsiteY220" fmla="*/ 1173255 h 3259230"/>
                <a:gd name="connsiteX221" fmla="*/ 1453955 w 2244530"/>
                <a:gd name="connsiteY221" fmla="*/ 1158967 h 3259230"/>
                <a:gd name="connsiteX222" fmla="*/ 1449192 w 2244530"/>
                <a:gd name="connsiteY222" fmla="*/ 1144680 h 3259230"/>
                <a:gd name="connsiteX223" fmla="*/ 1439667 w 2244530"/>
                <a:gd name="connsiteY223" fmla="*/ 1111342 h 3259230"/>
                <a:gd name="connsiteX224" fmla="*/ 1425380 w 2244530"/>
                <a:gd name="connsiteY224" fmla="*/ 1101817 h 3259230"/>
                <a:gd name="connsiteX225" fmla="*/ 1401567 w 2244530"/>
                <a:gd name="connsiteY225" fmla="*/ 1106580 h 3259230"/>
                <a:gd name="connsiteX226" fmla="*/ 1325367 w 2244530"/>
                <a:gd name="connsiteY226" fmla="*/ 1097055 h 3259230"/>
                <a:gd name="connsiteX227" fmla="*/ 1315842 w 2244530"/>
                <a:gd name="connsiteY227" fmla="*/ 1068480 h 3259230"/>
                <a:gd name="connsiteX228" fmla="*/ 1320605 w 2244530"/>
                <a:gd name="connsiteY228" fmla="*/ 1006567 h 3259230"/>
                <a:gd name="connsiteX229" fmla="*/ 1330130 w 2244530"/>
                <a:gd name="connsiteY229" fmla="*/ 992280 h 3259230"/>
                <a:gd name="connsiteX230" fmla="*/ 1358705 w 2244530"/>
                <a:gd name="connsiteY230" fmla="*/ 968467 h 3259230"/>
                <a:gd name="connsiteX231" fmla="*/ 1372992 w 2244530"/>
                <a:gd name="connsiteY231" fmla="*/ 963705 h 3259230"/>
                <a:gd name="connsiteX232" fmla="*/ 1382517 w 2244530"/>
                <a:gd name="connsiteY232" fmla="*/ 949417 h 3259230"/>
                <a:gd name="connsiteX233" fmla="*/ 1411092 w 2244530"/>
                <a:gd name="connsiteY233" fmla="*/ 930367 h 3259230"/>
                <a:gd name="connsiteX234" fmla="*/ 1420617 w 2244530"/>
                <a:gd name="connsiteY234" fmla="*/ 901792 h 3259230"/>
                <a:gd name="connsiteX235" fmla="*/ 1425380 w 2244530"/>
                <a:gd name="connsiteY235" fmla="*/ 887505 h 3259230"/>
                <a:gd name="connsiteX236" fmla="*/ 1434905 w 2244530"/>
                <a:gd name="connsiteY236" fmla="*/ 873217 h 3259230"/>
                <a:gd name="connsiteX237" fmla="*/ 1430142 w 2244530"/>
                <a:gd name="connsiteY237" fmla="*/ 811305 h 3259230"/>
                <a:gd name="connsiteX238" fmla="*/ 1425380 w 2244530"/>
                <a:gd name="connsiteY238" fmla="*/ 797017 h 3259230"/>
                <a:gd name="connsiteX239" fmla="*/ 1411092 w 2244530"/>
                <a:gd name="connsiteY239" fmla="*/ 787492 h 3259230"/>
                <a:gd name="connsiteX240" fmla="*/ 1401567 w 2244530"/>
                <a:gd name="connsiteY240" fmla="*/ 758917 h 3259230"/>
                <a:gd name="connsiteX241" fmla="*/ 1396805 w 2244530"/>
                <a:gd name="connsiteY241" fmla="*/ 744630 h 3259230"/>
                <a:gd name="connsiteX242" fmla="*/ 1392042 w 2244530"/>
                <a:gd name="connsiteY242" fmla="*/ 725580 h 3259230"/>
                <a:gd name="connsiteX243" fmla="*/ 1387280 w 2244530"/>
                <a:gd name="connsiteY243" fmla="*/ 687480 h 3259230"/>
                <a:gd name="connsiteX244" fmla="*/ 1382517 w 2244530"/>
                <a:gd name="connsiteY244" fmla="*/ 673192 h 3259230"/>
                <a:gd name="connsiteX245" fmla="*/ 1372992 w 2244530"/>
                <a:gd name="connsiteY245" fmla="*/ 630330 h 3259230"/>
                <a:gd name="connsiteX246" fmla="*/ 1377755 w 2244530"/>
                <a:gd name="connsiteY246" fmla="*/ 596992 h 3259230"/>
                <a:gd name="connsiteX247" fmla="*/ 1382517 w 2244530"/>
                <a:gd name="connsiteY247" fmla="*/ 582705 h 3259230"/>
                <a:gd name="connsiteX248" fmla="*/ 1401567 w 2244530"/>
                <a:gd name="connsiteY248" fmla="*/ 577942 h 3259230"/>
                <a:gd name="connsiteX249" fmla="*/ 1425380 w 2244530"/>
                <a:gd name="connsiteY249" fmla="*/ 554130 h 3259230"/>
                <a:gd name="connsiteX250" fmla="*/ 1453955 w 2244530"/>
                <a:gd name="connsiteY250" fmla="*/ 525555 h 3259230"/>
                <a:gd name="connsiteX251" fmla="*/ 1458717 w 2244530"/>
                <a:gd name="connsiteY251" fmla="*/ 511267 h 3259230"/>
                <a:gd name="connsiteX252" fmla="*/ 1468242 w 2244530"/>
                <a:gd name="connsiteY252" fmla="*/ 496980 h 3259230"/>
                <a:gd name="connsiteX253" fmla="*/ 1473005 w 2244530"/>
                <a:gd name="connsiteY253" fmla="*/ 477930 h 3259230"/>
                <a:gd name="connsiteX254" fmla="*/ 1496817 w 2244530"/>
                <a:gd name="connsiteY254" fmla="*/ 411255 h 3259230"/>
                <a:gd name="connsiteX255" fmla="*/ 1506342 w 2244530"/>
                <a:gd name="connsiteY255" fmla="*/ 311242 h 3259230"/>
                <a:gd name="connsiteX256" fmla="*/ 1515867 w 2244530"/>
                <a:gd name="connsiteY256" fmla="*/ 268380 h 3259230"/>
                <a:gd name="connsiteX257" fmla="*/ 1520630 w 2244530"/>
                <a:gd name="connsiteY257" fmla="*/ 235042 h 3259230"/>
                <a:gd name="connsiteX258" fmla="*/ 1530155 w 2244530"/>
                <a:gd name="connsiteY258" fmla="*/ 206467 h 3259230"/>
                <a:gd name="connsiteX259" fmla="*/ 1534917 w 2244530"/>
                <a:gd name="connsiteY259" fmla="*/ 187417 h 3259230"/>
                <a:gd name="connsiteX260" fmla="*/ 1544442 w 2244530"/>
                <a:gd name="connsiteY260" fmla="*/ 92167 h 3259230"/>
                <a:gd name="connsiteX261" fmla="*/ 1568255 w 2244530"/>
                <a:gd name="connsiteY261" fmla="*/ 44542 h 3259230"/>
                <a:gd name="connsiteX262" fmla="*/ 1596830 w 2244530"/>
                <a:gd name="connsiteY262" fmla="*/ 20730 h 3259230"/>
                <a:gd name="connsiteX263" fmla="*/ 1625405 w 2244530"/>
                <a:gd name="connsiteY263" fmla="*/ 11205 h 3259230"/>
                <a:gd name="connsiteX264" fmla="*/ 1639692 w 2244530"/>
                <a:gd name="connsiteY264" fmla="*/ 6442 h 3259230"/>
                <a:gd name="connsiteX265" fmla="*/ 1653981 w 2244530"/>
                <a:gd name="connsiteY265" fmla="*/ 1680 h 3259230"/>
                <a:gd name="connsiteX266" fmla="*/ 1717937 w 2244530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81873 w 2082123"/>
                <a:gd name="connsiteY172" fmla="*/ 1873342 h 3259230"/>
                <a:gd name="connsiteX173" fmla="*/ 53298 w 2082123"/>
                <a:gd name="connsiteY173" fmla="*/ 1863817 h 3259230"/>
                <a:gd name="connsiteX174" fmla="*/ 39010 w 2082123"/>
                <a:gd name="connsiteY174" fmla="*/ 1859055 h 3259230"/>
                <a:gd name="connsiteX175" fmla="*/ 10435 w 2082123"/>
                <a:gd name="connsiteY175" fmla="*/ 1840005 h 3259230"/>
                <a:gd name="connsiteX176" fmla="*/ 15037 w 2082123"/>
                <a:gd name="connsiteY176" fmla="*/ 1811430 h 3259230"/>
                <a:gd name="connsiteX177" fmla="*/ 5513 w 2082123"/>
                <a:gd name="connsiteY177" fmla="*/ 1773330 h 3259230"/>
                <a:gd name="connsiteX178" fmla="*/ 718 w 2082123"/>
                <a:gd name="connsiteY178" fmla="*/ 1744755 h 3259230"/>
                <a:gd name="connsiteX179" fmla="*/ 781 w 2082123"/>
                <a:gd name="connsiteY179" fmla="*/ 1716180 h 3259230"/>
                <a:gd name="connsiteX180" fmla="*/ 7911 w 2082123"/>
                <a:gd name="connsiteY180" fmla="*/ 1678079 h 3259230"/>
                <a:gd name="connsiteX181" fmla="*/ 19960 w 2082123"/>
                <a:gd name="connsiteY181" fmla="*/ 1649505 h 3259230"/>
                <a:gd name="connsiteX182" fmla="*/ 48535 w 2082123"/>
                <a:gd name="connsiteY182" fmla="*/ 1630455 h 3259230"/>
                <a:gd name="connsiteX183" fmla="*/ 67585 w 2082123"/>
                <a:gd name="connsiteY183" fmla="*/ 1616167 h 3259230"/>
                <a:gd name="connsiteX184" fmla="*/ 100923 w 2082123"/>
                <a:gd name="connsiteY184" fmla="*/ 1606642 h 3259230"/>
                <a:gd name="connsiteX185" fmla="*/ 143785 w 2082123"/>
                <a:gd name="connsiteY185" fmla="*/ 1597117 h 3259230"/>
                <a:gd name="connsiteX186" fmla="*/ 215223 w 2082123"/>
                <a:gd name="connsiteY186" fmla="*/ 1611405 h 3259230"/>
                <a:gd name="connsiteX187" fmla="*/ 229510 w 2082123"/>
                <a:gd name="connsiteY187" fmla="*/ 1620930 h 3259230"/>
                <a:gd name="connsiteX188" fmla="*/ 258085 w 2082123"/>
                <a:gd name="connsiteY188" fmla="*/ 1630455 h 3259230"/>
                <a:gd name="connsiteX189" fmla="*/ 434298 w 2082123"/>
                <a:gd name="connsiteY189" fmla="*/ 1620930 h 3259230"/>
                <a:gd name="connsiteX190" fmla="*/ 467635 w 2082123"/>
                <a:gd name="connsiteY190" fmla="*/ 1611405 h 3259230"/>
                <a:gd name="connsiteX191" fmla="*/ 486685 w 2082123"/>
                <a:gd name="connsiteY191" fmla="*/ 1606642 h 3259230"/>
                <a:gd name="connsiteX192" fmla="*/ 567648 w 2082123"/>
                <a:gd name="connsiteY192" fmla="*/ 1592355 h 3259230"/>
                <a:gd name="connsiteX193" fmla="*/ 629560 w 2082123"/>
                <a:gd name="connsiteY193" fmla="*/ 1582830 h 3259230"/>
                <a:gd name="connsiteX194" fmla="*/ 848635 w 2082123"/>
                <a:gd name="connsiteY194" fmla="*/ 1573305 h 3259230"/>
                <a:gd name="connsiteX195" fmla="*/ 877210 w 2082123"/>
                <a:gd name="connsiteY195" fmla="*/ 1559017 h 3259230"/>
                <a:gd name="connsiteX196" fmla="*/ 915310 w 2082123"/>
                <a:gd name="connsiteY196" fmla="*/ 1549492 h 3259230"/>
                <a:gd name="connsiteX197" fmla="*/ 981985 w 2082123"/>
                <a:gd name="connsiteY197" fmla="*/ 1554255 h 3259230"/>
                <a:gd name="connsiteX198" fmla="*/ 1005798 w 2082123"/>
                <a:gd name="connsiteY198" fmla="*/ 1559017 h 3259230"/>
                <a:gd name="connsiteX199" fmla="*/ 1058185 w 2082123"/>
                <a:gd name="connsiteY199" fmla="*/ 1563780 h 3259230"/>
                <a:gd name="connsiteX200" fmla="*/ 1096285 w 2082123"/>
                <a:gd name="connsiteY200" fmla="*/ 1554255 h 3259230"/>
                <a:gd name="connsiteX201" fmla="*/ 1148673 w 2082123"/>
                <a:gd name="connsiteY201" fmla="*/ 1539967 h 3259230"/>
                <a:gd name="connsiteX202" fmla="*/ 1215348 w 2082123"/>
                <a:gd name="connsiteY202" fmla="*/ 1535205 h 3259230"/>
                <a:gd name="connsiteX203" fmla="*/ 1262973 w 2082123"/>
                <a:gd name="connsiteY203" fmla="*/ 1530442 h 3259230"/>
                <a:gd name="connsiteX204" fmla="*/ 1277260 w 2082123"/>
                <a:gd name="connsiteY204" fmla="*/ 1525680 h 3259230"/>
                <a:gd name="connsiteX205" fmla="*/ 1282023 w 2082123"/>
                <a:gd name="connsiteY205" fmla="*/ 1511392 h 3259230"/>
                <a:gd name="connsiteX206" fmla="*/ 1291548 w 2082123"/>
                <a:gd name="connsiteY206" fmla="*/ 1497105 h 3259230"/>
                <a:gd name="connsiteX207" fmla="*/ 1320123 w 2082123"/>
                <a:gd name="connsiteY207" fmla="*/ 1473292 h 3259230"/>
                <a:gd name="connsiteX208" fmla="*/ 1329648 w 2082123"/>
                <a:gd name="connsiteY208" fmla="*/ 1459005 h 3259230"/>
                <a:gd name="connsiteX209" fmla="*/ 1358223 w 2082123"/>
                <a:gd name="connsiteY209" fmla="*/ 1439955 h 3259230"/>
                <a:gd name="connsiteX210" fmla="*/ 1386798 w 2082123"/>
                <a:gd name="connsiteY210" fmla="*/ 1430430 h 3259230"/>
                <a:gd name="connsiteX211" fmla="*/ 1415373 w 2082123"/>
                <a:gd name="connsiteY211" fmla="*/ 1406617 h 3259230"/>
                <a:gd name="connsiteX212" fmla="*/ 1424898 w 2082123"/>
                <a:gd name="connsiteY212" fmla="*/ 1378042 h 3259230"/>
                <a:gd name="connsiteX213" fmla="*/ 1405848 w 2082123"/>
                <a:gd name="connsiteY213" fmla="*/ 1325655 h 3259230"/>
                <a:gd name="connsiteX214" fmla="*/ 1377273 w 2082123"/>
                <a:gd name="connsiteY214" fmla="*/ 1301842 h 3259230"/>
                <a:gd name="connsiteX215" fmla="*/ 1367748 w 2082123"/>
                <a:gd name="connsiteY215" fmla="*/ 1287555 h 3259230"/>
                <a:gd name="connsiteX216" fmla="*/ 1353460 w 2082123"/>
                <a:gd name="connsiteY216" fmla="*/ 1268505 h 3259230"/>
                <a:gd name="connsiteX217" fmla="*/ 1334410 w 2082123"/>
                <a:gd name="connsiteY217" fmla="*/ 1239930 h 3259230"/>
                <a:gd name="connsiteX218" fmla="*/ 1320123 w 2082123"/>
                <a:gd name="connsiteY218" fmla="*/ 1230405 h 3259230"/>
                <a:gd name="connsiteX219" fmla="*/ 1305835 w 2082123"/>
                <a:gd name="connsiteY219" fmla="*/ 1201830 h 3259230"/>
                <a:gd name="connsiteX220" fmla="*/ 1296310 w 2082123"/>
                <a:gd name="connsiteY220" fmla="*/ 1173255 h 3259230"/>
                <a:gd name="connsiteX221" fmla="*/ 1291548 w 2082123"/>
                <a:gd name="connsiteY221" fmla="*/ 1158967 h 3259230"/>
                <a:gd name="connsiteX222" fmla="*/ 1286785 w 2082123"/>
                <a:gd name="connsiteY222" fmla="*/ 1144680 h 3259230"/>
                <a:gd name="connsiteX223" fmla="*/ 1277260 w 2082123"/>
                <a:gd name="connsiteY223" fmla="*/ 1111342 h 3259230"/>
                <a:gd name="connsiteX224" fmla="*/ 1262973 w 2082123"/>
                <a:gd name="connsiteY224" fmla="*/ 1101817 h 3259230"/>
                <a:gd name="connsiteX225" fmla="*/ 1239160 w 2082123"/>
                <a:gd name="connsiteY225" fmla="*/ 1106580 h 3259230"/>
                <a:gd name="connsiteX226" fmla="*/ 1162960 w 2082123"/>
                <a:gd name="connsiteY226" fmla="*/ 1097055 h 3259230"/>
                <a:gd name="connsiteX227" fmla="*/ 1153435 w 2082123"/>
                <a:gd name="connsiteY227" fmla="*/ 1068480 h 3259230"/>
                <a:gd name="connsiteX228" fmla="*/ 1158198 w 2082123"/>
                <a:gd name="connsiteY228" fmla="*/ 1006567 h 3259230"/>
                <a:gd name="connsiteX229" fmla="*/ 1167723 w 2082123"/>
                <a:gd name="connsiteY229" fmla="*/ 992280 h 3259230"/>
                <a:gd name="connsiteX230" fmla="*/ 1196298 w 2082123"/>
                <a:gd name="connsiteY230" fmla="*/ 968467 h 3259230"/>
                <a:gd name="connsiteX231" fmla="*/ 1210585 w 2082123"/>
                <a:gd name="connsiteY231" fmla="*/ 963705 h 3259230"/>
                <a:gd name="connsiteX232" fmla="*/ 1220110 w 2082123"/>
                <a:gd name="connsiteY232" fmla="*/ 949417 h 3259230"/>
                <a:gd name="connsiteX233" fmla="*/ 1248685 w 2082123"/>
                <a:gd name="connsiteY233" fmla="*/ 930367 h 3259230"/>
                <a:gd name="connsiteX234" fmla="*/ 1258210 w 2082123"/>
                <a:gd name="connsiteY234" fmla="*/ 901792 h 3259230"/>
                <a:gd name="connsiteX235" fmla="*/ 1262973 w 2082123"/>
                <a:gd name="connsiteY235" fmla="*/ 887505 h 3259230"/>
                <a:gd name="connsiteX236" fmla="*/ 1272498 w 2082123"/>
                <a:gd name="connsiteY236" fmla="*/ 873217 h 3259230"/>
                <a:gd name="connsiteX237" fmla="*/ 1267735 w 2082123"/>
                <a:gd name="connsiteY237" fmla="*/ 811305 h 3259230"/>
                <a:gd name="connsiteX238" fmla="*/ 1262973 w 2082123"/>
                <a:gd name="connsiteY238" fmla="*/ 797017 h 3259230"/>
                <a:gd name="connsiteX239" fmla="*/ 1248685 w 2082123"/>
                <a:gd name="connsiteY239" fmla="*/ 787492 h 3259230"/>
                <a:gd name="connsiteX240" fmla="*/ 1239160 w 2082123"/>
                <a:gd name="connsiteY240" fmla="*/ 758917 h 3259230"/>
                <a:gd name="connsiteX241" fmla="*/ 1234398 w 2082123"/>
                <a:gd name="connsiteY241" fmla="*/ 744630 h 3259230"/>
                <a:gd name="connsiteX242" fmla="*/ 1229635 w 2082123"/>
                <a:gd name="connsiteY242" fmla="*/ 725580 h 3259230"/>
                <a:gd name="connsiteX243" fmla="*/ 1224873 w 2082123"/>
                <a:gd name="connsiteY243" fmla="*/ 687480 h 3259230"/>
                <a:gd name="connsiteX244" fmla="*/ 1220110 w 2082123"/>
                <a:gd name="connsiteY244" fmla="*/ 673192 h 3259230"/>
                <a:gd name="connsiteX245" fmla="*/ 1210585 w 2082123"/>
                <a:gd name="connsiteY245" fmla="*/ 630330 h 3259230"/>
                <a:gd name="connsiteX246" fmla="*/ 1215348 w 2082123"/>
                <a:gd name="connsiteY246" fmla="*/ 596992 h 3259230"/>
                <a:gd name="connsiteX247" fmla="*/ 1220110 w 2082123"/>
                <a:gd name="connsiteY247" fmla="*/ 582705 h 3259230"/>
                <a:gd name="connsiteX248" fmla="*/ 1239160 w 2082123"/>
                <a:gd name="connsiteY248" fmla="*/ 577942 h 3259230"/>
                <a:gd name="connsiteX249" fmla="*/ 1262973 w 2082123"/>
                <a:gd name="connsiteY249" fmla="*/ 554130 h 3259230"/>
                <a:gd name="connsiteX250" fmla="*/ 1291548 w 2082123"/>
                <a:gd name="connsiteY250" fmla="*/ 525555 h 3259230"/>
                <a:gd name="connsiteX251" fmla="*/ 1296310 w 2082123"/>
                <a:gd name="connsiteY251" fmla="*/ 511267 h 3259230"/>
                <a:gd name="connsiteX252" fmla="*/ 1305835 w 2082123"/>
                <a:gd name="connsiteY252" fmla="*/ 496980 h 3259230"/>
                <a:gd name="connsiteX253" fmla="*/ 1310598 w 2082123"/>
                <a:gd name="connsiteY253" fmla="*/ 477930 h 3259230"/>
                <a:gd name="connsiteX254" fmla="*/ 1334410 w 2082123"/>
                <a:gd name="connsiteY254" fmla="*/ 411255 h 3259230"/>
                <a:gd name="connsiteX255" fmla="*/ 1343935 w 2082123"/>
                <a:gd name="connsiteY255" fmla="*/ 311242 h 3259230"/>
                <a:gd name="connsiteX256" fmla="*/ 1353460 w 2082123"/>
                <a:gd name="connsiteY256" fmla="*/ 268380 h 3259230"/>
                <a:gd name="connsiteX257" fmla="*/ 1358223 w 2082123"/>
                <a:gd name="connsiteY257" fmla="*/ 235042 h 3259230"/>
                <a:gd name="connsiteX258" fmla="*/ 1367748 w 2082123"/>
                <a:gd name="connsiteY258" fmla="*/ 206467 h 3259230"/>
                <a:gd name="connsiteX259" fmla="*/ 1372510 w 2082123"/>
                <a:gd name="connsiteY259" fmla="*/ 187417 h 3259230"/>
                <a:gd name="connsiteX260" fmla="*/ 1382035 w 2082123"/>
                <a:gd name="connsiteY260" fmla="*/ 92167 h 3259230"/>
                <a:gd name="connsiteX261" fmla="*/ 1405848 w 2082123"/>
                <a:gd name="connsiteY261" fmla="*/ 44542 h 3259230"/>
                <a:gd name="connsiteX262" fmla="*/ 1434423 w 2082123"/>
                <a:gd name="connsiteY262" fmla="*/ 20730 h 3259230"/>
                <a:gd name="connsiteX263" fmla="*/ 1462998 w 2082123"/>
                <a:gd name="connsiteY263" fmla="*/ 11205 h 3259230"/>
                <a:gd name="connsiteX264" fmla="*/ 1477285 w 2082123"/>
                <a:gd name="connsiteY264" fmla="*/ 6442 h 3259230"/>
                <a:gd name="connsiteX265" fmla="*/ 1491574 w 2082123"/>
                <a:gd name="connsiteY265" fmla="*/ 1680 h 3259230"/>
                <a:gd name="connsiteX266" fmla="*/ 1555530 w 2082123"/>
                <a:gd name="connsiteY266" fmla="*/ 1679 h 3259230"/>
                <a:gd name="connsiteX0" fmla="*/ 1727274 w 2253867"/>
                <a:gd name="connsiteY0" fmla="*/ 1679 h 3259230"/>
                <a:gd name="connsiteX1" fmla="*/ 1787142 w 2253867"/>
                <a:gd name="connsiteY1" fmla="*/ 42161 h 3259230"/>
                <a:gd name="connsiteX2" fmla="*/ 1801429 w 2253867"/>
                <a:gd name="connsiteY2" fmla="*/ 111217 h 3259230"/>
                <a:gd name="connsiteX3" fmla="*/ 1810954 w 2253867"/>
                <a:gd name="connsiteY3" fmla="*/ 154080 h 3259230"/>
                <a:gd name="connsiteX4" fmla="*/ 1820479 w 2253867"/>
                <a:gd name="connsiteY4" fmla="*/ 215992 h 3259230"/>
                <a:gd name="connsiteX5" fmla="*/ 1830004 w 2253867"/>
                <a:gd name="connsiteY5" fmla="*/ 249330 h 3259230"/>
                <a:gd name="connsiteX6" fmla="*/ 1844292 w 2253867"/>
                <a:gd name="connsiteY6" fmla="*/ 325530 h 3259230"/>
                <a:gd name="connsiteX7" fmla="*/ 1853817 w 2253867"/>
                <a:gd name="connsiteY7" fmla="*/ 354105 h 3259230"/>
                <a:gd name="connsiteX8" fmla="*/ 1858579 w 2253867"/>
                <a:gd name="connsiteY8" fmla="*/ 368392 h 3259230"/>
                <a:gd name="connsiteX9" fmla="*/ 1868104 w 2253867"/>
                <a:gd name="connsiteY9" fmla="*/ 382680 h 3259230"/>
                <a:gd name="connsiteX10" fmla="*/ 1877629 w 2253867"/>
                <a:gd name="connsiteY10" fmla="*/ 411255 h 3259230"/>
                <a:gd name="connsiteX11" fmla="*/ 1896679 w 2253867"/>
                <a:gd name="connsiteY11" fmla="*/ 439830 h 3259230"/>
                <a:gd name="connsiteX12" fmla="*/ 1901442 w 2253867"/>
                <a:gd name="connsiteY12" fmla="*/ 454117 h 3259230"/>
                <a:gd name="connsiteX13" fmla="*/ 1925254 w 2253867"/>
                <a:gd name="connsiteY13" fmla="*/ 482692 h 3259230"/>
                <a:gd name="connsiteX14" fmla="*/ 1939542 w 2253867"/>
                <a:gd name="connsiteY14" fmla="*/ 487455 h 3259230"/>
                <a:gd name="connsiteX15" fmla="*/ 1949067 w 2253867"/>
                <a:gd name="connsiteY15" fmla="*/ 501742 h 3259230"/>
                <a:gd name="connsiteX16" fmla="*/ 1977642 w 2253867"/>
                <a:gd name="connsiteY16" fmla="*/ 520792 h 3259230"/>
                <a:gd name="connsiteX17" fmla="*/ 2006217 w 2253867"/>
                <a:gd name="connsiteY17" fmla="*/ 563655 h 3259230"/>
                <a:gd name="connsiteX18" fmla="*/ 2015742 w 2253867"/>
                <a:gd name="connsiteY18" fmla="*/ 577942 h 3259230"/>
                <a:gd name="connsiteX19" fmla="*/ 2010979 w 2253867"/>
                <a:gd name="connsiteY19" fmla="*/ 611280 h 3259230"/>
                <a:gd name="connsiteX20" fmla="*/ 2001454 w 2253867"/>
                <a:gd name="connsiteY20" fmla="*/ 673192 h 3259230"/>
                <a:gd name="connsiteX21" fmla="*/ 1991929 w 2253867"/>
                <a:gd name="connsiteY21" fmla="*/ 701767 h 3259230"/>
                <a:gd name="connsiteX22" fmla="*/ 1982404 w 2253867"/>
                <a:gd name="connsiteY22" fmla="*/ 716055 h 3259230"/>
                <a:gd name="connsiteX23" fmla="*/ 1977642 w 2253867"/>
                <a:gd name="connsiteY23" fmla="*/ 735105 h 3259230"/>
                <a:gd name="connsiteX24" fmla="*/ 1972879 w 2253867"/>
                <a:gd name="connsiteY24" fmla="*/ 749392 h 3259230"/>
                <a:gd name="connsiteX25" fmla="*/ 1977642 w 2253867"/>
                <a:gd name="connsiteY25" fmla="*/ 777967 h 3259230"/>
                <a:gd name="connsiteX26" fmla="*/ 1987167 w 2253867"/>
                <a:gd name="connsiteY26" fmla="*/ 806542 h 3259230"/>
                <a:gd name="connsiteX27" fmla="*/ 1991929 w 2253867"/>
                <a:gd name="connsiteY27" fmla="*/ 820830 h 3259230"/>
                <a:gd name="connsiteX28" fmla="*/ 2001454 w 2253867"/>
                <a:gd name="connsiteY28" fmla="*/ 835117 h 3259230"/>
                <a:gd name="connsiteX29" fmla="*/ 2006217 w 2253867"/>
                <a:gd name="connsiteY29" fmla="*/ 854167 h 3259230"/>
                <a:gd name="connsiteX30" fmla="*/ 2015742 w 2253867"/>
                <a:gd name="connsiteY30" fmla="*/ 954180 h 3259230"/>
                <a:gd name="connsiteX31" fmla="*/ 2020504 w 2253867"/>
                <a:gd name="connsiteY31" fmla="*/ 992280 h 3259230"/>
                <a:gd name="connsiteX32" fmla="*/ 2015742 w 2253867"/>
                <a:gd name="connsiteY32" fmla="*/ 1016092 h 3259230"/>
                <a:gd name="connsiteX33" fmla="*/ 2001454 w 2253867"/>
                <a:gd name="connsiteY33" fmla="*/ 1087530 h 3259230"/>
                <a:gd name="connsiteX34" fmla="*/ 1991929 w 2253867"/>
                <a:gd name="connsiteY34" fmla="*/ 1116105 h 3259230"/>
                <a:gd name="connsiteX35" fmla="*/ 1982404 w 2253867"/>
                <a:gd name="connsiteY35" fmla="*/ 1144680 h 3259230"/>
                <a:gd name="connsiteX36" fmla="*/ 1968117 w 2253867"/>
                <a:gd name="connsiteY36" fmla="*/ 1187542 h 3259230"/>
                <a:gd name="connsiteX37" fmla="*/ 1963354 w 2253867"/>
                <a:gd name="connsiteY37" fmla="*/ 1201830 h 3259230"/>
                <a:gd name="connsiteX38" fmla="*/ 1930017 w 2253867"/>
                <a:gd name="connsiteY38" fmla="*/ 1244692 h 3259230"/>
                <a:gd name="connsiteX39" fmla="*/ 1920492 w 2253867"/>
                <a:gd name="connsiteY39" fmla="*/ 1258980 h 3259230"/>
                <a:gd name="connsiteX40" fmla="*/ 1891917 w 2253867"/>
                <a:gd name="connsiteY40" fmla="*/ 1278030 h 3259230"/>
                <a:gd name="connsiteX41" fmla="*/ 1882392 w 2253867"/>
                <a:gd name="connsiteY41" fmla="*/ 1292317 h 3259230"/>
                <a:gd name="connsiteX42" fmla="*/ 1853817 w 2253867"/>
                <a:gd name="connsiteY42" fmla="*/ 1311367 h 3259230"/>
                <a:gd name="connsiteX43" fmla="*/ 1844292 w 2253867"/>
                <a:gd name="connsiteY43" fmla="*/ 1325655 h 3259230"/>
                <a:gd name="connsiteX44" fmla="*/ 1830004 w 2253867"/>
                <a:gd name="connsiteY44" fmla="*/ 1335180 h 3259230"/>
                <a:gd name="connsiteX45" fmla="*/ 1820479 w 2253867"/>
                <a:gd name="connsiteY45" fmla="*/ 1378042 h 3259230"/>
                <a:gd name="connsiteX46" fmla="*/ 1834767 w 2253867"/>
                <a:gd name="connsiteY46" fmla="*/ 1406617 h 3259230"/>
                <a:gd name="connsiteX47" fmla="*/ 1849054 w 2253867"/>
                <a:gd name="connsiteY47" fmla="*/ 1416142 h 3259230"/>
                <a:gd name="connsiteX48" fmla="*/ 1887154 w 2253867"/>
                <a:gd name="connsiteY48" fmla="*/ 1439955 h 3259230"/>
                <a:gd name="connsiteX49" fmla="*/ 1901442 w 2253867"/>
                <a:gd name="connsiteY49" fmla="*/ 1444717 h 3259230"/>
                <a:gd name="connsiteX50" fmla="*/ 1910967 w 2253867"/>
                <a:gd name="connsiteY50" fmla="*/ 1459005 h 3259230"/>
                <a:gd name="connsiteX51" fmla="*/ 1944304 w 2253867"/>
                <a:gd name="connsiteY51" fmla="*/ 1497105 h 3259230"/>
                <a:gd name="connsiteX52" fmla="*/ 1963354 w 2253867"/>
                <a:gd name="connsiteY52" fmla="*/ 1539967 h 3259230"/>
                <a:gd name="connsiteX53" fmla="*/ 1977642 w 2253867"/>
                <a:gd name="connsiteY53" fmla="*/ 1544730 h 3259230"/>
                <a:gd name="connsiteX54" fmla="*/ 1982404 w 2253867"/>
                <a:gd name="connsiteY54" fmla="*/ 1559017 h 3259230"/>
                <a:gd name="connsiteX55" fmla="*/ 2010979 w 2253867"/>
                <a:gd name="connsiteY55" fmla="*/ 1578067 h 3259230"/>
                <a:gd name="connsiteX56" fmla="*/ 2030029 w 2253867"/>
                <a:gd name="connsiteY56" fmla="*/ 1620930 h 3259230"/>
                <a:gd name="connsiteX57" fmla="*/ 2044317 w 2253867"/>
                <a:gd name="connsiteY57" fmla="*/ 1630455 h 3259230"/>
                <a:gd name="connsiteX58" fmla="*/ 2091942 w 2253867"/>
                <a:gd name="connsiteY58" fmla="*/ 1644742 h 3259230"/>
                <a:gd name="connsiteX59" fmla="*/ 2106229 w 2253867"/>
                <a:gd name="connsiteY59" fmla="*/ 1649505 h 3259230"/>
                <a:gd name="connsiteX60" fmla="*/ 2134804 w 2253867"/>
                <a:gd name="connsiteY60" fmla="*/ 1663792 h 3259230"/>
                <a:gd name="connsiteX61" fmla="*/ 2177667 w 2253867"/>
                <a:gd name="connsiteY61" fmla="*/ 1692367 h 3259230"/>
                <a:gd name="connsiteX62" fmla="*/ 2191954 w 2253867"/>
                <a:gd name="connsiteY62" fmla="*/ 1701892 h 3259230"/>
                <a:gd name="connsiteX63" fmla="*/ 2201479 w 2253867"/>
                <a:gd name="connsiteY63" fmla="*/ 1716180 h 3259230"/>
                <a:gd name="connsiteX64" fmla="*/ 2215767 w 2253867"/>
                <a:gd name="connsiteY64" fmla="*/ 1725705 h 3259230"/>
                <a:gd name="connsiteX65" fmla="*/ 2225292 w 2253867"/>
                <a:gd name="connsiteY65" fmla="*/ 1754280 h 3259230"/>
                <a:gd name="connsiteX66" fmla="*/ 2230054 w 2253867"/>
                <a:gd name="connsiteY66" fmla="*/ 1768567 h 3259230"/>
                <a:gd name="connsiteX67" fmla="*/ 2234817 w 2253867"/>
                <a:gd name="connsiteY67" fmla="*/ 1782855 h 3259230"/>
                <a:gd name="connsiteX68" fmla="*/ 2239579 w 2253867"/>
                <a:gd name="connsiteY68" fmla="*/ 1806667 h 3259230"/>
                <a:gd name="connsiteX69" fmla="*/ 2244342 w 2253867"/>
                <a:gd name="connsiteY69" fmla="*/ 1820955 h 3259230"/>
                <a:gd name="connsiteX70" fmla="*/ 2253867 w 2253867"/>
                <a:gd name="connsiteY70" fmla="*/ 1859055 h 3259230"/>
                <a:gd name="connsiteX71" fmla="*/ 2244342 w 2253867"/>
                <a:gd name="connsiteY71" fmla="*/ 1935255 h 3259230"/>
                <a:gd name="connsiteX72" fmla="*/ 2234817 w 2253867"/>
                <a:gd name="connsiteY72" fmla="*/ 1963830 h 3259230"/>
                <a:gd name="connsiteX73" fmla="*/ 2230054 w 2253867"/>
                <a:gd name="connsiteY73" fmla="*/ 1978117 h 3259230"/>
                <a:gd name="connsiteX74" fmla="*/ 2211004 w 2253867"/>
                <a:gd name="connsiteY74" fmla="*/ 2006692 h 3259230"/>
                <a:gd name="connsiteX75" fmla="*/ 2196717 w 2253867"/>
                <a:gd name="connsiteY75" fmla="*/ 2035267 h 3259230"/>
                <a:gd name="connsiteX76" fmla="*/ 2182429 w 2253867"/>
                <a:gd name="connsiteY76" fmla="*/ 2044792 h 3259230"/>
                <a:gd name="connsiteX77" fmla="*/ 2172904 w 2253867"/>
                <a:gd name="connsiteY77" fmla="*/ 2059080 h 3259230"/>
                <a:gd name="connsiteX78" fmla="*/ 2158617 w 2253867"/>
                <a:gd name="connsiteY78" fmla="*/ 2063842 h 3259230"/>
                <a:gd name="connsiteX79" fmla="*/ 2096704 w 2253867"/>
                <a:gd name="connsiteY79" fmla="*/ 2078130 h 3259230"/>
                <a:gd name="connsiteX80" fmla="*/ 2082417 w 2253867"/>
                <a:gd name="connsiteY80" fmla="*/ 2092417 h 3259230"/>
                <a:gd name="connsiteX81" fmla="*/ 2068129 w 2253867"/>
                <a:gd name="connsiteY81" fmla="*/ 2101942 h 3259230"/>
                <a:gd name="connsiteX82" fmla="*/ 2049079 w 2253867"/>
                <a:gd name="connsiteY82" fmla="*/ 2130517 h 3259230"/>
                <a:gd name="connsiteX83" fmla="*/ 2020504 w 2253867"/>
                <a:gd name="connsiteY83" fmla="*/ 2173380 h 3259230"/>
                <a:gd name="connsiteX84" fmla="*/ 2001454 w 2253867"/>
                <a:gd name="connsiteY84" fmla="*/ 2201955 h 3259230"/>
                <a:gd name="connsiteX85" fmla="*/ 1991929 w 2253867"/>
                <a:gd name="connsiteY85" fmla="*/ 2216242 h 3259230"/>
                <a:gd name="connsiteX86" fmla="*/ 1963354 w 2253867"/>
                <a:gd name="connsiteY86" fmla="*/ 2273392 h 3259230"/>
                <a:gd name="connsiteX87" fmla="*/ 1953829 w 2253867"/>
                <a:gd name="connsiteY87" fmla="*/ 2287680 h 3259230"/>
                <a:gd name="connsiteX88" fmla="*/ 1944304 w 2253867"/>
                <a:gd name="connsiteY88" fmla="*/ 2316255 h 3259230"/>
                <a:gd name="connsiteX89" fmla="*/ 1939542 w 2253867"/>
                <a:gd name="connsiteY89" fmla="*/ 2330542 h 3259230"/>
                <a:gd name="connsiteX90" fmla="*/ 1949067 w 2253867"/>
                <a:gd name="connsiteY90" fmla="*/ 2363880 h 3259230"/>
                <a:gd name="connsiteX91" fmla="*/ 1958592 w 2253867"/>
                <a:gd name="connsiteY91" fmla="*/ 2392455 h 3259230"/>
                <a:gd name="connsiteX92" fmla="*/ 1963354 w 2253867"/>
                <a:gd name="connsiteY92" fmla="*/ 2406742 h 3259230"/>
                <a:gd name="connsiteX93" fmla="*/ 1972879 w 2253867"/>
                <a:gd name="connsiteY93" fmla="*/ 2449605 h 3259230"/>
                <a:gd name="connsiteX94" fmla="*/ 1982404 w 2253867"/>
                <a:gd name="connsiteY94" fmla="*/ 2463892 h 3259230"/>
                <a:gd name="connsiteX95" fmla="*/ 1991929 w 2253867"/>
                <a:gd name="connsiteY95" fmla="*/ 2492467 h 3259230"/>
                <a:gd name="connsiteX96" fmla="*/ 2015742 w 2253867"/>
                <a:gd name="connsiteY96" fmla="*/ 2535330 h 3259230"/>
                <a:gd name="connsiteX97" fmla="*/ 2010979 w 2253867"/>
                <a:gd name="connsiteY97" fmla="*/ 2678205 h 3259230"/>
                <a:gd name="connsiteX98" fmla="*/ 2010979 w 2253867"/>
                <a:gd name="connsiteY98" fmla="*/ 2721067 h 3259230"/>
                <a:gd name="connsiteX99" fmla="*/ 2010979 w 2253867"/>
                <a:gd name="connsiteY99" fmla="*/ 3025867 h 3259230"/>
                <a:gd name="connsiteX100" fmla="*/ 2006217 w 2253867"/>
                <a:gd name="connsiteY100" fmla="*/ 3059205 h 3259230"/>
                <a:gd name="connsiteX101" fmla="*/ 1996692 w 2253867"/>
                <a:gd name="connsiteY101" fmla="*/ 3125880 h 3259230"/>
                <a:gd name="connsiteX102" fmla="*/ 1991929 w 2253867"/>
                <a:gd name="connsiteY102" fmla="*/ 3140167 h 3259230"/>
                <a:gd name="connsiteX103" fmla="*/ 1972879 w 2253867"/>
                <a:gd name="connsiteY103" fmla="*/ 3168742 h 3259230"/>
                <a:gd name="connsiteX104" fmla="*/ 1968117 w 2253867"/>
                <a:gd name="connsiteY104" fmla="*/ 3183030 h 3259230"/>
                <a:gd name="connsiteX105" fmla="*/ 1925254 w 2253867"/>
                <a:gd name="connsiteY105" fmla="*/ 3202080 h 3259230"/>
                <a:gd name="connsiteX106" fmla="*/ 1882392 w 2253867"/>
                <a:gd name="connsiteY106" fmla="*/ 3225892 h 3259230"/>
                <a:gd name="connsiteX107" fmla="*/ 1868104 w 2253867"/>
                <a:gd name="connsiteY107" fmla="*/ 3235417 h 3259230"/>
                <a:gd name="connsiteX108" fmla="*/ 1830004 w 2253867"/>
                <a:gd name="connsiteY108" fmla="*/ 3244942 h 3259230"/>
                <a:gd name="connsiteX109" fmla="*/ 1734754 w 2253867"/>
                <a:gd name="connsiteY109" fmla="*/ 3254467 h 3259230"/>
                <a:gd name="connsiteX110" fmla="*/ 1715704 w 2253867"/>
                <a:gd name="connsiteY110" fmla="*/ 3259230 h 3259230"/>
                <a:gd name="connsiteX111" fmla="*/ 1653792 w 2253867"/>
                <a:gd name="connsiteY111" fmla="*/ 3254467 h 3259230"/>
                <a:gd name="connsiteX112" fmla="*/ 1620454 w 2253867"/>
                <a:gd name="connsiteY112" fmla="*/ 3244942 h 3259230"/>
                <a:gd name="connsiteX113" fmla="*/ 1587117 w 2253867"/>
                <a:gd name="connsiteY113" fmla="*/ 3240180 h 3259230"/>
                <a:gd name="connsiteX114" fmla="*/ 1572829 w 2253867"/>
                <a:gd name="connsiteY114" fmla="*/ 3235417 h 3259230"/>
                <a:gd name="connsiteX115" fmla="*/ 1520442 w 2253867"/>
                <a:gd name="connsiteY115" fmla="*/ 3225892 h 3259230"/>
                <a:gd name="connsiteX116" fmla="*/ 1501392 w 2253867"/>
                <a:gd name="connsiteY116" fmla="*/ 3221130 h 3259230"/>
                <a:gd name="connsiteX117" fmla="*/ 1472817 w 2253867"/>
                <a:gd name="connsiteY117" fmla="*/ 3211605 h 3259230"/>
                <a:gd name="connsiteX118" fmla="*/ 1444242 w 2253867"/>
                <a:gd name="connsiteY118" fmla="*/ 3197317 h 3259230"/>
                <a:gd name="connsiteX119" fmla="*/ 1415667 w 2253867"/>
                <a:gd name="connsiteY119" fmla="*/ 3183030 h 3259230"/>
                <a:gd name="connsiteX120" fmla="*/ 1401379 w 2253867"/>
                <a:gd name="connsiteY120" fmla="*/ 3173505 h 3259230"/>
                <a:gd name="connsiteX121" fmla="*/ 1391854 w 2253867"/>
                <a:gd name="connsiteY121" fmla="*/ 3144930 h 3259230"/>
                <a:gd name="connsiteX122" fmla="*/ 1391854 w 2253867"/>
                <a:gd name="connsiteY122" fmla="*/ 3002055 h 3259230"/>
                <a:gd name="connsiteX123" fmla="*/ 1382329 w 2253867"/>
                <a:gd name="connsiteY123" fmla="*/ 2968717 h 3259230"/>
                <a:gd name="connsiteX124" fmla="*/ 1387092 w 2253867"/>
                <a:gd name="connsiteY124" fmla="*/ 2911567 h 3259230"/>
                <a:gd name="connsiteX125" fmla="*/ 1396617 w 2253867"/>
                <a:gd name="connsiteY125" fmla="*/ 2868705 h 3259230"/>
                <a:gd name="connsiteX126" fmla="*/ 1391854 w 2253867"/>
                <a:gd name="connsiteY126" fmla="*/ 2792505 h 3259230"/>
                <a:gd name="connsiteX127" fmla="*/ 1396617 w 2253867"/>
                <a:gd name="connsiteY127" fmla="*/ 2730592 h 3259230"/>
                <a:gd name="connsiteX128" fmla="*/ 1396617 w 2253867"/>
                <a:gd name="connsiteY128" fmla="*/ 2659155 h 3259230"/>
                <a:gd name="connsiteX129" fmla="*/ 1387092 w 2253867"/>
                <a:gd name="connsiteY129" fmla="*/ 2592480 h 3259230"/>
                <a:gd name="connsiteX130" fmla="*/ 1382329 w 2253867"/>
                <a:gd name="connsiteY130" fmla="*/ 2578192 h 3259230"/>
                <a:gd name="connsiteX131" fmla="*/ 1387092 w 2253867"/>
                <a:gd name="connsiteY131" fmla="*/ 2521042 h 3259230"/>
                <a:gd name="connsiteX132" fmla="*/ 1391854 w 2253867"/>
                <a:gd name="connsiteY132" fmla="*/ 2506755 h 3259230"/>
                <a:gd name="connsiteX133" fmla="*/ 1406142 w 2253867"/>
                <a:gd name="connsiteY133" fmla="*/ 2459130 h 3259230"/>
                <a:gd name="connsiteX134" fmla="*/ 1410904 w 2253867"/>
                <a:gd name="connsiteY134" fmla="*/ 2444842 h 3259230"/>
                <a:gd name="connsiteX135" fmla="*/ 1429954 w 2253867"/>
                <a:gd name="connsiteY135" fmla="*/ 2416267 h 3259230"/>
                <a:gd name="connsiteX136" fmla="*/ 1444242 w 2253867"/>
                <a:gd name="connsiteY136" fmla="*/ 2368642 h 3259230"/>
                <a:gd name="connsiteX137" fmla="*/ 1449004 w 2253867"/>
                <a:gd name="connsiteY137" fmla="*/ 2354355 h 3259230"/>
                <a:gd name="connsiteX138" fmla="*/ 1434717 w 2253867"/>
                <a:gd name="connsiteY138" fmla="*/ 2297205 h 3259230"/>
                <a:gd name="connsiteX139" fmla="*/ 1425192 w 2253867"/>
                <a:gd name="connsiteY139" fmla="*/ 2282917 h 3259230"/>
                <a:gd name="connsiteX140" fmla="*/ 1415667 w 2253867"/>
                <a:gd name="connsiteY140" fmla="*/ 2240055 h 3259230"/>
                <a:gd name="connsiteX141" fmla="*/ 1410904 w 2253867"/>
                <a:gd name="connsiteY141" fmla="*/ 2197192 h 3259230"/>
                <a:gd name="connsiteX142" fmla="*/ 1401379 w 2253867"/>
                <a:gd name="connsiteY142" fmla="*/ 2163855 h 3259230"/>
                <a:gd name="connsiteX143" fmla="*/ 1406142 w 2253867"/>
                <a:gd name="connsiteY143" fmla="*/ 2059080 h 3259230"/>
                <a:gd name="connsiteX144" fmla="*/ 1415667 w 2253867"/>
                <a:gd name="connsiteY144" fmla="*/ 2011455 h 3259230"/>
                <a:gd name="connsiteX145" fmla="*/ 1410904 w 2253867"/>
                <a:gd name="connsiteY145" fmla="*/ 1959067 h 3259230"/>
                <a:gd name="connsiteX146" fmla="*/ 1368042 w 2253867"/>
                <a:gd name="connsiteY146" fmla="*/ 1935255 h 3259230"/>
                <a:gd name="connsiteX147" fmla="*/ 1353754 w 2253867"/>
                <a:gd name="connsiteY147" fmla="*/ 1940017 h 3259230"/>
                <a:gd name="connsiteX148" fmla="*/ 1315654 w 2253867"/>
                <a:gd name="connsiteY148" fmla="*/ 1930492 h 3259230"/>
                <a:gd name="connsiteX149" fmla="*/ 1301367 w 2253867"/>
                <a:gd name="connsiteY149" fmla="*/ 1920967 h 3259230"/>
                <a:gd name="connsiteX150" fmla="*/ 1272792 w 2253867"/>
                <a:gd name="connsiteY150" fmla="*/ 1911442 h 3259230"/>
                <a:gd name="connsiteX151" fmla="*/ 1258504 w 2253867"/>
                <a:gd name="connsiteY151" fmla="*/ 1906680 h 3259230"/>
                <a:gd name="connsiteX152" fmla="*/ 1191829 w 2253867"/>
                <a:gd name="connsiteY152" fmla="*/ 1916205 h 3259230"/>
                <a:gd name="connsiteX153" fmla="*/ 1158492 w 2253867"/>
                <a:gd name="connsiteY153" fmla="*/ 1911442 h 3259230"/>
                <a:gd name="connsiteX154" fmla="*/ 1096579 w 2253867"/>
                <a:gd name="connsiteY154" fmla="*/ 1920967 h 3259230"/>
                <a:gd name="connsiteX155" fmla="*/ 1034667 w 2253867"/>
                <a:gd name="connsiteY155" fmla="*/ 1916205 h 3259230"/>
                <a:gd name="connsiteX156" fmla="*/ 1020379 w 2253867"/>
                <a:gd name="connsiteY156" fmla="*/ 1911442 h 3259230"/>
                <a:gd name="connsiteX157" fmla="*/ 1006092 w 2253867"/>
                <a:gd name="connsiteY157" fmla="*/ 1901917 h 3259230"/>
                <a:gd name="connsiteX158" fmla="*/ 987042 w 2253867"/>
                <a:gd name="connsiteY158" fmla="*/ 1897155 h 3259230"/>
                <a:gd name="connsiteX159" fmla="*/ 958467 w 2253867"/>
                <a:gd name="connsiteY159" fmla="*/ 1901917 h 3259230"/>
                <a:gd name="connsiteX160" fmla="*/ 929892 w 2253867"/>
                <a:gd name="connsiteY160" fmla="*/ 1887630 h 3259230"/>
                <a:gd name="connsiteX161" fmla="*/ 858454 w 2253867"/>
                <a:gd name="connsiteY161" fmla="*/ 1892392 h 3259230"/>
                <a:gd name="connsiteX162" fmla="*/ 815592 w 2253867"/>
                <a:gd name="connsiteY162" fmla="*/ 1868580 h 3259230"/>
                <a:gd name="connsiteX163" fmla="*/ 748917 w 2253867"/>
                <a:gd name="connsiteY163" fmla="*/ 1849530 h 3259230"/>
                <a:gd name="connsiteX164" fmla="*/ 710817 w 2253867"/>
                <a:gd name="connsiteY164" fmla="*/ 1844767 h 3259230"/>
                <a:gd name="connsiteX165" fmla="*/ 667954 w 2253867"/>
                <a:gd name="connsiteY165" fmla="*/ 1849530 h 3259230"/>
                <a:gd name="connsiteX166" fmla="*/ 567942 w 2253867"/>
                <a:gd name="connsiteY166" fmla="*/ 1840005 h 3259230"/>
                <a:gd name="connsiteX167" fmla="*/ 496504 w 2253867"/>
                <a:gd name="connsiteY167" fmla="*/ 1830480 h 3259230"/>
                <a:gd name="connsiteX168" fmla="*/ 396492 w 2253867"/>
                <a:gd name="connsiteY168" fmla="*/ 1840005 h 3259230"/>
                <a:gd name="connsiteX169" fmla="*/ 348867 w 2253867"/>
                <a:gd name="connsiteY169" fmla="*/ 1849530 h 3259230"/>
                <a:gd name="connsiteX170" fmla="*/ 310767 w 2253867"/>
                <a:gd name="connsiteY170" fmla="*/ 1859055 h 3259230"/>
                <a:gd name="connsiteX171" fmla="*/ 282192 w 2253867"/>
                <a:gd name="connsiteY171" fmla="*/ 1868580 h 3259230"/>
                <a:gd name="connsiteX172" fmla="*/ 253617 w 2253867"/>
                <a:gd name="connsiteY172" fmla="*/ 1873342 h 3259230"/>
                <a:gd name="connsiteX173" fmla="*/ 225042 w 2253867"/>
                <a:gd name="connsiteY173" fmla="*/ 1863817 h 3259230"/>
                <a:gd name="connsiteX174" fmla="*/ 210754 w 2253867"/>
                <a:gd name="connsiteY174" fmla="*/ 1859055 h 3259230"/>
                <a:gd name="connsiteX175" fmla="*/ 56 w 2253867"/>
                <a:gd name="connsiteY175" fmla="*/ 1909062 h 3259230"/>
                <a:gd name="connsiteX176" fmla="*/ 186781 w 2253867"/>
                <a:gd name="connsiteY176" fmla="*/ 1811430 h 3259230"/>
                <a:gd name="connsiteX177" fmla="*/ 177257 w 2253867"/>
                <a:gd name="connsiteY177" fmla="*/ 1773330 h 3259230"/>
                <a:gd name="connsiteX178" fmla="*/ 172462 w 2253867"/>
                <a:gd name="connsiteY178" fmla="*/ 1744755 h 3259230"/>
                <a:gd name="connsiteX179" fmla="*/ 172525 w 2253867"/>
                <a:gd name="connsiteY179" fmla="*/ 1716180 h 3259230"/>
                <a:gd name="connsiteX180" fmla="*/ 179655 w 2253867"/>
                <a:gd name="connsiteY180" fmla="*/ 1678079 h 3259230"/>
                <a:gd name="connsiteX181" fmla="*/ 191704 w 2253867"/>
                <a:gd name="connsiteY181" fmla="*/ 1649505 h 3259230"/>
                <a:gd name="connsiteX182" fmla="*/ 220279 w 2253867"/>
                <a:gd name="connsiteY182" fmla="*/ 1630455 h 3259230"/>
                <a:gd name="connsiteX183" fmla="*/ 239329 w 2253867"/>
                <a:gd name="connsiteY183" fmla="*/ 1616167 h 3259230"/>
                <a:gd name="connsiteX184" fmla="*/ 272667 w 2253867"/>
                <a:gd name="connsiteY184" fmla="*/ 1606642 h 3259230"/>
                <a:gd name="connsiteX185" fmla="*/ 315529 w 2253867"/>
                <a:gd name="connsiteY185" fmla="*/ 1597117 h 3259230"/>
                <a:gd name="connsiteX186" fmla="*/ 386967 w 2253867"/>
                <a:gd name="connsiteY186" fmla="*/ 1611405 h 3259230"/>
                <a:gd name="connsiteX187" fmla="*/ 401254 w 2253867"/>
                <a:gd name="connsiteY187" fmla="*/ 1620930 h 3259230"/>
                <a:gd name="connsiteX188" fmla="*/ 429829 w 2253867"/>
                <a:gd name="connsiteY188" fmla="*/ 1630455 h 3259230"/>
                <a:gd name="connsiteX189" fmla="*/ 606042 w 2253867"/>
                <a:gd name="connsiteY189" fmla="*/ 1620930 h 3259230"/>
                <a:gd name="connsiteX190" fmla="*/ 639379 w 2253867"/>
                <a:gd name="connsiteY190" fmla="*/ 1611405 h 3259230"/>
                <a:gd name="connsiteX191" fmla="*/ 658429 w 2253867"/>
                <a:gd name="connsiteY191" fmla="*/ 1606642 h 3259230"/>
                <a:gd name="connsiteX192" fmla="*/ 739392 w 2253867"/>
                <a:gd name="connsiteY192" fmla="*/ 1592355 h 3259230"/>
                <a:gd name="connsiteX193" fmla="*/ 801304 w 2253867"/>
                <a:gd name="connsiteY193" fmla="*/ 1582830 h 3259230"/>
                <a:gd name="connsiteX194" fmla="*/ 1020379 w 2253867"/>
                <a:gd name="connsiteY194" fmla="*/ 1573305 h 3259230"/>
                <a:gd name="connsiteX195" fmla="*/ 1048954 w 2253867"/>
                <a:gd name="connsiteY195" fmla="*/ 1559017 h 3259230"/>
                <a:gd name="connsiteX196" fmla="*/ 1087054 w 2253867"/>
                <a:gd name="connsiteY196" fmla="*/ 1549492 h 3259230"/>
                <a:gd name="connsiteX197" fmla="*/ 1153729 w 2253867"/>
                <a:gd name="connsiteY197" fmla="*/ 1554255 h 3259230"/>
                <a:gd name="connsiteX198" fmla="*/ 1177542 w 2253867"/>
                <a:gd name="connsiteY198" fmla="*/ 1559017 h 3259230"/>
                <a:gd name="connsiteX199" fmla="*/ 1229929 w 2253867"/>
                <a:gd name="connsiteY199" fmla="*/ 1563780 h 3259230"/>
                <a:gd name="connsiteX200" fmla="*/ 1268029 w 2253867"/>
                <a:gd name="connsiteY200" fmla="*/ 1554255 h 3259230"/>
                <a:gd name="connsiteX201" fmla="*/ 1320417 w 2253867"/>
                <a:gd name="connsiteY201" fmla="*/ 1539967 h 3259230"/>
                <a:gd name="connsiteX202" fmla="*/ 1387092 w 2253867"/>
                <a:gd name="connsiteY202" fmla="*/ 1535205 h 3259230"/>
                <a:gd name="connsiteX203" fmla="*/ 1434717 w 2253867"/>
                <a:gd name="connsiteY203" fmla="*/ 1530442 h 3259230"/>
                <a:gd name="connsiteX204" fmla="*/ 1449004 w 2253867"/>
                <a:gd name="connsiteY204" fmla="*/ 1525680 h 3259230"/>
                <a:gd name="connsiteX205" fmla="*/ 1453767 w 2253867"/>
                <a:gd name="connsiteY205" fmla="*/ 1511392 h 3259230"/>
                <a:gd name="connsiteX206" fmla="*/ 1463292 w 2253867"/>
                <a:gd name="connsiteY206" fmla="*/ 1497105 h 3259230"/>
                <a:gd name="connsiteX207" fmla="*/ 1491867 w 2253867"/>
                <a:gd name="connsiteY207" fmla="*/ 1473292 h 3259230"/>
                <a:gd name="connsiteX208" fmla="*/ 1501392 w 2253867"/>
                <a:gd name="connsiteY208" fmla="*/ 1459005 h 3259230"/>
                <a:gd name="connsiteX209" fmla="*/ 1529967 w 2253867"/>
                <a:gd name="connsiteY209" fmla="*/ 1439955 h 3259230"/>
                <a:gd name="connsiteX210" fmla="*/ 1558542 w 2253867"/>
                <a:gd name="connsiteY210" fmla="*/ 1430430 h 3259230"/>
                <a:gd name="connsiteX211" fmla="*/ 1587117 w 2253867"/>
                <a:gd name="connsiteY211" fmla="*/ 1406617 h 3259230"/>
                <a:gd name="connsiteX212" fmla="*/ 1596642 w 2253867"/>
                <a:gd name="connsiteY212" fmla="*/ 1378042 h 3259230"/>
                <a:gd name="connsiteX213" fmla="*/ 1577592 w 2253867"/>
                <a:gd name="connsiteY213" fmla="*/ 1325655 h 3259230"/>
                <a:gd name="connsiteX214" fmla="*/ 1549017 w 2253867"/>
                <a:gd name="connsiteY214" fmla="*/ 1301842 h 3259230"/>
                <a:gd name="connsiteX215" fmla="*/ 1539492 w 2253867"/>
                <a:gd name="connsiteY215" fmla="*/ 1287555 h 3259230"/>
                <a:gd name="connsiteX216" fmla="*/ 1525204 w 2253867"/>
                <a:gd name="connsiteY216" fmla="*/ 1268505 h 3259230"/>
                <a:gd name="connsiteX217" fmla="*/ 1506154 w 2253867"/>
                <a:gd name="connsiteY217" fmla="*/ 1239930 h 3259230"/>
                <a:gd name="connsiteX218" fmla="*/ 1491867 w 2253867"/>
                <a:gd name="connsiteY218" fmla="*/ 1230405 h 3259230"/>
                <a:gd name="connsiteX219" fmla="*/ 1477579 w 2253867"/>
                <a:gd name="connsiteY219" fmla="*/ 1201830 h 3259230"/>
                <a:gd name="connsiteX220" fmla="*/ 1468054 w 2253867"/>
                <a:gd name="connsiteY220" fmla="*/ 1173255 h 3259230"/>
                <a:gd name="connsiteX221" fmla="*/ 1463292 w 2253867"/>
                <a:gd name="connsiteY221" fmla="*/ 1158967 h 3259230"/>
                <a:gd name="connsiteX222" fmla="*/ 1458529 w 2253867"/>
                <a:gd name="connsiteY222" fmla="*/ 1144680 h 3259230"/>
                <a:gd name="connsiteX223" fmla="*/ 1449004 w 2253867"/>
                <a:gd name="connsiteY223" fmla="*/ 1111342 h 3259230"/>
                <a:gd name="connsiteX224" fmla="*/ 1434717 w 2253867"/>
                <a:gd name="connsiteY224" fmla="*/ 1101817 h 3259230"/>
                <a:gd name="connsiteX225" fmla="*/ 1410904 w 2253867"/>
                <a:gd name="connsiteY225" fmla="*/ 1106580 h 3259230"/>
                <a:gd name="connsiteX226" fmla="*/ 1334704 w 2253867"/>
                <a:gd name="connsiteY226" fmla="*/ 1097055 h 3259230"/>
                <a:gd name="connsiteX227" fmla="*/ 1325179 w 2253867"/>
                <a:gd name="connsiteY227" fmla="*/ 1068480 h 3259230"/>
                <a:gd name="connsiteX228" fmla="*/ 1329942 w 2253867"/>
                <a:gd name="connsiteY228" fmla="*/ 1006567 h 3259230"/>
                <a:gd name="connsiteX229" fmla="*/ 1339467 w 2253867"/>
                <a:gd name="connsiteY229" fmla="*/ 992280 h 3259230"/>
                <a:gd name="connsiteX230" fmla="*/ 1368042 w 2253867"/>
                <a:gd name="connsiteY230" fmla="*/ 968467 h 3259230"/>
                <a:gd name="connsiteX231" fmla="*/ 1382329 w 2253867"/>
                <a:gd name="connsiteY231" fmla="*/ 963705 h 3259230"/>
                <a:gd name="connsiteX232" fmla="*/ 1391854 w 2253867"/>
                <a:gd name="connsiteY232" fmla="*/ 949417 h 3259230"/>
                <a:gd name="connsiteX233" fmla="*/ 1420429 w 2253867"/>
                <a:gd name="connsiteY233" fmla="*/ 930367 h 3259230"/>
                <a:gd name="connsiteX234" fmla="*/ 1429954 w 2253867"/>
                <a:gd name="connsiteY234" fmla="*/ 901792 h 3259230"/>
                <a:gd name="connsiteX235" fmla="*/ 1434717 w 2253867"/>
                <a:gd name="connsiteY235" fmla="*/ 887505 h 3259230"/>
                <a:gd name="connsiteX236" fmla="*/ 1444242 w 2253867"/>
                <a:gd name="connsiteY236" fmla="*/ 873217 h 3259230"/>
                <a:gd name="connsiteX237" fmla="*/ 1439479 w 2253867"/>
                <a:gd name="connsiteY237" fmla="*/ 811305 h 3259230"/>
                <a:gd name="connsiteX238" fmla="*/ 1434717 w 2253867"/>
                <a:gd name="connsiteY238" fmla="*/ 797017 h 3259230"/>
                <a:gd name="connsiteX239" fmla="*/ 1420429 w 2253867"/>
                <a:gd name="connsiteY239" fmla="*/ 787492 h 3259230"/>
                <a:gd name="connsiteX240" fmla="*/ 1410904 w 2253867"/>
                <a:gd name="connsiteY240" fmla="*/ 758917 h 3259230"/>
                <a:gd name="connsiteX241" fmla="*/ 1406142 w 2253867"/>
                <a:gd name="connsiteY241" fmla="*/ 744630 h 3259230"/>
                <a:gd name="connsiteX242" fmla="*/ 1401379 w 2253867"/>
                <a:gd name="connsiteY242" fmla="*/ 725580 h 3259230"/>
                <a:gd name="connsiteX243" fmla="*/ 1396617 w 2253867"/>
                <a:gd name="connsiteY243" fmla="*/ 687480 h 3259230"/>
                <a:gd name="connsiteX244" fmla="*/ 1391854 w 2253867"/>
                <a:gd name="connsiteY244" fmla="*/ 673192 h 3259230"/>
                <a:gd name="connsiteX245" fmla="*/ 1382329 w 2253867"/>
                <a:gd name="connsiteY245" fmla="*/ 630330 h 3259230"/>
                <a:gd name="connsiteX246" fmla="*/ 1387092 w 2253867"/>
                <a:gd name="connsiteY246" fmla="*/ 596992 h 3259230"/>
                <a:gd name="connsiteX247" fmla="*/ 1391854 w 2253867"/>
                <a:gd name="connsiteY247" fmla="*/ 582705 h 3259230"/>
                <a:gd name="connsiteX248" fmla="*/ 1410904 w 2253867"/>
                <a:gd name="connsiteY248" fmla="*/ 577942 h 3259230"/>
                <a:gd name="connsiteX249" fmla="*/ 1434717 w 2253867"/>
                <a:gd name="connsiteY249" fmla="*/ 554130 h 3259230"/>
                <a:gd name="connsiteX250" fmla="*/ 1463292 w 2253867"/>
                <a:gd name="connsiteY250" fmla="*/ 525555 h 3259230"/>
                <a:gd name="connsiteX251" fmla="*/ 1468054 w 2253867"/>
                <a:gd name="connsiteY251" fmla="*/ 511267 h 3259230"/>
                <a:gd name="connsiteX252" fmla="*/ 1477579 w 2253867"/>
                <a:gd name="connsiteY252" fmla="*/ 496980 h 3259230"/>
                <a:gd name="connsiteX253" fmla="*/ 1482342 w 2253867"/>
                <a:gd name="connsiteY253" fmla="*/ 477930 h 3259230"/>
                <a:gd name="connsiteX254" fmla="*/ 1506154 w 2253867"/>
                <a:gd name="connsiteY254" fmla="*/ 411255 h 3259230"/>
                <a:gd name="connsiteX255" fmla="*/ 1515679 w 2253867"/>
                <a:gd name="connsiteY255" fmla="*/ 311242 h 3259230"/>
                <a:gd name="connsiteX256" fmla="*/ 1525204 w 2253867"/>
                <a:gd name="connsiteY256" fmla="*/ 268380 h 3259230"/>
                <a:gd name="connsiteX257" fmla="*/ 1529967 w 2253867"/>
                <a:gd name="connsiteY257" fmla="*/ 235042 h 3259230"/>
                <a:gd name="connsiteX258" fmla="*/ 1539492 w 2253867"/>
                <a:gd name="connsiteY258" fmla="*/ 206467 h 3259230"/>
                <a:gd name="connsiteX259" fmla="*/ 1544254 w 2253867"/>
                <a:gd name="connsiteY259" fmla="*/ 187417 h 3259230"/>
                <a:gd name="connsiteX260" fmla="*/ 1553779 w 2253867"/>
                <a:gd name="connsiteY260" fmla="*/ 92167 h 3259230"/>
                <a:gd name="connsiteX261" fmla="*/ 1577592 w 2253867"/>
                <a:gd name="connsiteY261" fmla="*/ 44542 h 3259230"/>
                <a:gd name="connsiteX262" fmla="*/ 1606167 w 2253867"/>
                <a:gd name="connsiteY262" fmla="*/ 20730 h 3259230"/>
                <a:gd name="connsiteX263" fmla="*/ 1634742 w 2253867"/>
                <a:gd name="connsiteY263" fmla="*/ 11205 h 3259230"/>
                <a:gd name="connsiteX264" fmla="*/ 1649029 w 2253867"/>
                <a:gd name="connsiteY264" fmla="*/ 6442 h 3259230"/>
                <a:gd name="connsiteX265" fmla="*/ 1663318 w 2253867"/>
                <a:gd name="connsiteY265" fmla="*/ 1680 h 3259230"/>
                <a:gd name="connsiteX266" fmla="*/ 1727274 w 2253867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81873 w 2082123"/>
                <a:gd name="connsiteY172" fmla="*/ 1873342 h 3259230"/>
                <a:gd name="connsiteX173" fmla="*/ 53298 w 2082123"/>
                <a:gd name="connsiteY173" fmla="*/ 1863817 h 3259230"/>
                <a:gd name="connsiteX174" fmla="*/ 39010 w 2082123"/>
                <a:gd name="connsiteY174" fmla="*/ 1859055 h 3259230"/>
                <a:gd name="connsiteX175" fmla="*/ 26992 w 2082123"/>
                <a:gd name="connsiteY175" fmla="*/ 1840006 h 3259230"/>
                <a:gd name="connsiteX176" fmla="*/ 15037 w 2082123"/>
                <a:gd name="connsiteY176" fmla="*/ 1811430 h 3259230"/>
                <a:gd name="connsiteX177" fmla="*/ 5513 w 2082123"/>
                <a:gd name="connsiteY177" fmla="*/ 1773330 h 3259230"/>
                <a:gd name="connsiteX178" fmla="*/ 718 w 2082123"/>
                <a:gd name="connsiteY178" fmla="*/ 1744755 h 3259230"/>
                <a:gd name="connsiteX179" fmla="*/ 781 w 2082123"/>
                <a:gd name="connsiteY179" fmla="*/ 1716180 h 3259230"/>
                <a:gd name="connsiteX180" fmla="*/ 7911 w 2082123"/>
                <a:gd name="connsiteY180" fmla="*/ 1678079 h 3259230"/>
                <a:gd name="connsiteX181" fmla="*/ 19960 w 2082123"/>
                <a:gd name="connsiteY181" fmla="*/ 1649505 h 3259230"/>
                <a:gd name="connsiteX182" fmla="*/ 48535 w 2082123"/>
                <a:gd name="connsiteY182" fmla="*/ 1630455 h 3259230"/>
                <a:gd name="connsiteX183" fmla="*/ 67585 w 2082123"/>
                <a:gd name="connsiteY183" fmla="*/ 1616167 h 3259230"/>
                <a:gd name="connsiteX184" fmla="*/ 100923 w 2082123"/>
                <a:gd name="connsiteY184" fmla="*/ 1606642 h 3259230"/>
                <a:gd name="connsiteX185" fmla="*/ 143785 w 2082123"/>
                <a:gd name="connsiteY185" fmla="*/ 1597117 h 3259230"/>
                <a:gd name="connsiteX186" fmla="*/ 215223 w 2082123"/>
                <a:gd name="connsiteY186" fmla="*/ 1611405 h 3259230"/>
                <a:gd name="connsiteX187" fmla="*/ 229510 w 2082123"/>
                <a:gd name="connsiteY187" fmla="*/ 1620930 h 3259230"/>
                <a:gd name="connsiteX188" fmla="*/ 258085 w 2082123"/>
                <a:gd name="connsiteY188" fmla="*/ 1630455 h 3259230"/>
                <a:gd name="connsiteX189" fmla="*/ 434298 w 2082123"/>
                <a:gd name="connsiteY189" fmla="*/ 1620930 h 3259230"/>
                <a:gd name="connsiteX190" fmla="*/ 467635 w 2082123"/>
                <a:gd name="connsiteY190" fmla="*/ 1611405 h 3259230"/>
                <a:gd name="connsiteX191" fmla="*/ 486685 w 2082123"/>
                <a:gd name="connsiteY191" fmla="*/ 1606642 h 3259230"/>
                <a:gd name="connsiteX192" fmla="*/ 567648 w 2082123"/>
                <a:gd name="connsiteY192" fmla="*/ 1592355 h 3259230"/>
                <a:gd name="connsiteX193" fmla="*/ 629560 w 2082123"/>
                <a:gd name="connsiteY193" fmla="*/ 1582830 h 3259230"/>
                <a:gd name="connsiteX194" fmla="*/ 848635 w 2082123"/>
                <a:gd name="connsiteY194" fmla="*/ 1573305 h 3259230"/>
                <a:gd name="connsiteX195" fmla="*/ 877210 w 2082123"/>
                <a:gd name="connsiteY195" fmla="*/ 1559017 h 3259230"/>
                <a:gd name="connsiteX196" fmla="*/ 915310 w 2082123"/>
                <a:gd name="connsiteY196" fmla="*/ 1549492 h 3259230"/>
                <a:gd name="connsiteX197" fmla="*/ 981985 w 2082123"/>
                <a:gd name="connsiteY197" fmla="*/ 1554255 h 3259230"/>
                <a:gd name="connsiteX198" fmla="*/ 1005798 w 2082123"/>
                <a:gd name="connsiteY198" fmla="*/ 1559017 h 3259230"/>
                <a:gd name="connsiteX199" fmla="*/ 1058185 w 2082123"/>
                <a:gd name="connsiteY199" fmla="*/ 1563780 h 3259230"/>
                <a:gd name="connsiteX200" fmla="*/ 1096285 w 2082123"/>
                <a:gd name="connsiteY200" fmla="*/ 1554255 h 3259230"/>
                <a:gd name="connsiteX201" fmla="*/ 1148673 w 2082123"/>
                <a:gd name="connsiteY201" fmla="*/ 1539967 h 3259230"/>
                <a:gd name="connsiteX202" fmla="*/ 1215348 w 2082123"/>
                <a:gd name="connsiteY202" fmla="*/ 1535205 h 3259230"/>
                <a:gd name="connsiteX203" fmla="*/ 1262973 w 2082123"/>
                <a:gd name="connsiteY203" fmla="*/ 1530442 h 3259230"/>
                <a:gd name="connsiteX204" fmla="*/ 1277260 w 2082123"/>
                <a:gd name="connsiteY204" fmla="*/ 1525680 h 3259230"/>
                <a:gd name="connsiteX205" fmla="*/ 1282023 w 2082123"/>
                <a:gd name="connsiteY205" fmla="*/ 1511392 h 3259230"/>
                <a:gd name="connsiteX206" fmla="*/ 1291548 w 2082123"/>
                <a:gd name="connsiteY206" fmla="*/ 1497105 h 3259230"/>
                <a:gd name="connsiteX207" fmla="*/ 1320123 w 2082123"/>
                <a:gd name="connsiteY207" fmla="*/ 1473292 h 3259230"/>
                <a:gd name="connsiteX208" fmla="*/ 1329648 w 2082123"/>
                <a:gd name="connsiteY208" fmla="*/ 1459005 h 3259230"/>
                <a:gd name="connsiteX209" fmla="*/ 1358223 w 2082123"/>
                <a:gd name="connsiteY209" fmla="*/ 1439955 h 3259230"/>
                <a:gd name="connsiteX210" fmla="*/ 1386798 w 2082123"/>
                <a:gd name="connsiteY210" fmla="*/ 1430430 h 3259230"/>
                <a:gd name="connsiteX211" fmla="*/ 1415373 w 2082123"/>
                <a:gd name="connsiteY211" fmla="*/ 1406617 h 3259230"/>
                <a:gd name="connsiteX212" fmla="*/ 1424898 w 2082123"/>
                <a:gd name="connsiteY212" fmla="*/ 1378042 h 3259230"/>
                <a:gd name="connsiteX213" fmla="*/ 1405848 w 2082123"/>
                <a:gd name="connsiteY213" fmla="*/ 1325655 h 3259230"/>
                <a:gd name="connsiteX214" fmla="*/ 1377273 w 2082123"/>
                <a:gd name="connsiteY214" fmla="*/ 1301842 h 3259230"/>
                <a:gd name="connsiteX215" fmla="*/ 1367748 w 2082123"/>
                <a:gd name="connsiteY215" fmla="*/ 1287555 h 3259230"/>
                <a:gd name="connsiteX216" fmla="*/ 1353460 w 2082123"/>
                <a:gd name="connsiteY216" fmla="*/ 1268505 h 3259230"/>
                <a:gd name="connsiteX217" fmla="*/ 1334410 w 2082123"/>
                <a:gd name="connsiteY217" fmla="*/ 1239930 h 3259230"/>
                <a:gd name="connsiteX218" fmla="*/ 1320123 w 2082123"/>
                <a:gd name="connsiteY218" fmla="*/ 1230405 h 3259230"/>
                <a:gd name="connsiteX219" fmla="*/ 1305835 w 2082123"/>
                <a:gd name="connsiteY219" fmla="*/ 1201830 h 3259230"/>
                <a:gd name="connsiteX220" fmla="*/ 1296310 w 2082123"/>
                <a:gd name="connsiteY220" fmla="*/ 1173255 h 3259230"/>
                <a:gd name="connsiteX221" fmla="*/ 1291548 w 2082123"/>
                <a:gd name="connsiteY221" fmla="*/ 1158967 h 3259230"/>
                <a:gd name="connsiteX222" fmla="*/ 1286785 w 2082123"/>
                <a:gd name="connsiteY222" fmla="*/ 1144680 h 3259230"/>
                <a:gd name="connsiteX223" fmla="*/ 1277260 w 2082123"/>
                <a:gd name="connsiteY223" fmla="*/ 1111342 h 3259230"/>
                <a:gd name="connsiteX224" fmla="*/ 1262973 w 2082123"/>
                <a:gd name="connsiteY224" fmla="*/ 1101817 h 3259230"/>
                <a:gd name="connsiteX225" fmla="*/ 1239160 w 2082123"/>
                <a:gd name="connsiteY225" fmla="*/ 1106580 h 3259230"/>
                <a:gd name="connsiteX226" fmla="*/ 1162960 w 2082123"/>
                <a:gd name="connsiteY226" fmla="*/ 1097055 h 3259230"/>
                <a:gd name="connsiteX227" fmla="*/ 1153435 w 2082123"/>
                <a:gd name="connsiteY227" fmla="*/ 1068480 h 3259230"/>
                <a:gd name="connsiteX228" fmla="*/ 1158198 w 2082123"/>
                <a:gd name="connsiteY228" fmla="*/ 1006567 h 3259230"/>
                <a:gd name="connsiteX229" fmla="*/ 1167723 w 2082123"/>
                <a:gd name="connsiteY229" fmla="*/ 992280 h 3259230"/>
                <a:gd name="connsiteX230" fmla="*/ 1196298 w 2082123"/>
                <a:gd name="connsiteY230" fmla="*/ 968467 h 3259230"/>
                <a:gd name="connsiteX231" fmla="*/ 1210585 w 2082123"/>
                <a:gd name="connsiteY231" fmla="*/ 963705 h 3259230"/>
                <a:gd name="connsiteX232" fmla="*/ 1220110 w 2082123"/>
                <a:gd name="connsiteY232" fmla="*/ 949417 h 3259230"/>
                <a:gd name="connsiteX233" fmla="*/ 1248685 w 2082123"/>
                <a:gd name="connsiteY233" fmla="*/ 930367 h 3259230"/>
                <a:gd name="connsiteX234" fmla="*/ 1258210 w 2082123"/>
                <a:gd name="connsiteY234" fmla="*/ 901792 h 3259230"/>
                <a:gd name="connsiteX235" fmla="*/ 1262973 w 2082123"/>
                <a:gd name="connsiteY235" fmla="*/ 887505 h 3259230"/>
                <a:gd name="connsiteX236" fmla="*/ 1272498 w 2082123"/>
                <a:gd name="connsiteY236" fmla="*/ 873217 h 3259230"/>
                <a:gd name="connsiteX237" fmla="*/ 1267735 w 2082123"/>
                <a:gd name="connsiteY237" fmla="*/ 811305 h 3259230"/>
                <a:gd name="connsiteX238" fmla="*/ 1262973 w 2082123"/>
                <a:gd name="connsiteY238" fmla="*/ 797017 h 3259230"/>
                <a:gd name="connsiteX239" fmla="*/ 1248685 w 2082123"/>
                <a:gd name="connsiteY239" fmla="*/ 787492 h 3259230"/>
                <a:gd name="connsiteX240" fmla="*/ 1239160 w 2082123"/>
                <a:gd name="connsiteY240" fmla="*/ 758917 h 3259230"/>
                <a:gd name="connsiteX241" fmla="*/ 1234398 w 2082123"/>
                <a:gd name="connsiteY241" fmla="*/ 744630 h 3259230"/>
                <a:gd name="connsiteX242" fmla="*/ 1229635 w 2082123"/>
                <a:gd name="connsiteY242" fmla="*/ 725580 h 3259230"/>
                <a:gd name="connsiteX243" fmla="*/ 1224873 w 2082123"/>
                <a:gd name="connsiteY243" fmla="*/ 687480 h 3259230"/>
                <a:gd name="connsiteX244" fmla="*/ 1220110 w 2082123"/>
                <a:gd name="connsiteY244" fmla="*/ 673192 h 3259230"/>
                <a:gd name="connsiteX245" fmla="*/ 1210585 w 2082123"/>
                <a:gd name="connsiteY245" fmla="*/ 630330 h 3259230"/>
                <a:gd name="connsiteX246" fmla="*/ 1215348 w 2082123"/>
                <a:gd name="connsiteY246" fmla="*/ 596992 h 3259230"/>
                <a:gd name="connsiteX247" fmla="*/ 1220110 w 2082123"/>
                <a:gd name="connsiteY247" fmla="*/ 582705 h 3259230"/>
                <a:gd name="connsiteX248" fmla="*/ 1239160 w 2082123"/>
                <a:gd name="connsiteY248" fmla="*/ 577942 h 3259230"/>
                <a:gd name="connsiteX249" fmla="*/ 1262973 w 2082123"/>
                <a:gd name="connsiteY249" fmla="*/ 554130 h 3259230"/>
                <a:gd name="connsiteX250" fmla="*/ 1291548 w 2082123"/>
                <a:gd name="connsiteY250" fmla="*/ 525555 h 3259230"/>
                <a:gd name="connsiteX251" fmla="*/ 1296310 w 2082123"/>
                <a:gd name="connsiteY251" fmla="*/ 511267 h 3259230"/>
                <a:gd name="connsiteX252" fmla="*/ 1305835 w 2082123"/>
                <a:gd name="connsiteY252" fmla="*/ 496980 h 3259230"/>
                <a:gd name="connsiteX253" fmla="*/ 1310598 w 2082123"/>
                <a:gd name="connsiteY253" fmla="*/ 477930 h 3259230"/>
                <a:gd name="connsiteX254" fmla="*/ 1334410 w 2082123"/>
                <a:gd name="connsiteY254" fmla="*/ 411255 h 3259230"/>
                <a:gd name="connsiteX255" fmla="*/ 1343935 w 2082123"/>
                <a:gd name="connsiteY255" fmla="*/ 311242 h 3259230"/>
                <a:gd name="connsiteX256" fmla="*/ 1353460 w 2082123"/>
                <a:gd name="connsiteY256" fmla="*/ 268380 h 3259230"/>
                <a:gd name="connsiteX257" fmla="*/ 1358223 w 2082123"/>
                <a:gd name="connsiteY257" fmla="*/ 235042 h 3259230"/>
                <a:gd name="connsiteX258" fmla="*/ 1367748 w 2082123"/>
                <a:gd name="connsiteY258" fmla="*/ 206467 h 3259230"/>
                <a:gd name="connsiteX259" fmla="*/ 1372510 w 2082123"/>
                <a:gd name="connsiteY259" fmla="*/ 187417 h 3259230"/>
                <a:gd name="connsiteX260" fmla="*/ 1382035 w 2082123"/>
                <a:gd name="connsiteY260" fmla="*/ 92167 h 3259230"/>
                <a:gd name="connsiteX261" fmla="*/ 1405848 w 2082123"/>
                <a:gd name="connsiteY261" fmla="*/ 44542 h 3259230"/>
                <a:gd name="connsiteX262" fmla="*/ 1434423 w 2082123"/>
                <a:gd name="connsiteY262" fmla="*/ 20730 h 3259230"/>
                <a:gd name="connsiteX263" fmla="*/ 1462998 w 2082123"/>
                <a:gd name="connsiteY263" fmla="*/ 11205 h 3259230"/>
                <a:gd name="connsiteX264" fmla="*/ 1477285 w 2082123"/>
                <a:gd name="connsiteY264" fmla="*/ 6442 h 3259230"/>
                <a:gd name="connsiteX265" fmla="*/ 1491574 w 2082123"/>
                <a:gd name="connsiteY265" fmla="*/ 1680 h 3259230"/>
                <a:gd name="connsiteX266" fmla="*/ 1555530 w 2082123"/>
                <a:gd name="connsiteY266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63817 h 3259230"/>
                <a:gd name="connsiteX173" fmla="*/ 39010 w 2082123"/>
                <a:gd name="connsiteY173" fmla="*/ 1859055 h 3259230"/>
                <a:gd name="connsiteX174" fmla="*/ 26992 w 2082123"/>
                <a:gd name="connsiteY174" fmla="*/ 1840006 h 3259230"/>
                <a:gd name="connsiteX175" fmla="*/ 15037 w 2082123"/>
                <a:gd name="connsiteY175" fmla="*/ 1811430 h 3259230"/>
                <a:gd name="connsiteX176" fmla="*/ 5513 w 2082123"/>
                <a:gd name="connsiteY176" fmla="*/ 1773330 h 3259230"/>
                <a:gd name="connsiteX177" fmla="*/ 718 w 2082123"/>
                <a:gd name="connsiteY177" fmla="*/ 1744755 h 3259230"/>
                <a:gd name="connsiteX178" fmla="*/ 781 w 2082123"/>
                <a:gd name="connsiteY178" fmla="*/ 1716180 h 3259230"/>
                <a:gd name="connsiteX179" fmla="*/ 7911 w 2082123"/>
                <a:gd name="connsiteY179" fmla="*/ 1678079 h 3259230"/>
                <a:gd name="connsiteX180" fmla="*/ 19960 w 2082123"/>
                <a:gd name="connsiteY180" fmla="*/ 1649505 h 3259230"/>
                <a:gd name="connsiteX181" fmla="*/ 48535 w 2082123"/>
                <a:gd name="connsiteY181" fmla="*/ 1630455 h 3259230"/>
                <a:gd name="connsiteX182" fmla="*/ 67585 w 2082123"/>
                <a:gd name="connsiteY182" fmla="*/ 1616167 h 3259230"/>
                <a:gd name="connsiteX183" fmla="*/ 100923 w 2082123"/>
                <a:gd name="connsiteY183" fmla="*/ 1606642 h 3259230"/>
                <a:gd name="connsiteX184" fmla="*/ 143785 w 2082123"/>
                <a:gd name="connsiteY184" fmla="*/ 1597117 h 3259230"/>
                <a:gd name="connsiteX185" fmla="*/ 215223 w 2082123"/>
                <a:gd name="connsiteY185" fmla="*/ 1611405 h 3259230"/>
                <a:gd name="connsiteX186" fmla="*/ 229510 w 2082123"/>
                <a:gd name="connsiteY186" fmla="*/ 1620930 h 3259230"/>
                <a:gd name="connsiteX187" fmla="*/ 258085 w 2082123"/>
                <a:gd name="connsiteY187" fmla="*/ 1630455 h 3259230"/>
                <a:gd name="connsiteX188" fmla="*/ 434298 w 2082123"/>
                <a:gd name="connsiteY188" fmla="*/ 1620930 h 3259230"/>
                <a:gd name="connsiteX189" fmla="*/ 467635 w 2082123"/>
                <a:gd name="connsiteY189" fmla="*/ 1611405 h 3259230"/>
                <a:gd name="connsiteX190" fmla="*/ 486685 w 2082123"/>
                <a:gd name="connsiteY190" fmla="*/ 1606642 h 3259230"/>
                <a:gd name="connsiteX191" fmla="*/ 567648 w 2082123"/>
                <a:gd name="connsiteY191" fmla="*/ 1592355 h 3259230"/>
                <a:gd name="connsiteX192" fmla="*/ 629560 w 2082123"/>
                <a:gd name="connsiteY192" fmla="*/ 1582830 h 3259230"/>
                <a:gd name="connsiteX193" fmla="*/ 848635 w 2082123"/>
                <a:gd name="connsiteY193" fmla="*/ 1573305 h 3259230"/>
                <a:gd name="connsiteX194" fmla="*/ 877210 w 2082123"/>
                <a:gd name="connsiteY194" fmla="*/ 1559017 h 3259230"/>
                <a:gd name="connsiteX195" fmla="*/ 915310 w 2082123"/>
                <a:gd name="connsiteY195" fmla="*/ 1549492 h 3259230"/>
                <a:gd name="connsiteX196" fmla="*/ 981985 w 2082123"/>
                <a:gd name="connsiteY196" fmla="*/ 1554255 h 3259230"/>
                <a:gd name="connsiteX197" fmla="*/ 1005798 w 2082123"/>
                <a:gd name="connsiteY197" fmla="*/ 1559017 h 3259230"/>
                <a:gd name="connsiteX198" fmla="*/ 1058185 w 2082123"/>
                <a:gd name="connsiteY198" fmla="*/ 1563780 h 3259230"/>
                <a:gd name="connsiteX199" fmla="*/ 1096285 w 2082123"/>
                <a:gd name="connsiteY199" fmla="*/ 1554255 h 3259230"/>
                <a:gd name="connsiteX200" fmla="*/ 1148673 w 2082123"/>
                <a:gd name="connsiteY200" fmla="*/ 1539967 h 3259230"/>
                <a:gd name="connsiteX201" fmla="*/ 1215348 w 2082123"/>
                <a:gd name="connsiteY201" fmla="*/ 1535205 h 3259230"/>
                <a:gd name="connsiteX202" fmla="*/ 1262973 w 2082123"/>
                <a:gd name="connsiteY202" fmla="*/ 1530442 h 3259230"/>
                <a:gd name="connsiteX203" fmla="*/ 1277260 w 2082123"/>
                <a:gd name="connsiteY203" fmla="*/ 1525680 h 3259230"/>
                <a:gd name="connsiteX204" fmla="*/ 1282023 w 2082123"/>
                <a:gd name="connsiteY204" fmla="*/ 1511392 h 3259230"/>
                <a:gd name="connsiteX205" fmla="*/ 1291548 w 2082123"/>
                <a:gd name="connsiteY205" fmla="*/ 1497105 h 3259230"/>
                <a:gd name="connsiteX206" fmla="*/ 1320123 w 2082123"/>
                <a:gd name="connsiteY206" fmla="*/ 1473292 h 3259230"/>
                <a:gd name="connsiteX207" fmla="*/ 1329648 w 2082123"/>
                <a:gd name="connsiteY207" fmla="*/ 1459005 h 3259230"/>
                <a:gd name="connsiteX208" fmla="*/ 1358223 w 2082123"/>
                <a:gd name="connsiteY208" fmla="*/ 1439955 h 3259230"/>
                <a:gd name="connsiteX209" fmla="*/ 1386798 w 2082123"/>
                <a:gd name="connsiteY209" fmla="*/ 1430430 h 3259230"/>
                <a:gd name="connsiteX210" fmla="*/ 1415373 w 2082123"/>
                <a:gd name="connsiteY210" fmla="*/ 1406617 h 3259230"/>
                <a:gd name="connsiteX211" fmla="*/ 1424898 w 2082123"/>
                <a:gd name="connsiteY211" fmla="*/ 1378042 h 3259230"/>
                <a:gd name="connsiteX212" fmla="*/ 1405848 w 2082123"/>
                <a:gd name="connsiteY212" fmla="*/ 1325655 h 3259230"/>
                <a:gd name="connsiteX213" fmla="*/ 1377273 w 2082123"/>
                <a:gd name="connsiteY213" fmla="*/ 1301842 h 3259230"/>
                <a:gd name="connsiteX214" fmla="*/ 1367748 w 2082123"/>
                <a:gd name="connsiteY214" fmla="*/ 1287555 h 3259230"/>
                <a:gd name="connsiteX215" fmla="*/ 1353460 w 2082123"/>
                <a:gd name="connsiteY215" fmla="*/ 1268505 h 3259230"/>
                <a:gd name="connsiteX216" fmla="*/ 1334410 w 2082123"/>
                <a:gd name="connsiteY216" fmla="*/ 1239930 h 3259230"/>
                <a:gd name="connsiteX217" fmla="*/ 1320123 w 2082123"/>
                <a:gd name="connsiteY217" fmla="*/ 1230405 h 3259230"/>
                <a:gd name="connsiteX218" fmla="*/ 1305835 w 2082123"/>
                <a:gd name="connsiteY218" fmla="*/ 1201830 h 3259230"/>
                <a:gd name="connsiteX219" fmla="*/ 1296310 w 2082123"/>
                <a:gd name="connsiteY219" fmla="*/ 1173255 h 3259230"/>
                <a:gd name="connsiteX220" fmla="*/ 1291548 w 2082123"/>
                <a:gd name="connsiteY220" fmla="*/ 1158967 h 3259230"/>
                <a:gd name="connsiteX221" fmla="*/ 1286785 w 2082123"/>
                <a:gd name="connsiteY221" fmla="*/ 1144680 h 3259230"/>
                <a:gd name="connsiteX222" fmla="*/ 1277260 w 2082123"/>
                <a:gd name="connsiteY222" fmla="*/ 1111342 h 3259230"/>
                <a:gd name="connsiteX223" fmla="*/ 1262973 w 2082123"/>
                <a:gd name="connsiteY223" fmla="*/ 1101817 h 3259230"/>
                <a:gd name="connsiteX224" fmla="*/ 1239160 w 2082123"/>
                <a:gd name="connsiteY224" fmla="*/ 1106580 h 3259230"/>
                <a:gd name="connsiteX225" fmla="*/ 1162960 w 2082123"/>
                <a:gd name="connsiteY225" fmla="*/ 1097055 h 3259230"/>
                <a:gd name="connsiteX226" fmla="*/ 1153435 w 2082123"/>
                <a:gd name="connsiteY226" fmla="*/ 1068480 h 3259230"/>
                <a:gd name="connsiteX227" fmla="*/ 1158198 w 2082123"/>
                <a:gd name="connsiteY227" fmla="*/ 1006567 h 3259230"/>
                <a:gd name="connsiteX228" fmla="*/ 1167723 w 2082123"/>
                <a:gd name="connsiteY228" fmla="*/ 992280 h 3259230"/>
                <a:gd name="connsiteX229" fmla="*/ 1196298 w 2082123"/>
                <a:gd name="connsiteY229" fmla="*/ 968467 h 3259230"/>
                <a:gd name="connsiteX230" fmla="*/ 1210585 w 2082123"/>
                <a:gd name="connsiteY230" fmla="*/ 963705 h 3259230"/>
                <a:gd name="connsiteX231" fmla="*/ 1220110 w 2082123"/>
                <a:gd name="connsiteY231" fmla="*/ 949417 h 3259230"/>
                <a:gd name="connsiteX232" fmla="*/ 1248685 w 2082123"/>
                <a:gd name="connsiteY232" fmla="*/ 930367 h 3259230"/>
                <a:gd name="connsiteX233" fmla="*/ 1258210 w 2082123"/>
                <a:gd name="connsiteY233" fmla="*/ 901792 h 3259230"/>
                <a:gd name="connsiteX234" fmla="*/ 1262973 w 2082123"/>
                <a:gd name="connsiteY234" fmla="*/ 887505 h 3259230"/>
                <a:gd name="connsiteX235" fmla="*/ 1272498 w 2082123"/>
                <a:gd name="connsiteY235" fmla="*/ 873217 h 3259230"/>
                <a:gd name="connsiteX236" fmla="*/ 1267735 w 2082123"/>
                <a:gd name="connsiteY236" fmla="*/ 811305 h 3259230"/>
                <a:gd name="connsiteX237" fmla="*/ 1262973 w 2082123"/>
                <a:gd name="connsiteY237" fmla="*/ 797017 h 3259230"/>
                <a:gd name="connsiteX238" fmla="*/ 1248685 w 2082123"/>
                <a:gd name="connsiteY238" fmla="*/ 787492 h 3259230"/>
                <a:gd name="connsiteX239" fmla="*/ 1239160 w 2082123"/>
                <a:gd name="connsiteY239" fmla="*/ 758917 h 3259230"/>
                <a:gd name="connsiteX240" fmla="*/ 1234398 w 2082123"/>
                <a:gd name="connsiteY240" fmla="*/ 744630 h 3259230"/>
                <a:gd name="connsiteX241" fmla="*/ 1229635 w 2082123"/>
                <a:gd name="connsiteY241" fmla="*/ 725580 h 3259230"/>
                <a:gd name="connsiteX242" fmla="*/ 1224873 w 2082123"/>
                <a:gd name="connsiteY242" fmla="*/ 687480 h 3259230"/>
                <a:gd name="connsiteX243" fmla="*/ 1220110 w 2082123"/>
                <a:gd name="connsiteY243" fmla="*/ 673192 h 3259230"/>
                <a:gd name="connsiteX244" fmla="*/ 1210585 w 2082123"/>
                <a:gd name="connsiteY244" fmla="*/ 630330 h 3259230"/>
                <a:gd name="connsiteX245" fmla="*/ 1215348 w 2082123"/>
                <a:gd name="connsiteY245" fmla="*/ 596992 h 3259230"/>
                <a:gd name="connsiteX246" fmla="*/ 1220110 w 2082123"/>
                <a:gd name="connsiteY246" fmla="*/ 582705 h 3259230"/>
                <a:gd name="connsiteX247" fmla="*/ 1239160 w 2082123"/>
                <a:gd name="connsiteY247" fmla="*/ 577942 h 3259230"/>
                <a:gd name="connsiteX248" fmla="*/ 1262973 w 2082123"/>
                <a:gd name="connsiteY248" fmla="*/ 554130 h 3259230"/>
                <a:gd name="connsiteX249" fmla="*/ 1291548 w 2082123"/>
                <a:gd name="connsiteY249" fmla="*/ 525555 h 3259230"/>
                <a:gd name="connsiteX250" fmla="*/ 1296310 w 2082123"/>
                <a:gd name="connsiteY250" fmla="*/ 511267 h 3259230"/>
                <a:gd name="connsiteX251" fmla="*/ 1305835 w 2082123"/>
                <a:gd name="connsiteY251" fmla="*/ 496980 h 3259230"/>
                <a:gd name="connsiteX252" fmla="*/ 1310598 w 2082123"/>
                <a:gd name="connsiteY252" fmla="*/ 477930 h 3259230"/>
                <a:gd name="connsiteX253" fmla="*/ 1334410 w 2082123"/>
                <a:gd name="connsiteY253" fmla="*/ 411255 h 3259230"/>
                <a:gd name="connsiteX254" fmla="*/ 1343935 w 2082123"/>
                <a:gd name="connsiteY254" fmla="*/ 311242 h 3259230"/>
                <a:gd name="connsiteX255" fmla="*/ 1353460 w 2082123"/>
                <a:gd name="connsiteY255" fmla="*/ 268380 h 3259230"/>
                <a:gd name="connsiteX256" fmla="*/ 1358223 w 2082123"/>
                <a:gd name="connsiteY256" fmla="*/ 235042 h 3259230"/>
                <a:gd name="connsiteX257" fmla="*/ 1367748 w 2082123"/>
                <a:gd name="connsiteY257" fmla="*/ 206467 h 3259230"/>
                <a:gd name="connsiteX258" fmla="*/ 1372510 w 2082123"/>
                <a:gd name="connsiteY258" fmla="*/ 187417 h 3259230"/>
                <a:gd name="connsiteX259" fmla="*/ 1382035 w 2082123"/>
                <a:gd name="connsiteY259" fmla="*/ 92167 h 3259230"/>
                <a:gd name="connsiteX260" fmla="*/ 1405848 w 2082123"/>
                <a:gd name="connsiteY260" fmla="*/ 44542 h 3259230"/>
                <a:gd name="connsiteX261" fmla="*/ 1434423 w 2082123"/>
                <a:gd name="connsiteY261" fmla="*/ 20730 h 3259230"/>
                <a:gd name="connsiteX262" fmla="*/ 1462998 w 2082123"/>
                <a:gd name="connsiteY262" fmla="*/ 11205 h 3259230"/>
                <a:gd name="connsiteX263" fmla="*/ 1477285 w 2082123"/>
                <a:gd name="connsiteY263" fmla="*/ 6442 h 3259230"/>
                <a:gd name="connsiteX264" fmla="*/ 1491574 w 2082123"/>
                <a:gd name="connsiteY264" fmla="*/ 1680 h 3259230"/>
                <a:gd name="connsiteX265" fmla="*/ 1555530 w 2082123"/>
                <a:gd name="connsiteY265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63817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951924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110448 w 2082123"/>
                <a:gd name="connsiteY171" fmla="*/ 1868580 h 3259230"/>
                <a:gd name="connsiteX172" fmla="*/ 53298 w 2082123"/>
                <a:gd name="connsiteY172" fmla="*/ 1854292 h 3259230"/>
                <a:gd name="connsiteX173" fmla="*/ 26992 w 2082123"/>
                <a:gd name="connsiteY173" fmla="*/ 1840006 h 3259230"/>
                <a:gd name="connsiteX174" fmla="*/ 15037 w 2082123"/>
                <a:gd name="connsiteY174" fmla="*/ 1811430 h 3259230"/>
                <a:gd name="connsiteX175" fmla="*/ 5513 w 2082123"/>
                <a:gd name="connsiteY175" fmla="*/ 1773330 h 3259230"/>
                <a:gd name="connsiteX176" fmla="*/ 718 w 2082123"/>
                <a:gd name="connsiteY176" fmla="*/ 1744755 h 3259230"/>
                <a:gd name="connsiteX177" fmla="*/ 781 w 2082123"/>
                <a:gd name="connsiteY177" fmla="*/ 1716180 h 3259230"/>
                <a:gd name="connsiteX178" fmla="*/ 7911 w 2082123"/>
                <a:gd name="connsiteY178" fmla="*/ 1678079 h 3259230"/>
                <a:gd name="connsiteX179" fmla="*/ 19960 w 2082123"/>
                <a:gd name="connsiteY179" fmla="*/ 1649505 h 3259230"/>
                <a:gd name="connsiteX180" fmla="*/ 48535 w 2082123"/>
                <a:gd name="connsiteY180" fmla="*/ 1630455 h 3259230"/>
                <a:gd name="connsiteX181" fmla="*/ 67585 w 2082123"/>
                <a:gd name="connsiteY181" fmla="*/ 1616167 h 3259230"/>
                <a:gd name="connsiteX182" fmla="*/ 100923 w 2082123"/>
                <a:gd name="connsiteY182" fmla="*/ 1606642 h 3259230"/>
                <a:gd name="connsiteX183" fmla="*/ 143785 w 2082123"/>
                <a:gd name="connsiteY183" fmla="*/ 1597117 h 3259230"/>
                <a:gd name="connsiteX184" fmla="*/ 215223 w 2082123"/>
                <a:gd name="connsiteY184" fmla="*/ 1611405 h 3259230"/>
                <a:gd name="connsiteX185" fmla="*/ 229510 w 2082123"/>
                <a:gd name="connsiteY185" fmla="*/ 1620930 h 3259230"/>
                <a:gd name="connsiteX186" fmla="*/ 258085 w 2082123"/>
                <a:gd name="connsiteY186" fmla="*/ 1630455 h 3259230"/>
                <a:gd name="connsiteX187" fmla="*/ 434298 w 2082123"/>
                <a:gd name="connsiteY187" fmla="*/ 1620930 h 3259230"/>
                <a:gd name="connsiteX188" fmla="*/ 467635 w 2082123"/>
                <a:gd name="connsiteY188" fmla="*/ 1611405 h 3259230"/>
                <a:gd name="connsiteX189" fmla="*/ 486685 w 2082123"/>
                <a:gd name="connsiteY189" fmla="*/ 1606642 h 3259230"/>
                <a:gd name="connsiteX190" fmla="*/ 567648 w 2082123"/>
                <a:gd name="connsiteY190" fmla="*/ 1592355 h 3259230"/>
                <a:gd name="connsiteX191" fmla="*/ 629560 w 2082123"/>
                <a:gd name="connsiteY191" fmla="*/ 1582830 h 3259230"/>
                <a:gd name="connsiteX192" fmla="*/ 848635 w 2082123"/>
                <a:gd name="connsiteY192" fmla="*/ 1573305 h 3259230"/>
                <a:gd name="connsiteX193" fmla="*/ 877210 w 2082123"/>
                <a:gd name="connsiteY193" fmla="*/ 1559017 h 3259230"/>
                <a:gd name="connsiteX194" fmla="*/ 915310 w 2082123"/>
                <a:gd name="connsiteY194" fmla="*/ 1549492 h 3259230"/>
                <a:gd name="connsiteX195" fmla="*/ 981985 w 2082123"/>
                <a:gd name="connsiteY195" fmla="*/ 1554255 h 3259230"/>
                <a:gd name="connsiteX196" fmla="*/ 1005798 w 2082123"/>
                <a:gd name="connsiteY196" fmla="*/ 1559017 h 3259230"/>
                <a:gd name="connsiteX197" fmla="*/ 1058185 w 2082123"/>
                <a:gd name="connsiteY197" fmla="*/ 1563780 h 3259230"/>
                <a:gd name="connsiteX198" fmla="*/ 1096285 w 2082123"/>
                <a:gd name="connsiteY198" fmla="*/ 1554255 h 3259230"/>
                <a:gd name="connsiteX199" fmla="*/ 1148673 w 2082123"/>
                <a:gd name="connsiteY199" fmla="*/ 1539967 h 3259230"/>
                <a:gd name="connsiteX200" fmla="*/ 1215348 w 2082123"/>
                <a:gd name="connsiteY200" fmla="*/ 1535205 h 3259230"/>
                <a:gd name="connsiteX201" fmla="*/ 1262973 w 2082123"/>
                <a:gd name="connsiteY201" fmla="*/ 1530442 h 3259230"/>
                <a:gd name="connsiteX202" fmla="*/ 1277260 w 2082123"/>
                <a:gd name="connsiteY202" fmla="*/ 1525680 h 3259230"/>
                <a:gd name="connsiteX203" fmla="*/ 1282023 w 2082123"/>
                <a:gd name="connsiteY203" fmla="*/ 1511392 h 3259230"/>
                <a:gd name="connsiteX204" fmla="*/ 1291548 w 2082123"/>
                <a:gd name="connsiteY204" fmla="*/ 1497105 h 3259230"/>
                <a:gd name="connsiteX205" fmla="*/ 1320123 w 2082123"/>
                <a:gd name="connsiteY205" fmla="*/ 1473292 h 3259230"/>
                <a:gd name="connsiteX206" fmla="*/ 1329648 w 2082123"/>
                <a:gd name="connsiteY206" fmla="*/ 1459005 h 3259230"/>
                <a:gd name="connsiteX207" fmla="*/ 1358223 w 2082123"/>
                <a:gd name="connsiteY207" fmla="*/ 1439955 h 3259230"/>
                <a:gd name="connsiteX208" fmla="*/ 1386798 w 2082123"/>
                <a:gd name="connsiteY208" fmla="*/ 1430430 h 3259230"/>
                <a:gd name="connsiteX209" fmla="*/ 1415373 w 2082123"/>
                <a:gd name="connsiteY209" fmla="*/ 1406617 h 3259230"/>
                <a:gd name="connsiteX210" fmla="*/ 1424898 w 2082123"/>
                <a:gd name="connsiteY210" fmla="*/ 1378042 h 3259230"/>
                <a:gd name="connsiteX211" fmla="*/ 1405848 w 2082123"/>
                <a:gd name="connsiteY211" fmla="*/ 1325655 h 3259230"/>
                <a:gd name="connsiteX212" fmla="*/ 1377273 w 2082123"/>
                <a:gd name="connsiteY212" fmla="*/ 1301842 h 3259230"/>
                <a:gd name="connsiteX213" fmla="*/ 1367748 w 2082123"/>
                <a:gd name="connsiteY213" fmla="*/ 1287555 h 3259230"/>
                <a:gd name="connsiteX214" fmla="*/ 1353460 w 2082123"/>
                <a:gd name="connsiteY214" fmla="*/ 1268505 h 3259230"/>
                <a:gd name="connsiteX215" fmla="*/ 1334410 w 2082123"/>
                <a:gd name="connsiteY215" fmla="*/ 1239930 h 3259230"/>
                <a:gd name="connsiteX216" fmla="*/ 1320123 w 2082123"/>
                <a:gd name="connsiteY216" fmla="*/ 1230405 h 3259230"/>
                <a:gd name="connsiteX217" fmla="*/ 1305835 w 2082123"/>
                <a:gd name="connsiteY217" fmla="*/ 1201830 h 3259230"/>
                <a:gd name="connsiteX218" fmla="*/ 1296310 w 2082123"/>
                <a:gd name="connsiteY218" fmla="*/ 1173255 h 3259230"/>
                <a:gd name="connsiteX219" fmla="*/ 1291548 w 2082123"/>
                <a:gd name="connsiteY219" fmla="*/ 1158967 h 3259230"/>
                <a:gd name="connsiteX220" fmla="*/ 1286785 w 2082123"/>
                <a:gd name="connsiteY220" fmla="*/ 1144680 h 3259230"/>
                <a:gd name="connsiteX221" fmla="*/ 1277260 w 2082123"/>
                <a:gd name="connsiteY221" fmla="*/ 1111342 h 3259230"/>
                <a:gd name="connsiteX222" fmla="*/ 1262973 w 2082123"/>
                <a:gd name="connsiteY222" fmla="*/ 1101817 h 3259230"/>
                <a:gd name="connsiteX223" fmla="*/ 1239160 w 2082123"/>
                <a:gd name="connsiteY223" fmla="*/ 1106580 h 3259230"/>
                <a:gd name="connsiteX224" fmla="*/ 1162960 w 2082123"/>
                <a:gd name="connsiteY224" fmla="*/ 1097055 h 3259230"/>
                <a:gd name="connsiteX225" fmla="*/ 1153435 w 2082123"/>
                <a:gd name="connsiteY225" fmla="*/ 1068480 h 3259230"/>
                <a:gd name="connsiteX226" fmla="*/ 1158198 w 2082123"/>
                <a:gd name="connsiteY226" fmla="*/ 1006567 h 3259230"/>
                <a:gd name="connsiteX227" fmla="*/ 1167723 w 2082123"/>
                <a:gd name="connsiteY227" fmla="*/ 992280 h 3259230"/>
                <a:gd name="connsiteX228" fmla="*/ 1196298 w 2082123"/>
                <a:gd name="connsiteY228" fmla="*/ 968467 h 3259230"/>
                <a:gd name="connsiteX229" fmla="*/ 1210585 w 2082123"/>
                <a:gd name="connsiteY229" fmla="*/ 963705 h 3259230"/>
                <a:gd name="connsiteX230" fmla="*/ 1220110 w 2082123"/>
                <a:gd name="connsiteY230" fmla="*/ 949417 h 3259230"/>
                <a:gd name="connsiteX231" fmla="*/ 1248685 w 2082123"/>
                <a:gd name="connsiteY231" fmla="*/ 930367 h 3259230"/>
                <a:gd name="connsiteX232" fmla="*/ 1258210 w 2082123"/>
                <a:gd name="connsiteY232" fmla="*/ 901792 h 3259230"/>
                <a:gd name="connsiteX233" fmla="*/ 1262973 w 2082123"/>
                <a:gd name="connsiteY233" fmla="*/ 887505 h 3259230"/>
                <a:gd name="connsiteX234" fmla="*/ 1272498 w 2082123"/>
                <a:gd name="connsiteY234" fmla="*/ 873217 h 3259230"/>
                <a:gd name="connsiteX235" fmla="*/ 1267735 w 2082123"/>
                <a:gd name="connsiteY235" fmla="*/ 811305 h 3259230"/>
                <a:gd name="connsiteX236" fmla="*/ 1262973 w 2082123"/>
                <a:gd name="connsiteY236" fmla="*/ 797017 h 3259230"/>
                <a:gd name="connsiteX237" fmla="*/ 1248685 w 2082123"/>
                <a:gd name="connsiteY237" fmla="*/ 787492 h 3259230"/>
                <a:gd name="connsiteX238" fmla="*/ 1239160 w 2082123"/>
                <a:gd name="connsiteY238" fmla="*/ 758917 h 3259230"/>
                <a:gd name="connsiteX239" fmla="*/ 1234398 w 2082123"/>
                <a:gd name="connsiteY239" fmla="*/ 744630 h 3259230"/>
                <a:gd name="connsiteX240" fmla="*/ 1229635 w 2082123"/>
                <a:gd name="connsiteY240" fmla="*/ 725580 h 3259230"/>
                <a:gd name="connsiteX241" fmla="*/ 1224873 w 2082123"/>
                <a:gd name="connsiteY241" fmla="*/ 687480 h 3259230"/>
                <a:gd name="connsiteX242" fmla="*/ 1220110 w 2082123"/>
                <a:gd name="connsiteY242" fmla="*/ 673192 h 3259230"/>
                <a:gd name="connsiteX243" fmla="*/ 1210585 w 2082123"/>
                <a:gd name="connsiteY243" fmla="*/ 630330 h 3259230"/>
                <a:gd name="connsiteX244" fmla="*/ 1215348 w 2082123"/>
                <a:gd name="connsiteY244" fmla="*/ 596992 h 3259230"/>
                <a:gd name="connsiteX245" fmla="*/ 1220110 w 2082123"/>
                <a:gd name="connsiteY245" fmla="*/ 582705 h 3259230"/>
                <a:gd name="connsiteX246" fmla="*/ 1239160 w 2082123"/>
                <a:gd name="connsiteY246" fmla="*/ 577942 h 3259230"/>
                <a:gd name="connsiteX247" fmla="*/ 1262973 w 2082123"/>
                <a:gd name="connsiteY247" fmla="*/ 554130 h 3259230"/>
                <a:gd name="connsiteX248" fmla="*/ 1291548 w 2082123"/>
                <a:gd name="connsiteY248" fmla="*/ 525555 h 3259230"/>
                <a:gd name="connsiteX249" fmla="*/ 1296310 w 2082123"/>
                <a:gd name="connsiteY249" fmla="*/ 511267 h 3259230"/>
                <a:gd name="connsiteX250" fmla="*/ 1305835 w 2082123"/>
                <a:gd name="connsiteY250" fmla="*/ 496980 h 3259230"/>
                <a:gd name="connsiteX251" fmla="*/ 1310598 w 2082123"/>
                <a:gd name="connsiteY251" fmla="*/ 477930 h 3259230"/>
                <a:gd name="connsiteX252" fmla="*/ 1334410 w 2082123"/>
                <a:gd name="connsiteY252" fmla="*/ 411255 h 3259230"/>
                <a:gd name="connsiteX253" fmla="*/ 1343935 w 2082123"/>
                <a:gd name="connsiteY253" fmla="*/ 311242 h 3259230"/>
                <a:gd name="connsiteX254" fmla="*/ 1353460 w 2082123"/>
                <a:gd name="connsiteY254" fmla="*/ 268380 h 3259230"/>
                <a:gd name="connsiteX255" fmla="*/ 1358223 w 2082123"/>
                <a:gd name="connsiteY255" fmla="*/ 235042 h 3259230"/>
                <a:gd name="connsiteX256" fmla="*/ 1367748 w 2082123"/>
                <a:gd name="connsiteY256" fmla="*/ 206467 h 3259230"/>
                <a:gd name="connsiteX257" fmla="*/ 1372510 w 2082123"/>
                <a:gd name="connsiteY257" fmla="*/ 187417 h 3259230"/>
                <a:gd name="connsiteX258" fmla="*/ 1382035 w 2082123"/>
                <a:gd name="connsiteY258" fmla="*/ 92167 h 3259230"/>
                <a:gd name="connsiteX259" fmla="*/ 1405848 w 2082123"/>
                <a:gd name="connsiteY259" fmla="*/ 44542 h 3259230"/>
                <a:gd name="connsiteX260" fmla="*/ 1434423 w 2082123"/>
                <a:gd name="connsiteY260" fmla="*/ 20730 h 3259230"/>
                <a:gd name="connsiteX261" fmla="*/ 1462998 w 2082123"/>
                <a:gd name="connsiteY261" fmla="*/ 11205 h 3259230"/>
                <a:gd name="connsiteX262" fmla="*/ 1477285 w 2082123"/>
                <a:gd name="connsiteY262" fmla="*/ 6442 h 3259230"/>
                <a:gd name="connsiteX263" fmla="*/ 1491574 w 2082123"/>
                <a:gd name="connsiteY263" fmla="*/ 1680 h 3259230"/>
                <a:gd name="connsiteX264" fmla="*/ 1555530 w 2082123"/>
                <a:gd name="connsiteY264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26992 w 2082123"/>
                <a:gd name="connsiteY172" fmla="*/ 1840006 h 3259230"/>
                <a:gd name="connsiteX173" fmla="*/ 15037 w 2082123"/>
                <a:gd name="connsiteY173" fmla="*/ 1811430 h 3259230"/>
                <a:gd name="connsiteX174" fmla="*/ 5513 w 2082123"/>
                <a:gd name="connsiteY174" fmla="*/ 1773330 h 3259230"/>
                <a:gd name="connsiteX175" fmla="*/ 718 w 2082123"/>
                <a:gd name="connsiteY175" fmla="*/ 1744755 h 3259230"/>
                <a:gd name="connsiteX176" fmla="*/ 781 w 2082123"/>
                <a:gd name="connsiteY176" fmla="*/ 1716180 h 3259230"/>
                <a:gd name="connsiteX177" fmla="*/ 7911 w 2082123"/>
                <a:gd name="connsiteY177" fmla="*/ 1678079 h 3259230"/>
                <a:gd name="connsiteX178" fmla="*/ 19960 w 2082123"/>
                <a:gd name="connsiteY178" fmla="*/ 1649505 h 3259230"/>
                <a:gd name="connsiteX179" fmla="*/ 48535 w 2082123"/>
                <a:gd name="connsiteY179" fmla="*/ 1630455 h 3259230"/>
                <a:gd name="connsiteX180" fmla="*/ 67585 w 2082123"/>
                <a:gd name="connsiteY180" fmla="*/ 1616167 h 3259230"/>
                <a:gd name="connsiteX181" fmla="*/ 100923 w 2082123"/>
                <a:gd name="connsiteY181" fmla="*/ 1606642 h 3259230"/>
                <a:gd name="connsiteX182" fmla="*/ 143785 w 2082123"/>
                <a:gd name="connsiteY182" fmla="*/ 1597117 h 3259230"/>
                <a:gd name="connsiteX183" fmla="*/ 215223 w 2082123"/>
                <a:gd name="connsiteY183" fmla="*/ 1611405 h 3259230"/>
                <a:gd name="connsiteX184" fmla="*/ 229510 w 2082123"/>
                <a:gd name="connsiteY184" fmla="*/ 1620930 h 3259230"/>
                <a:gd name="connsiteX185" fmla="*/ 258085 w 2082123"/>
                <a:gd name="connsiteY185" fmla="*/ 1630455 h 3259230"/>
                <a:gd name="connsiteX186" fmla="*/ 434298 w 2082123"/>
                <a:gd name="connsiteY186" fmla="*/ 1620930 h 3259230"/>
                <a:gd name="connsiteX187" fmla="*/ 467635 w 2082123"/>
                <a:gd name="connsiteY187" fmla="*/ 1611405 h 3259230"/>
                <a:gd name="connsiteX188" fmla="*/ 486685 w 2082123"/>
                <a:gd name="connsiteY188" fmla="*/ 1606642 h 3259230"/>
                <a:gd name="connsiteX189" fmla="*/ 567648 w 2082123"/>
                <a:gd name="connsiteY189" fmla="*/ 1592355 h 3259230"/>
                <a:gd name="connsiteX190" fmla="*/ 629560 w 2082123"/>
                <a:gd name="connsiteY190" fmla="*/ 1582830 h 3259230"/>
                <a:gd name="connsiteX191" fmla="*/ 848635 w 2082123"/>
                <a:gd name="connsiteY191" fmla="*/ 1573305 h 3259230"/>
                <a:gd name="connsiteX192" fmla="*/ 877210 w 2082123"/>
                <a:gd name="connsiteY192" fmla="*/ 1559017 h 3259230"/>
                <a:gd name="connsiteX193" fmla="*/ 915310 w 2082123"/>
                <a:gd name="connsiteY193" fmla="*/ 1549492 h 3259230"/>
                <a:gd name="connsiteX194" fmla="*/ 981985 w 2082123"/>
                <a:gd name="connsiteY194" fmla="*/ 1554255 h 3259230"/>
                <a:gd name="connsiteX195" fmla="*/ 1005798 w 2082123"/>
                <a:gd name="connsiteY195" fmla="*/ 1559017 h 3259230"/>
                <a:gd name="connsiteX196" fmla="*/ 1058185 w 2082123"/>
                <a:gd name="connsiteY196" fmla="*/ 1563780 h 3259230"/>
                <a:gd name="connsiteX197" fmla="*/ 1096285 w 2082123"/>
                <a:gd name="connsiteY197" fmla="*/ 1554255 h 3259230"/>
                <a:gd name="connsiteX198" fmla="*/ 1148673 w 2082123"/>
                <a:gd name="connsiteY198" fmla="*/ 1539967 h 3259230"/>
                <a:gd name="connsiteX199" fmla="*/ 1215348 w 2082123"/>
                <a:gd name="connsiteY199" fmla="*/ 1535205 h 3259230"/>
                <a:gd name="connsiteX200" fmla="*/ 1262973 w 2082123"/>
                <a:gd name="connsiteY200" fmla="*/ 1530442 h 3259230"/>
                <a:gd name="connsiteX201" fmla="*/ 1277260 w 2082123"/>
                <a:gd name="connsiteY201" fmla="*/ 1525680 h 3259230"/>
                <a:gd name="connsiteX202" fmla="*/ 1282023 w 2082123"/>
                <a:gd name="connsiteY202" fmla="*/ 1511392 h 3259230"/>
                <a:gd name="connsiteX203" fmla="*/ 1291548 w 2082123"/>
                <a:gd name="connsiteY203" fmla="*/ 1497105 h 3259230"/>
                <a:gd name="connsiteX204" fmla="*/ 1320123 w 2082123"/>
                <a:gd name="connsiteY204" fmla="*/ 1473292 h 3259230"/>
                <a:gd name="connsiteX205" fmla="*/ 1329648 w 2082123"/>
                <a:gd name="connsiteY205" fmla="*/ 1459005 h 3259230"/>
                <a:gd name="connsiteX206" fmla="*/ 1358223 w 2082123"/>
                <a:gd name="connsiteY206" fmla="*/ 1439955 h 3259230"/>
                <a:gd name="connsiteX207" fmla="*/ 1386798 w 2082123"/>
                <a:gd name="connsiteY207" fmla="*/ 1430430 h 3259230"/>
                <a:gd name="connsiteX208" fmla="*/ 1415373 w 2082123"/>
                <a:gd name="connsiteY208" fmla="*/ 1406617 h 3259230"/>
                <a:gd name="connsiteX209" fmla="*/ 1424898 w 2082123"/>
                <a:gd name="connsiteY209" fmla="*/ 1378042 h 3259230"/>
                <a:gd name="connsiteX210" fmla="*/ 1405848 w 2082123"/>
                <a:gd name="connsiteY210" fmla="*/ 1325655 h 3259230"/>
                <a:gd name="connsiteX211" fmla="*/ 1377273 w 2082123"/>
                <a:gd name="connsiteY211" fmla="*/ 1301842 h 3259230"/>
                <a:gd name="connsiteX212" fmla="*/ 1367748 w 2082123"/>
                <a:gd name="connsiteY212" fmla="*/ 1287555 h 3259230"/>
                <a:gd name="connsiteX213" fmla="*/ 1353460 w 2082123"/>
                <a:gd name="connsiteY213" fmla="*/ 1268505 h 3259230"/>
                <a:gd name="connsiteX214" fmla="*/ 1334410 w 2082123"/>
                <a:gd name="connsiteY214" fmla="*/ 1239930 h 3259230"/>
                <a:gd name="connsiteX215" fmla="*/ 1320123 w 2082123"/>
                <a:gd name="connsiteY215" fmla="*/ 1230405 h 3259230"/>
                <a:gd name="connsiteX216" fmla="*/ 1305835 w 2082123"/>
                <a:gd name="connsiteY216" fmla="*/ 1201830 h 3259230"/>
                <a:gd name="connsiteX217" fmla="*/ 1296310 w 2082123"/>
                <a:gd name="connsiteY217" fmla="*/ 1173255 h 3259230"/>
                <a:gd name="connsiteX218" fmla="*/ 1291548 w 2082123"/>
                <a:gd name="connsiteY218" fmla="*/ 1158967 h 3259230"/>
                <a:gd name="connsiteX219" fmla="*/ 1286785 w 2082123"/>
                <a:gd name="connsiteY219" fmla="*/ 1144680 h 3259230"/>
                <a:gd name="connsiteX220" fmla="*/ 1277260 w 2082123"/>
                <a:gd name="connsiteY220" fmla="*/ 1111342 h 3259230"/>
                <a:gd name="connsiteX221" fmla="*/ 1262973 w 2082123"/>
                <a:gd name="connsiteY221" fmla="*/ 1101817 h 3259230"/>
                <a:gd name="connsiteX222" fmla="*/ 1239160 w 2082123"/>
                <a:gd name="connsiteY222" fmla="*/ 1106580 h 3259230"/>
                <a:gd name="connsiteX223" fmla="*/ 1162960 w 2082123"/>
                <a:gd name="connsiteY223" fmla="*/ 1097055 h 3259230"/>
                <a:gd name="connsiteX224" fmla="*/ 1153435 w 2082123"/>
                <a:gd name="connsiteY224" fmla="*/ 1068480 h 3259230"/>
                <a:gd name="connsiteX225" fmla="*/ 1158198 w 2082123"/>
                <a:gd name="connsiteY225" fmla="*/ 1006567 h 3259230"/>
                <a:gd name="connsiteX226" fmla="*/ 1167723 w 2082123"/>
                <a:gd name="connsiteY226" fmla="*/ 992280 h 3259230"/>
                <a:gd name="connsiteX227" fmla="*/ 1196298 w 2082123"/>
                <a:gd name="connsiteY227" fmla="*/ 968467 h 3259230"/>
                <a:gd name="connsiteX228" fmla="*/ 1210585 w 2082123"/>
                <a:gd name="connsiteY228" fmla="*/ 963705 h 3259230"/>
                <a:gd name="connsiteX229" fmla="*/ 1220110 w 2082123"/>
                <a:gd name="connsiteY229" fmla="*/ 949417 h 3259230"/>
                <a:gd name="connsiteX230" fmla="*/ 1248685 w 2082123"/>
                <a:gd name="connsiteY230" fmla="*/ 930367 h 3259230"/>
                <a:gd name="connsiteX231" fmla="*/ 1258210 w 2082123"/>
                <a:gd name="connsiteY231" fmla="*/ 901792 h 3259230"/>
                <a:gd name="connsiteX232" fmla="*/ 1262973 w 2082123"/>
                <a:gd name="connsiteY232" fmla="*/ 887505 h 3259230"/>
                <a:gd name="connsiteX233" fmla="*/ 1272498 w 2082123"/>
                <a:gd name="connsiteY233" fmla="*/ 873217 h 3259230"/>
                <a:gd name="connsiteX234" fmla="*/ 1267735 w 2082123"/>
                <a:gd name="connsiteY234" fmla="*/ 811305 h 3259230"/>
                <a:gd name="connsiteX235" fmla="*/ 1262973 w 2082123"/>
                <a:gd name="connsiteY235" fmla="*/ 797017 h 3259230"/>
                <a:gd name="connsiteX236" fmla="*/ 1248685 w 2082123"/>
                <a:gd name="connsiteY236" fmla="*/ 787492 h 3259230"/>
                <a:gd name="connsiteX237" fmla="*/ 1239160 w 2082123"/>
                <a:gd name="connsiteY237" fmla="*/ 758917 h 3259230"/>
                <a:gd name="connsiteX238" fmla="*/ 1234398 w 2082123"/>
                <a:gd name="connsiteY238" fmla="*/ 744630 h 3259230"/>
                <a:gd name="connsiteX239" fmla="*/ 1229635 w 2082123"/>
                <a:gd name="connsiteY239" fmla="*/ 725580 h 3259230"/>
                <a:gd name="connsiteX240" fmla="*/ 1224873 w 2082123"/>
                <a:gd name="connsiteY240" fmla="*/ 687480 h 3259230"/>
                <a:gd name="connsiteX241" fmla="*/ 1220110 w 2082123"/>
                <a:gd name="connsiteY241" fmla="*/ 673192 h 3259230"/>
                <a:gd name="connsiteX242" fmla="*/ 1210585 w 2082123"/>
                <a:gd name="connsiteY242" fmla="*/ 630330 h 3259230"/>
                <a:gd name="connsiteX243" fmla="*/ 1215348 w 2082123"/>
                <a:gd name="connsiteY243" fmla="*/ 596992 h 3259230"/>
                <a:gd name="connsiteX244" fmla="*/ 1220110 w 2082123"/>
                <a:gd name="connsiteY244" fmla="*/ 582705 h 3259230"/>
                <a:gd name="connsiteX245" fmla="*/ 1239160 w 2082123"/>
                <a:gd name="connsiteY245" fmla="*/ 577942 h 3259230"/>
                <a:gd name="connsiteX246" fmla="*/ 1262973 w 2082123"/>
                <a:gd name="connsiteY246" fmla="*/ 554130 h 3259230"/>
                <a:gd name="connsiteX247" fmla="*/ 1291548 w 2082123"/>
                <a:gd name="connsiteY247" fmla="*/ 525555 h 3259230"/>
                <a:gd name="connsiteX248" fmla="*/ 1296310 w 2082123"/>
                <a:gd name="connsiteY248" fmla="*/ 511267 h 3259230"/>
                <a:gd name="connsiteX249" fmla="*/ 1305835 w 2082123"/>
                <a:gd name="connsiteY249" fmla="*/ 496980 h 3259230"/>
                <a:gd name="connsiteX250" fmla="*/ 1310598 w 2082123"/>
                <a:gd name="connsiteY250" fmla="*/ 477930 h 3259230"/>
                <a:gd name="connsiteX251" fmla="*/ 1334410 w 2082123"/>
                <a:gd name="connsiteY251" fmla="*/ 411255 h 3259230"/>
                <a:gd name="connsiteX252" fmla="*/ 1343935 w 2082123"/>
                <a:gd name="connsiteY252" fmla="*/ 311242 h 3259230"/>
                <a:gd name="connsiteX253" fmla="*/ 1353460 w 2082123"/>
                <a:gd name="connsiteY253" fmla="*/ 268380 h 3259230"/>
                <a:gd name="connsiteX254" fmla="*/ 1358223 w 2082123"/>
                <a:gd name="connsiteY254" fmla="*/ 235042 h 3259230"/>
                <a:gd name="connsiteX255" fmla="*/ 1367748 w 2082123"/>
                <a:gd name="connsiteY255" fmla="*/ 206467 h 3259230"/>
                <a:gd name="connsiteX256" fmla="*/ 1372510 w 2082123"/>
                <a:gd name="connsiteY256" fmla="*/ 187417 h 3259230"/>
                <a:gd name="connsiteX257" fmla="*/ 1382035 w 2082123"/>
                <a:gd name="connsiteY257" fmla="*/ 92167 h 3259230"/>
                <a:gd name="connsiteX258" fmla="*/ 1405848 w 2082123"/>
                <a:gd name="connsiteY258" fmla="*/ 44542 h 3259230"/>
                <a:gd name="connsiteX259" fmla="*/ 1434423 w 2082123"/>
                <a:gd name="connsiteY259" fmla="*/ 20730 h 3259230"/>
                <a:gd name="connsiteX260" fmla="*/ 1462998 w 2082123"/>
                <a:gd name="connsiteY260" fmla="*/ 11205 h 3259230"/>
                <a:gd name="connsiteX261" fmla="*/ 1477285 w 2082123"/>
                <a:gd name="connsiteY261" fmla="*/ 6442 h 3259230"/>
                <a:gd name="connsiteX262" fmla="*/ 1491574 w 2082123"/>
                <a:gd name="connsiteY262" fmla="*/ 1680 h 3259230"/>
                <a:gd name="connsiteX263" fmla="*/ 1555530 w 2082123"/>
                <a:gd name="connsiteY263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54292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234483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15037 w 2082123"/>
                <a:gd name="connsiteY172" fmla="*/ 1811430 h 3259230"/>
                <a:gd name="connsiteX173" fmla="*/ 5513 w 2082123"/>
                <a:gd name="connsiteY173" fmla="*/ 1773330 h 3259230"/>
                <a:gd name="connsiteX174" fmla="*/ 718 w 2082123"/>
                <a:gd name="connsiteY174" fmla="*/ 1744755 h 3259230"/>
                <a:gd name="connsiteX175" fmla="*/ 781 w 2082123"/>
                <a:gd name="connsiteY175" fmla="*/ 1716180 h 3259230"/>
                <a:gd name="connsiteX176" fmla="*/ 7911 w 2082123"/>
                <a:gd name="connsiteY176" fmla="*/ 1678079 h 3259230"/>
                <a:gd name="connsiteX177" fmla="*/ 19960 w 2082123"/>
                <a:gd name="connsiteY177" fmla="*/ 1649505 h 3259230"/>
                <a:gd name="connsiteX178" fmla="*/ 48535 w 2082123"/>
                <a:gd name="connsiteY178" fmla="*/ 1630455 h 3259230"/>
                <a:gd name="connsiteX179" fmla="*/ 67585 w 2082123"/>
                <a:gd name="connsiteY179" fmla="*/ 1616167 h 3259230"/>
                <a:gd name="connsiteX180" fmla="*/ 100923 w 2082123"/>
                <a:gd name="connsiteY180" fmla="*/ 1606642 h 3259230"/>
                <a:gd name="connsiteX181" fmla="*/ 143785 w 2082123"/>
                <a:gd name="connsiteY181" fmla="*/ 1597117 h 3259230"/>
                <a:gd name="connsiteX182" fmla="*/ 215223 w 2082123"/>
                <a:gd name="connsiteY182" fmla="*/ 1611405 h 3259230"/>
                <a:gd name="connsiteX183" fmla="*/ 229510 w 2082123"/>
                <a:gd name="connsiteY183" fmla="*/ 1620930 h 3259230"/>
                <a:gd name="connsiteX184" fmla="*/ 258085 w 2082123"/>
                <a:gd name="connsiteY184" fmla="*/ 1630455 h 3259230"/>
                <a:gd name="connsiteX185" fmla="*/ 434298 w 2082123"/>
                <a:gd name="connsiteY185" fmla="*/ 1620930 h 3259230"/>
                <a:gd name="connsiteX186" fmla="*/ 467635 w 2082123"/>
                <a:gd name="connsiteY186" fmla="*/ 1611405 h 3259230"/>
                <a:gd name="connsiteX187" fmla="*/ 486685 w 2082123"/>
                <a:gd name="connsiteY187" fmla="*/ 1606642 h 3259230"/>
                <a:gd name="connsiteX188" fmla="*/ 567648 w 2082123"/>
                <a:gd name="connsiteY188" fmla="*/ 1592355 h 3259230"/>
                <a:gd name="connsiteX189" fmla="*/ 629560 w 2082123"/>
                <a:gd name="connsiteY189" fmla="*/ 1582830 h 3259230"/>
                <a:gd name="connsiteX190" fmla="*/ 848635 w 2082123"/>
                <a:gd name="connsiteY190" fmla="*/ 1573305 h 3259230"/>
                <a:gd name="connsiteX191" fmla="*/ 877210 w 2082123"/>
                <a:gd name="connsiteY191" fmla="*/ 1559017 h 3259230"/>
                <a:gd name="connsiteX192" fmla="*/ 915310 w 2082123"/>
                <a:gd name="connsiteY192" fmla="*/ 1549492 h 3259230"/>
                <a:gd name="connsiteX193" fmla="*/ 981985 w 2082123"/>
                <a:gd name="connsiteY193" fmla="*/ 1554255 h 3259230"/>
                <a:gd name="connsiteX194" fmla="*/ 1005798 w 2082123"/>
                <a:gd name="connsiteY194" fmla="*/ 1559017 h 3259230"/>
                <a:gd name="connsiteX195" fmla="*/ 1058185 w 2082123"/>
                <a:gd name="connsiteY195" fmla="*/ 1563780 h 3259230"/>
                <a:gd name="connsiteX196" fmla="*/ 1096285 w 2082123"/>
                <a:gd name="connsiteY196" fmla="*/ 1554255 h 3259230"/>
                <a:gd name="connsiteX197" fmla="*/ 1148673 w 2082123"/>
                <a:gd name="connsiteY197" fmla="*/ 1539967 h 3259230"/>
                <a:gd name="connsiteX198" fmla="*/ 1215348 w 2082123"/>
                <a:gd name="connsiteY198" fmla="*/ 1535205 h 3259230"/>
                <a:gd name="connsiteX199" fmla="*/ 1262973 w 2082123"/>
                <a:gd name="connsiteY199" fmla="*/ 1530442 h 3259230"/>
                <a:gd name="connsiteX200" fmla="*/ 1277260 w 2082123"/>
                <a:gd name="connsiteY200" fmla="*/ 1525680 h 3259230"/>
                <a:gd name="connsiteX201" fmla="*/ 1282023 w 2082123"/>
                <a:gd name="connsiteY201" fmla="*/ 1511392 h 3259230"/>
                <a:gd name="connsiteX202" fmla="*/ 1291548 w 2082123"/>
                <a:gd name="connsiteY202" fmla="*/ 1497105 h 3259230"/>
                <a:gd name="connsiteX203" fmla="*/ 1320123 w 2082123"/>
                <a:gd name="connsiteY203" fmla="*/ 1473292 h 3259230"/>
                <a:gd name="connsiteX204" fmla="*/ 1329648 w 2082123"/>
                <a:gd name="connsiteY204" fmla="*/ 1459005 h 3259230"/>
                <a:gd name="connsiteX205" fmla="*/ 1358223 w 2082123"/>
                <a:gd name="connsiteY205" fmla="*/ 1439955 h 3259230"/>
                <a:gd name="connsiteX206" fmla="*/ 1386798 w 2082123"/>
                <a:gd name="connsiteY206" fmla="*/ 1430430 h 3259230"/>
                <a:gd name="connsiteX207" fmla="*/ 1415373 w 2082123"/>
                <a:gd name="connsiteY207" fmla="*/ 1406617 h 3259230"/>
                <a:gd name="connsiteX208" fmla="*/ 1424898 w 2082123"/>
                <a:gd name="connsiteY208" fmla="*/ 1378042 h 3259230"/>
                <a:gd name="connsiteX209" fmla="*/ 1405848 w 2082123"/>
                <a:gd name="connsiteY209" fmla="*/ 1325655 h 3259230"/>
                <a:gd name="connsiteX210" fmla="*/ 1377273 w 2082123"/>
                <a:gd name="connsiteY210" fmla="*/ 1301842 h 3259230"/>
                <a:gd name="connsiteX211" fmla="*/ 1367748 w 2082123"/>
                <a:gd name="connsiteY211" fmla="*/ 1287555 h 3259230"/>
                <a:gd name="connsiteX212" fmla="*/ 1353460 w 2082123"/>
                <a:gd name="connsiteY212" fmla="*/ 1268505 h 3259230"/>
                <a:gd name="connsiteX213" fmla="*/ 1334410 w 2082123"/>
                <a:gd name="connsiteY213" fmla="*/ 1239930 h 3259230"/>
                <a:gd name="connsiteX214" fmla="*/ 1320123 w 2082123"/>
                <a:gd name="connsiteY214" fmla="*/ 1230405 h 3259230"/>
                <a:gd name="connsiteX215" fmla="*/ 1305835 w 2082123"/>
                <a:gd name="connsiteY215" fmla="*/ 1201830 h 3259230"/>
                <a:gd name="connsiteX216" fmla="*/ 1296310 w 2082123"/>
                <a:gd name="connsiteY216" fmla="*/ 1173255 h 3259230"/>
                <a:gd name="connsiteX217" fmla="*/ 1291548 w 2082123"/>
                <a:gd name="connsiteY217" fmla="*/ 1158967 h 3259230"/>
                <a:gd name="connsiteX218" fmla="*/ 1286785 w 2082123"/>
                <a:gd name="connsiteY218" fmla="*/ 1144680 h 3259230"/>
                <a:gd name="connsiteX219" fmla="*/ 1277260 w 2082123"/>
                <a:gd name="connsiteY219" fmla="*/ 1111342 h 3259230"/>
                <a:gd name="connsiteX220" fmla="*/ 1262973 w 2082123"/>
                <a:gd name="connsiteY220" fmla="*/ 1101817 h 3259230"/>
                <a:gd name="connsiteX221" fmla="*/ 1239160 w 2082123"/>
                <a:gd name="connsiteY221" fmla="*/ 1106580 h 3259230"/>
                <a:gd name="connsiteX222" fmla="*/ 1162960 w 2082123"/>
                <a:gd name="connsiteY222" fmla="*/ 1097055 h 3259230"/>
                <a:gd name="connsiteX223" fmla="*/ 1153435 w 2082123"/>
                <a:gd name="connsiteY223" fmla="*/ 1068480 h 3259230"/>
                <a:gd name="connsiteX224" fmla="*/ 1158198 w 2082123"/>
                <a:gd name="connsiteY224" fmla="*/ 1006567 h 3259230"/>
                <a:gd name="connsiteX225" fmla="*/ 1167723 w 2082123"/>
                <a:gd name="connsiteY225" fmla="*/ 992280 h 3259230"/>
                <a:gd name="connsiteX226" fmla="*/ 1196298 w 2082123"/>
                <a:gd name="connsiteY226" fmla="*/ 968467 h 3259230"/>
                <a:gd name="connsiteX227" fmla="*/ 1210585 w 2082123"/>
                <a:gd name="connsiteY227" fmla="*/ 963705 h 3259230"/>
                <a:gd name="connsiteX228" fmla="*/ 1220110 w 2082123"/>
                <a:gd name="connsiteY228" fmla="*/ 949417 h 3259230"/>
                <a:gd name="connsiteX229" fmla="*/ 1248685 w 2082123"/>
                <a:gd name="connsiteY229" fmla="*/ 930367 h 3259230"/>
                <a:gd name="connsiteX230" fmla="*/ 1258210 w 2082123"/>
                <a:gd name="connsiteY230" fmla="*/ 901792 h 3259230"/>
                <a:gd name="connsiteX231" fmla="*/ 1262973 w 2082123"/>
                <a:gd name="connsiteY231" fmla="*/ 887505 h 3259230"/>
                <a:gd name="connsiteX232" fmla="*/ 1272498 w 2082123"/>
                <a:gd name="connsiteY232" fmla="*/ 873217 h 3259230"/>
                <a:gd name="connsiteX233" fmla="*/ 1267735 w 2082123"/>
                <a:gd name="connsiteY233" fmla="*/ 811305 h 3259230"/>
                <a:gd name="connsiteX234" fmla="*/ 1262973 w 2082123"/>
                <a:gd name="connsiteY234" fmla="*/ 797017 h 3259230"/>
                <a:gd name="connsiteX235" fmla="*/ 1248685 w 2082123"/>
                <a:gd name="connsiteY235" fmla="*/ 787492 h 3259230"/>
                <a:gd name="connsiteX236" fmla="*/ 1239160 w 2082123"/>
                <a:gd name="connsiteY236" fmla="*/ 758917 h 3259230"/>
                <a:gd name="connsiteX237" fmla="*/ 1234398 w 2082123"/>
                <a:gd name="connsiteY237" fmla="*/ 744630 h 3259230"/>
                <a:gd name="connsiteX238" fmla="*/ 1229635 w 2082123"/>
                <a:gd name="connsiteY238" fmla="*/ 725580 h 3259230"/>
                <a:gd name="connsiteX239" fmla="*/ 1224873 w 2082123"/>
                <a:gd name="connsiteY239" fmla="*/ 687480 h 3259230"/>
                <a:gd name="connsiteX240" fmla="*/ 1220110 w 2082123"/>
                <a:gd name="connsiteY240" fmla="*/ 673192 h 3259230"/>
                <a:gd name="connsiteX241" fmla="*/ 1210585 w 2082123"/>
                <a:gd name="connsiteY241" fmla="*/ 630330 h 3259230"/>
                <a:gd name="connsiteX242" fmla="*/ 1215348 w 2082123"/>
                <a:gd name="connsiteY242" fmla="*/ 596992 h 3259230"/>
                <a:gd name="connsiteX243" fmla="*/ 1220110 w 2082123"/>
                <a:gd name="connsiteY243" fmla="*/ 582705 h 3259230"/>
                <a:gd name="connsiteX244" fmla="*/ 1239160 w 2082123"/>
                <a:gd name="connsiteY244" fmla="*/ 577942 h 3259230"/>
                <a:gd name="connsiteX245" fmla="*/ 1262973 w 2082123"/>
                <a:gd name="connsiteY245" fmla="*/ 554130 h 3259230"/>
                <a:gd name="connsiteX246" fmla="*/ 1291548 w 2082123"/>
                <a:gd name="connsiteY246" fmla="*/ 525555 h 3259230"/>
                <a:gd name="connsiteX247" fmla="*/ 1296310 w 2082123"/>
                <a:gd name="connsiteY247" fmla="*/ 511267 h 3259230"/>
                <a:gd name="connsiteX248" fmla="*/ 1305835 w 2082123"/>
                <a:gd name="connsiteY248" fmla="*/ 496980 h 3259230"/>
                <a:gd name="connsiteX249" fmla="*/ 1310598 w 2082123"/>
                <a:gd name="connsiteY249" fmla="*/ 477930 h 3259230"/>
                <a:gd name="connsiteX250" fmla="*/ 1334410 w 2082123"/>
                <a:gd name="connsiteY250" fmla="*/ 411255 h 3259230"/>
                <a:gd name="connsiteX251" fmla="*/ 1343935 w 2082123"/>
                <a:gd name="connsiteY251" fmla="*/ 311242 h 3259230"/>
                <a:gd name="connsiteX252" fmla="*/ 1353460 w 2082123"/>
                <a:gd name="connsiteY252" fmla="*/ 268380 h 3259230"/>
                <a:gd name="connsiteX253" fmla="*/ 1358223 w 2082123"/>
                <a:gd name="connsiteY253" fmla="*/ 235042 h 3259230"/>
                <a:gd name="connsiteX254" fmla="*/ 1367748 w 2082123"/>
                <a:gd name="connsiteY254" fmla="*/ 206467 h 3259230"/>
                <a:gd name="connsiteX255" fmla="*/ 1372510 w 2082123"/>
                <a:gd name="connsiteY255" fmla="*/ 187417 h 3259230"/>
                <a:gd name="connsiteX256" fmla="*/ 1382035 w 2082123"/>
                <a:gd name="connsiteY256" fmla="*/ 92167 h 3259230"/>
                <a:gd name="connsiteX257" fmla="*/ 1405848 w 2082123"/>
                <a:gd name="connsiteY257" fmla="*/ 44542 h 3259230"/>
                <a:gd name="connsiteX258" fmla="*/ 1434423 w 2082123"/>
                <a:gd name="connsiteY258" fmla="*/ 20730 h 3259230"/>
                <a:gd name="connsiteX259" fmla="*/ 1462998 w 2082123"/>
                <a:gd name="connsiteY259" fmla="*/ 11205 h 3259230"/>
                <a:gd name="connsiteX260" fmla="*/ 1477285 w 2082123"/>
                <a:gd name="connsiteY260" fmla="*/ 6442 h 3259230"/>
                <a:gd name="connsiteX261" fmla="*/ 1491574 w 2082123"/>
                <a:gd name="connsiteY261" fmla="*/ 1680 h 3259230"/>
                <a:gd name="connsiteX262" fmla="*/ 1555530 w 2082123"/>
                <a:gd name="connsiteY262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15348 w 2082123"/>
                <a:gd name="connsiteY241" fmla="*/ 596992 h 3259230"/>
                <a:gd name="connsiteX242" fmla="*/ 1220110 w 2082123"/>
                <a:gd name="connsiteY242" fmla="*/ 582705 h 3259230"/>
                <a:gd name="connsiteX243" fmla="*/ 1239160 w 2082123"/>
                <a:gd name="connsiteY243" fmla="*/ 577942 h 3259230"/>
                <a:gd name="connsiteX244" fmla="*/ 1262973 w 2082123"/>
                <a:gd name="connsiteY244" fmla="*/ 554130 h 3259230"/>
                <a:gd name="connsiteX245" fmla="*/ 1291548 w 2082123"/>
                <a:gd name="connsiteY245" fmla="*/ 525555 h 3259230"/>
                <a:gd name="connsiteX246" fmla="*/ 1296310 w 2082123"/>
                <a:gd name="connsiteY246" fmla="*/ 511267 h 3259230"/>
                <a:gd name="connsiteX247" fmla="*/ 1305835 w 2082123"/>
                <a:gd name="connsiteY247" fmla="*/ 496980 h 3259230"/>
                <a:gd name="connsiteX248" fmla="*/ 1310598 w 2082123"/>
                <a:gd name="connsiteY248" fmla="*/ 477930 h 3259230"/>
                <a:gd name="connsiteX249" fmla="*/ 1334410 w 2082123"/>
                <a:gd name="connsiteY249" fmla="*/ 411255 h 3259230"/>
                <a:gd name="connsiteX250" fmla="*/ 1343935 w 2082123"/>
                <a:gd name="connsiteY250" fmla="*/ 311242 h 3259230"/>
                <a:gd name="connsiteX251" fmla="*/ 1353460 w 2082123"/>
                <a:gd name="connsiteY251" fmla="*/ 268380 h 3259230"/>
                <a:gd name="connsiteX252" fmla="*/ 1358223 w 2082123"/>
                <a:gd name="connsiteY252" fmla="*/ 235042 h 3259230"/>
                <a:gd name="connsiteX253" fmla="*/ 1367748 w 2082123"/>
                <a:gd name="connsiteY253" fmla="*/ 206467 h 3259230"/>
                <a:gd name="connsiteX254" fmla="*/ 1372510 w 2082123"/>
                <a:gd name="connsiteY254" fmla="*/ 187417 h 3259230"/>
                <a:gd name="connsiteX255" fmla="*/ 1382035 w 2082123"/>
                <a:gd name="connsiteY255" fmla="*/ 92167 h 3259230"/>
                <a:gd name="connsiteX256" fmla="*/ 1405848 w 2082123"/>
                <a:gd name="connsiteY256" fmla="*/ 44542 h 3259230"/>
                <a:gd name="connsiteX257" fmla="*/ 1434423 w 2082123"/>
                <a:gd name="connsiteY257" fmla="*/ 20730 h 3259230"/>
                <a:gd name="connsiteX258" fmla="*/ 1462998 w 2082123"/>
                <a:gd name="connsiteY258" fmla="*/ 11205 h 3259230"/>
                <a:gd name="connsiteX259" fmla="*/ 1477285 w 2082123"/>
                <a:gd name="connsiteY259" fmla="*/ 6442 h 3259230"/>
                <a:gd name="connsiteX260" fmla="*/ 1491574 w 2082123"/>
                <a:gd name="connsiteY260" fmla="*/ 1680 h 3259230"/>
                <a:gd name="connsiteX261" fmla="*/ 1555530 w 2082123"/>
                <a:gd name="connsiteY261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15348 w 2082123"/>
                <a:gd name="connsiteY241" fmla="*/ 596992 h 3259230"/>
                <a:gd name="connsiteX242" fmla="*/ 1239160 w 2082123"/>
                <a:gd name="connsiteY242" fmla="*/ 577942 h 3259230"/>
                <a:gd name="connsiteX243" fmla="*/ 1262973 w 2082123"/>
                <a:gd name="connsiteY243" fmla="*/ 554130 h 3259230"/>
                <a:gd name="connsiteX244" fmla="*/ 1291548 w 2082123"/>
                <a:gd name="connsiteY244" fmla="*/ 525555 h 3259230"/>
                <a:gd name="connsiteX245" fmla="*/ 1296310 w 2082123"/>
                <a:gd name="connsiteY245" fmla="*/ 511267 h 3259230"/>
                <a:gd name="connsiteX246" fmla="*/ 1305835 w 2082123"/>
                <a:gd name="connsiteY246" fmla="*/ 496980 h 3259230"/>
                <a:gd name="connsiteX247" fmla="*/ 1310598 w 2082123"/>
                <a:gd name="connsiteY247" fmla="*/ 477930 h 3259230"/>
                <a:gd name="connsiteX248" fmla="*/ 1334410 w 2082123"/>
                <a:gd name="connsiteY248" fmla="*/ 411255 h 3259230"/>
                <a:gd name="connsiteX249" fmla="*/ 1343935 w 2082123"/>
                <a:gd name="connsiteY249" fmla="*/ 311242 h 3259230"/>
                <a:gd name="connsiteX250" fmla="*/ 1353460 w 2082123"/>
                <a:gd name="connsiteY250" fmla="*/ 268380 h 3259230"/>
                <a:gd name="connsiteX251" fmla="*/ 1358223 w 2082123"/>
                <a:gd name="connsiteY251" fmla="*/ 235042 h 3259230"/>
                <a:gd name="connsiteX252" fmla="*/ 1367748 w 2082123"/>
                <a:gd name="connsiteY252" fmla="*/ 206467 h 3259230"/>
                <a:gd name="connsiteX253" fmla="*/ 1372510 w 2082123"/>
                <a:gd name="connsiteY253" fmla="*/ 187417 h 3259230"/>
                <a:gd name="connsiteX254" fmla="*/ 1382035 w 2082123"/>
                <a:gd name="connsiteY254" fmla="*/ 92167 h 3259230"/>
                <a:gd name="connsiteX255" fmla="*/ 1405848 w 2082123"/>
                <a:gd name="connsiteY255" fmla="*/ 44542 h 3259230"/>
                <a:gd name="connsiteX256" fmla="*/ 1434423 w 2082123"/>
                <a:gd name="connsiteY256" fmla="*/ 20730 h 3259230"/>
                <a:gd name="connsiteX257" fmla="*/ 1462998 w 2082123"/>
                <a:gd name="connsiteY257" fmla="*/ 11205 h 3259230"/>
                <a:gd name="connsiteX258" fmla="*/ 1477285 w 2082123"/>
                <a:gd name="connsiteY258" fmla="*/ 6442 h 3259230"/>
                <a:gd name="connsiteX259" fmla="*/ 1491574 w 2082123"/>
                <a:gd name="connsiteY259" fmla="*/ 1680 h 3259230"/>
                <a:gd name="connsiteX260" fmla="*/ 1555530 w 2082123"/>
                <a:gd name="connsiteY260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39160 w 2082123"/>
                <a:gd name="connsiteY241" fmla="*/ 5779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39160 w 2082123"/>
                <a:gd name="connsiteY241" fmla="*/ 5779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508796 w 2082123"/>
                <a:gd name="connsiteY241" fmla="*/ 920842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62973 w 2082123"/>
                <a:gd name="connsiteY242" fmla="*/ 554130 h 3259230"/>
                <a:gd name="connsiteX243" fmla="*/ 1291548 w 2082123"/>
                <a:gd name="connsiteY243" fmla="*/ 525555 h 3259230"/>
                <a:gd name="connsiteX244" fmla="*/ 1296310 w 2082123"/>
                <a:gd name="connsiteY244" fmla="*/ 511267 h 3259230"/>
                <a:gd name="connsiteX245" fmla="*/ 1305835 w 2082123"/>
                <a:gd name="connsiteY245" fmla="*/ 496980 h 3259230"/>
                <a:gd name="connsiteX246" fmla="*/ 1310598 w 2082123"/>
                <a:gd name="connsiteY246" fmla="*/ 477930 h 3259230"/>
                <a:gd name="connsiteX247" fmla="*/ 1334410 w 2082123"/>
                <a:gd name="connsiteY247" fmla="*/ 411255 h 3259230"/>
                <a:gd name="connsiteX248" fmla="*/ 1343935 w 2082123"/>
                <a:gd name="connsiteY248" fmla="*/ 311242 h 3259230"/>
                <a:gd name="connsiteX249" fmla="*/ 1353460 w 2082123"/>
                <a:gd name="connsiteY249" fmla="*/ 268380 h 3259230"/>
                <a:gd name="connsiteX250" fmla="*/ 1358223 w 2082123"/>
                <a:gd name="connsiteY250" fmla="*/ 235042 h 3259230"/>
                <a:gd name="connsiteX251" fmla="*/ 1367748 w 2082123"/>
                <a:gd name="connsiteY251" fmla="*/ 206467 h 3259230"/>
                <a:gd name="connsiteX252" fmla="*/ 1372510 w 2082123"/>
                <a:gd name="connsiteY252" fmla="*/ 187417 h 3259230"/>
                <a:gd name="connsiteX253" fmla="*/ 1382035 w 2082123"/>
                <a:gd name="connsiteY253" fmla="*/ 92167 h 3259230"/>
                <a:gd name="connsiteX254" fmla="*/ 1405848 w 2082123"/>
                <a:gd name="connsiteY254" fmla="*/ 44542 h 3259230"/>
                <a:gd name="connsiteX255" fmla="*/ 1434423 w 2082123"/>
                <a:gd name="connsiteY255" fmla="*/ 20730 h 3259230"/>
                <a:gd name="connsiteX256" fmla="*/ 1462998 w 2082123"/>
                <a:gd name="connsiteY256" fmla="*/ 11205 h 3259230"/>
                <a:gd name="connsiteX257" fmla="*/ 1477285 w 2082123"/>
                <a:gd name="connsiteY257" fmla="*/ 6442 h 3259230"/>
                <a:gd name="connsiteX258" fmla="*/ 1491574 w 2082123"/>
                <a:gd name="connsiteY258" fmla="*/ 1680 h 3259230"/>
                <a:gd name="connsiteX259" fmla="*/ 1555530 w 2082123"/>
                <a:gd name="connsiteY259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10585 w 2082123"/>
                <a:gd name="connsiteY240" fmla="*/ 630330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468397 w 2082123"/>
                <a:gd name="connsiteY240" fmla="*/ 692242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  <a:gd name="connsiteX0" fmla="*/ 1555530 w 2082123"/>
                <a:gd name="connsiteY0" fmla="*/ 1679 h 3259230"/>
                <a:gd name="connsiteX1" fmla="*/ 1615398 w 2082123"/>
                <a:gd name="connsiteY1" fmla="*/ 42161 h 3259230"/>
                <a:gd name="connsiteX2" fmla="*/ 1629685 w 2082123"/>
                <a:gd name="connsiteY2" fmla="*/ 111217 h 3259230"/>
                <a:gd name="connsiteX3" fmla="*/ 1639210 w 2082123"/>
                <a:gd name="connsiteY3" fmla="*/ 154080 h 3259230"/>
                <a:gd name="connsiteX4" fmla="*/ 1648735 w 2082123"/>
                <a:gd name="connsiteY4" fmla="*/ 215992 h 3259230"/>
                <a:gd name="connsiteX5" fmla="*/ 1658260 w 2082123"/>
                <a:gd name="connsiteY5" fmla="*/ 249330 h 3259230"/>
                <a:gd name="connsiteX6" fmla="*/ 1672548 w 2082123"/>
                <a:gd name="connsiteY6" fmla="*/ 325530 h 3259230"/>
                <a:gd name="connsiteX7" fmla="*/ 1682073 w 2082123"/>
                <a:gd name="connsiteY7" fmla="*/ 354105 h 3259230"/>
                <a:gd name="connsiteX8" fmla="*/ 1686835 w 2082123"/>
                <a:gd name="connsiteY8" fmla="*/ 368392 h 3259230"/>
                <a:gd name="connsiteX9" fmla="*/ 1696360 w 2082123"/>
                <a:gd name="connsiteY9" fmla="*/ 382680 h 3259230"/>
                <a:gd name="connsiteX10" fmla="*/ 1705885 w 2082123"/>
                <a:gd name="connsiteY10" fmla="*/ 411255 h 3259230"/>
                <a:gd name="connsiteX11" fmla="*/ 1724935 w 2082123"/>
                <a:gd name="connsiteY11" fmla="*/ 439830 h 3259230"/>
                <a:gd name="connsiteX12" fmla="*/ 1729698 w 2082123"/>
                <a:gd name="connsiteY12" fmla="*/ 454117 h 3259230"/>
                <a:gd name="connsiteX13" fmla="*/ 1753510 w 2082123"/>
                <a:gd name="connsiteY13" fmla="*/ 482692 h 3259230"/>
                <a:gd name="connsiteX14" fmla="*/ 1767798 w 2082123"/>
                <a:gd name="connsiteY14" fmla="*/ 487455 h 3259230"/>
                <a:gd name="connsiteX15" fmla="*/ 1777323 w 2082123"/>
                <a:gd name="connsiteY15" fmla="*/ 501742 h 3259230"/>
                <a:gd name="connsiteX16" fmla="*/ 1805898 w 2082123"/>
                <a:gd name="connsiteY16" fmla="*/ 520792 h 3259230"/>
                <a:gd name="connsiteX17" fmla="*/ 1834473 w 2082123"/>
                <a:gd name="connsiteY17" fmla="*/ 563655 h 3259230"/>
                <a:gd name="connsiteX18" fmla="*/ 1843998 w 2082123"/>
                <a:gd name="connsiteY18" fmla="*/ 577942 h 3259230"/>
                <a:gd name="connsiteX19" fmla="*/ 1839235 w 2082123"/>
                <a:gd name="connsiteY19" fmla="*/ 611280 h 3259230"/>
                <a:gd name="connsiteX20" fmla="*/ 1829710 w 2082123"/>
                <a:gd name="connsiteY20" fmla="*/ 673192 h 3259230"/>
                <a:gd name="connsiteX21" fmla="*/ 1820185 w 2082123"/>
                <a:gd name="connsiteY21" fmla="*/ 701767 h 3259230"/>
                <a:gd name="connsiteX22" fmla="*/ 1810660 w 2082123"/>
                <a:gd name="connsiteY22" fmla="*/ 716055 h 3259230"/>
                <a:gd name="connsiteX23" fmla="*/ 1805898 w 2082123"/>
                <a:gd name="connsiteY23" fmla="*/ 735105 h 3259230"/>
                <a:gd name="connsiteX24" fmla="*/ 1801135 w 2082123"/>
                <a:gd name="connsiteY24" fmla="*/ 749392 h 3259230"/>
                <a:gd name="connsiteX25" fmla="*/ 1805898 w 2082123"/>
                <a:gd name="connsiteY25" fmla="*/ 777967 h 3259230"/>
                <a:gd name="connsiteX26" fmla="*/ 1815423 w 2082123"/>
                <a:gd name="connsiteY26" fmla="*/ 806542 h 3259230"/>
                <a:gd name="connsiteX27" fmla="*/ 1820185 w 2082123"/>
                <a:gd name="connsiteY27" fmla="*/ 820830 h 3259230"/>
                <a:gd name="connsiteX28" fmla="*/ 1829710 w 2082123"/>
                <a:gd name="connsiteY28" fmla="*/ 835117 h 3259230"/>
                <a:gd name="connsiteX29" fmla="*/ 1834473 w 2082123"/>
                <a:gd name="connsiteY29" fmla="*/ 854167 h 3259230"/>
                <a:gd name="connsiteX30" fmla="*/ 1843998 w 2082123"/>
                <a:gd name="connsiteY30" fmla="*/ 954180 h 3259230"/>
                <a:gd name="connsiteX31" fmla="*/ 1848760 w 2082123"/>
                <a:gd name="connsiteY31" fmla="*/ 992280 h 3259230"/>
                <a:gd name="connsiteX32" fmla="*/ 1843998 w 2082123"/>
                <a:gd name="connsiteY32" fmla="*/ 1016092 h 3259230"/>
                <a:gd name="connsiteX33" fmla="*/ 1829710 w 2082123"/>
                <a:gd name="connsiteY33" fmla="*/ 1087530 h 3259230"/>
                <a:gd name="connsiteX34" fmla="*/ 1820185 w 2082123"/>
                <a:gd name="connsiteY34" fmla="*/ 1116105 h 3259230"/>
                <a:gd name="connsiteX35" fmla="*/ 1810660 w 2082123"/>
                <a:gd name="connsiteY35" fmla="*/ 1144680 h 3259230"/>
                <a:gd name="connsiteX36" fmla="*/ 1796373 w 2082123"/>
                <a:gd name="connsiteY36" fmla="*/ 1187542 h 3259230"/>
                <a:gd name="connsiteX37" fmla="*/ 1791610 w 2082123"/>
                <a:gd name="connsiteY37" fmla="*/ 1201830 h 3259230"/>
                <a:gd name="connsiteX38" fmla="*/ 1758273 w 2082123"/>
                <a:gd name="connsiteY38" fmla="*/ 1244692 h 3259230"/>
                <a:gd name="connsiteX39" fmla="*/ 1748748 w 2082123"/>
                <a:gd name="connsiteY39" fmla="*/ 1258980 h 3259230"/>
                <a:gd name="connsiteX40" fmla="*/ 1720173 w 2082123"/>
                <a:gd name="connsiteY40" fmla="*/ 1278030 h 3259230"/>
                <a:gd name="connsiteX41" fmla="*/ 1710648 w 2082123"/>
                <a:gd name="connsiteY41" fmla="*/ 1292317 h 3259230"/>
                <a:gd name="connsiteX42" fmla="*/ 1682073 w 2082123"/>
                <a:gd name="connsiteY42" fmla="*/ 1311367 h 3259230"/>
                <a:gd name="connsiteX43" fmla="*/ 1672548 w 2082123"/>
                <a:gd name="connsiteY43" fmla="*/ 1325655 h 3259230"/>
                <a:gd name="connsiteX44" fmla="*/ 1658260 w 2082123"/>
                <a:gd name="connsiteY44" fmla="*/ 1335180 h 3259230"/>
                <a:gd name="connsiteX45" fmla="*/ 1648735 w 2082123"/>
                <a:gd name="connsiteY45" fmla="*/ 1378042 h 3259230"/>
                <a:gd name="connsiteX46" fmla="*/ 1663023 w 2082123"/>
                <a:gd name="connsiteY46" fmla="*/ 1406617 h 3259230"/>
                <a:gd name="connsiteX47" fmla="*/ 1677310 w 2082123"/>
                <a:gd name="connsiteY47" fmla="*/ 1416142 h 3259230"/>
                <a:gd name="connsiteX48" fmla="*/ 1715410 w 2082123"/>
                <a:gd name="connsiteY48" fmla="*/ 1439955 h 3259230"/>
                <a:gd name="connsiteX49" fmla="*/ 1729698 w 2082123"/>
                <a:gd name="connsiteY49" fmla="*/ 1444717 h 3259230"/>
                <a:gd name="connsiteX50" fmla="*/ 1739223 w 2082123"/>
                <a:gd name="connsiteY50" fmla="*/ 1459005 h 3259230"/>
                <a:gd name="connsiteX51" fmla="*/ 1772560 w 2082123"/>
                <a:gd name="connsiteY51" fmla="*/ 1497105 h 3259230"/>
                <a:gd name="connsiteX52" fmla="*/ 1791610 w 2082123"/>
                <a:gd name="connsiteY52" fmla="*/ 1539967 h 3259230"/>
                <a:gd name="connsiteX53" fmla="*/ 1805898 w 2082123"/>
                <a:gd name="connsiteY53" fmla="*/ 1544730 h 3259230"/>
                <a:gd name="connsiteX54" fmla="*/ 1810660 w 2082123"/>
                <a:gd name="connsiteY54" fmla="*/ 1559017 h 3259230"/>
                <a:gd name="connsiteX55" fmla="*/ 1839235 w 2082123"/>
                <a:gd name="connsiteY55" fmla="*/ 1578067 h 3259230"/>
                <a:gd name="connsiteX56" fmla="*/ 1858285 w 2082123"/>
                <a:gd name="connsiteY56" fmla="*/ 1620930 h 3259230"/>
                <a:gd name="connsiteX57" fmla="*/ 1872573 w 2082123"/>
                <a:gd name="connsiteY57" fmla="*/ 1630455 h 3259230"/>
                <a:gd name="connsiteX58" fmla="*/ 1920198 w 2082123"/>
                <a:gd name="connsiteY58" fmla="*/ 1644742 h 3259230"/>
                <a:gd name="connsiteX59" fmla="*/ 1934485 w 2082123"/>
                <a:gd name="connsiteY59" fmla="*/ 1649505 h 3259230"/>
                <a:gd name="connsiteX60" fmla="*/ 1963060 w 2082123"/>
                <a:gd name="connsiteY60" fmla="*/ 1663792 h 3259230"/>
                <a:gd name="connsiteX61" fmla="*/ 2005923 w 2082123"/>
                <a:gd name="connsiteY61" fmla="*/ 1692367 h 3259230"/>
                <a:gd name="connsiteX62" fmla="*/ 2020210 w 2082123"/>
                <a:gd name="connsiteY62" fmla="*/ 1701892 h 3259230"/>
                <a:gd name="connsiteX63" fmla="*/ 2029735 w 2082123"/>
                <a:gd name="connsiteY63" fmla="*/ 1716180 h 3259230"/>
                <a:gd name="connsiteX64" fmla="*/ 2044023 w 2082123"/>
                <a:gd name="connsiteY64" fmla="*/ 1725705 h 3259230"/>
                <a:gd name="connsiteX65" fmla="*/ 2053548 w 2082123"/>
                <a:gd name="connsiteY65" fmla="*/ 1754280 h 3259230"/>
                <a:gd name="connsiteX66" fmla="*/ 2058310 w 2082123"/>
                <a:gd name="connsiteY66" fmla="*/ 1768567 h 3259230"/>
                <a:gd name="connsiteX67" fmla="*/ 2063073 w 2082123"/>
                <a:gd name="connsiteY67" fmla="*/ 1782855 h 3259230"/>
                <a:gd name="connsiteX68" fmla="*/ 2067835 w 2082123"/>
                <a:gd name="connsiteY68" fmla="*/ 1806667 h 3259230"/>
                <a:gd name="connsiteX69" fmla="*/ 2072598 w 2082123"/>
                <a:gd name="connsiteY69" fmla="*/ 1820955 h 3259230"/>
                <a:gd name="connsiteX70" fmla="*/ 2082123 w 2082123"/>
                <a:gd name="connsiteY70" fmla="*/ 1859055 h 3259230"/>
                <a:gd name="connsiteX71" fmla="*/ 2072598 w 2082123"/>
                <a:gd name="connsiteY71" fmla="*/ 1935255 h 3259230"/>
                <a:gd name="connsiteX72" fmla="*/ 2063073 w 2082123"/>
                <a:gd name="connsiteY72" fmla="*/ 1963830 h 3259230"/>
                <a:gd name="connsiteX73" fmla="*/ 2058310 w 2082123"/>
                <a:gd name="connsiteY73" fmla="*/ 1978117 h 3259230"/>
                <a:gd name="connsiteX74" fmla="*/ 2039260 w 2082123"/>
                <a:gd name="connsiteY74" fmla="*/ 2006692 h 3259230"/>
                <a:gd name="connsiteX75" fmla="*/ 2024973 w 2082123"/>
                <a:gd name="connsiteY75" fmla="*/ 2035267 h 3259230"/>
                <a:gd name="connsiteX76" fmla="*/ 2010685 w 2082123"/>
                <a:gd name="connsiteY76" fmla="*/ 2044792 h 3259230"/>
                <a:gd name="connsiteX77" fmla="*/ 2001160 w 2082123"/>
                <a:gd name="connsiteY77" fmla="*/ 2059080 h 3259230"/>
                <a:gd name="connsiteX78" fmla="*/ 1986873 w 2082123"/>
                <a:gd name="connsiteY78" fmla="*/ 2063842 h 3259230"/>
                <a:gd name="connsiteX79" fmla="*/ 1924960 w 2082123"/>
                <a:gd name="connsiteY79" fmla="*/ 2078130 h 3259230"/>
                <a:gd name="connsiteX80" fmla="*/ 1910673 w 2082123"/>
                <a:gd name="connsiteY80" fmla="*/ 2092417 h 3259230"/>
                <a:gd name="connsiteX81" fmla="*/ 1896385 w 2082123"/>
                <a:gd name="connsiteY81" fmla="*/ 2101942 h 3259230"/>
                <a:gd name="connsiteX82" fmla="*/ 1877335 w 2082123"/>
                <a:gd name="connsiteY82" fmla="*/ 2130517 h 3259230"/>
                <a:gd name="connsiteX83" fmla="*/ 1848760 w 2082123"/>
                <a:gd name="connsiteY83" fmla="*/ 2173380 h 3259230"/>
                <a:gd name="connsiteX84" fmla="*/ 1829710 w 2082123"/>
                <a:gd name="connsiteY84" fmla="*/ 2201955 h 3259230"/>
                <a:gd name="connsiteX85" fmla="*/ 1820185 w 2082123"/>
                <a:gd name="connsiteY85" fmla="*/ 2216242 h 3259230"/>
                <a:gd name="connsiteX86" fmla="*/ 1791610 w 2082123"/>
                <a:gd name="connsiteY86" fmla="*/ 2273392 h 3259230"/>
                <a:gd name="connsiteX87" fmla="*/ 1782085 w 2082123"/>
                <a:gd name="connsiteY87" fmla="*/ 2287680 h 3259230"/>
                <a:gd name="connsiteX88" fmla="*/ 1772560 w 2082123"/>
                <a:gd name="connsiteY88" fmla="*/ 2316255 h 3259230"/>
                <a:gd name="connsiteX89" fmla="*/ 1767798 w 2082123"/>
                <a:gd name="connsiteY89" fmla="*/ 2330542 h 3259230"/>
                <a:gd name="connsiteX90" fmla="*/ 1777323 w 2082123"/>
                <a:gd name="connsiteY90" fmla="*/ 2363880 h 3259230"/>
                <a:gd name="connsiteX91" fmla="*/ 1786848 w 2082123"/>
                <a:gd name="connsiteY91" fmla="*/ 2392455 h 3259230"/>
                <a:gd name="connsiteX92" fmla="*/ 1791610 w 2082123"/>
                <a:gd name="connsiteY92" fmla="*/ 2406742 h 3259230"/>
                <a:gd name="connsiteX93" fmla="*/ 1801135 w 2082123"/>
                <a:gd name="connsiteY93" fmla="*/ 2449605 h 3259230"/>
                <a:gd name="connsiteX94" fmla="*/ 1810660 w 2082123"/>
                <a:gd name="connsiteY94" fmla="*/ 2463892 h 3259230"/>
                <a:gd name="connsiteX95" fmla="*/ 1820185 w 2082123"/>
                <a:gd name="connsiteY95" fmla="*/ 2492467 h 3259230"/>
                <a:gd name="connsiteX96" fmla="*/ 1843998 w 2082123"/>
                <a:gd name="connsiteY96" fmla="*/ 2535330 h 3259230"/>
                <a:gd name="connsiteX97" fmla="*/ 1839235 w 2082123"/>
                <a:gd name="connsiteY97" fmla="*/ 2678205 h 3259230"/>
                <a:gd name="connsiteX98" fmla="*/ 1839235 w 2082123"/>
                <a:gd name="connsiteY98" fmla="*/ 2721067 h 3259230"/>
                <a:gd name="connsiteX99" fmla="*/ 1839235 w 2082123"/>
                <a:gd name="connsiteY99" fmla="*/ 3025867 h 3259230"/>
                <a:gd name="connsiteX100" fmla="*/ 1834473 w 2082123"/>
                <a:gd name="connsiteY100" fmla="*/ 3059205 h 3259230"/>
                <a:gd name="connsiteX101" fmla="*/ 1824948 w 2082123"/>
                <a:gd name="connsiteY101" fmla="*/ 3125880 h 3259230"/>
                <a:gd name="connsiteX102" fmla="*/ 1820185 w 2082123"/>
                <a:gd name="connsiteY102" fmla="*/ 3140167 h 3259230"/>
                <a:gd name="connsiteX103" fmla="*/ 1801135 w 2082123"/>
                <a:gd name="connsiteY103" fmla="*/ 3168742 h 3259230"/>
                <a:gd name="connsiteX104" fmla="*/ 1796373 w 2082123"/>
                <a:gd name="connsiteY104" fmla="*/ 3183030 h 3259230"/>
                <a:gd name="connsiteX105" fmla="*/ 1753510 w 2082123"/>
                <a:gd name="connsiteY105" fmla="*/ 3202080 h 3259230"/>
                <a:gd name="connsiteX106" fmla="*/ 1710648 w 2082123"/>
                <a:gd name="connsiteY106" fmla="*/ 3225892 h 3259230"/>
                <a:gd name="connsiteX107" fmla="*/ 1696360 w 2082123"/>
                <a:gd name="connsiteY107" fmla="*/ 3235417 h 3259230"/>
                <a:gd name="connsiteX108" fmla="*/ 1658260 w 2082123"/>
                <a:gd name="connsiteY108" fmla="*/ 3244942 h 3259230"/>
                <a:gd name="connsiteX109" fmla="*/ 1563010 w 2082123"/>
                <a:gd name="connsiteY109" fmla="*/ 3254467 h 3259230"/>
                <a:gd name="connsiteX110" fmla="*/ 1543960 w 2082123"/>
                <a:gd name="connsiteY110" fmla="*/ 3259230 h 3259230"/>
                <a:gd name="connsiteX111" fmla="*/ 1482048 w 2082123"/>
                <a:gd name="connsiteY111" fmla="*/ 3254467 h 3259230"/>
                <a:gd name="connsiteX112" fmla="*/ 1448710 w 2082123"/>
                <a:gd name="connsiteY112" fmla="*/ 3244942 h 3259230"/>
                <a:gd name="connsiteX113" fmla="*/ 1415373 w 2082123"/>
                <a:gd name="connsiteY113" fmla="*/ 3240180 h 3259230"/>
                <a:gd name="connsiteX114" fmla="*/ 1401085 w 2082123"/>
                <a:gd name="connsiteY114" fmla="*/ 3235417 h 3259230"/>
                <a:gd name="connsiteX115" fmla="*/ 1348698 w 2082123"/>
                <a:gd name="connsiteY115" fmla="*/ 3225892 h 3259230"/>
                <a:gd name="connsiteX116" fmla="*/ 1329648 w 2082123"/>
                <a:gd name="connsiteY116" fmla="*/ 3221130 h 3259230"/>
                <a:gd name="connsiteX117" fmla="*/ 1301073 w 2082123"/>
                <a:gd name="connsiteY117" fmla="*/ 3211605 h 3259230"/>
                <a:gd name="connsiteX118" fmla="*/ 1272498 w 2082123"/>
                <a:gd name="connsiteY118" fmla="*/ 3197317 h 3259230"/>
                <a:gd name="connsiteX119" fmla="*/ 1243923 w 2082123"/>
                <a:gd name="connsiteY119" fmla="*/ 3183030 h 3259230"/>
                <a:gd name="connsiteX120" fmla="*/ 1229635 w 2082123"/>
                <a:gd name="connsiteY120" fmla="*/ 3173505 h 3259230"/>
                <a:gd name="connsiteX121" fmla="*/ 1220110 w 2082123"/>
                <a:gd name="connsiteY121" fmla="*/ 3144930 h 3259230"/>
                <a:gd name="connsiteX122" fmla="*/ 1220110 w 2082123"/>
                <a:gd name="connsiteY122" fmla="*/ 3002055 h 3259230"/>
                <a:gd name="connsiteX123" fmla="*/ 1210585 w 2082123"/>
                <a:gd name="connsiteY123" fmla="*/ 2968717 h 3259230"/>
                <a:gd name="connsiteX124" fmla="*/ 1215348 w 2082123"/>
                <a:gd name="connsiteY124" fmla="*/ 2911567 h 3259230"/>
                <a:gd name="connsiteX125" fmla="*/ 1224873 w 2082123"/>
                <a:gd name="connsiteY125" fmla="*/ 2868705 h 3259230"/>
                <a:gd name="connsiteX126" fmla="*/ 1220110 w 2082123"/>
                <a:gd name="connsiteY126" fmla="*/ 2792505 h 3259230"/>
                <a:gd name="connsiteX127" fmla="*/ 1224873 w 2082123"/>
                <a:gd name="connsiteY127" fmla="*/ 2730592 h 3259230"/>
                <a:gd name="connsiteX128" fmla="*/ 1224873 w 2082123"/>
                <a:gd name="connsiteY128" fmla="*/ 2659155 h 3259230"/>
                <a:gd name="connsiteX129" fmla="*/ 1215348 w 2082123"/>
                <a:gd name="connsiteY129" fmla="*/ 2592480 h 3259230"/>
                <a:gd name="connsiteX130" fmla="*/ 1210585 w 2082123"/>
                <a:gd name="connsiteY130" fmla="*/ 2578192 h 3259230"/>
                <a:gd name="connsiteX131" fmla="*/ 1215348 w 2082123"/>
                <a:gd name="connsiteY131" fmla="*/ 2521042 h 3259230"/>
                <a:gd name="connsiteX132" fmla="*/ 1220110 w 2082123"/>
                <a:gd name="connsiteY132" fmla="*/ 2506755 h 3259230"/>
                <a:gd name="connsiteX133" fmla="*/ 1234398 w 2082123"/>
                <a:gd name="connsiteY133" fmla="*/ 2459130 h 3259230"/>
                <a:gd name="connsiteX134" fmla="*/ 1239160 w 2082123"/>
                <a:gd name="connsiteY134" fmla="*/ 2444842 h 3259230"/>
                <a:gd name="connsiteX135" fmla="*/ 1258210 w 2082123"/>
                <a:gd name="connsiteY135" fmla="*/ 2416267 h 3259230"/>
                <a:gd name="connsiteX136" fmla="*/ 1272498 w 2082123"/>
                <a:gd name="connsiteY136" fmla="*/ 2368642 h 3259230"/>
                <a:gd name="connsiteX137" fmla="*/ 1277260 w 2082123"/>
                <a:gd name="connsiteY137" fmla="*/ 2354355 h 3259230"/>
                <a:gd name="connsiteX138" fmla="*/ 1262973 w 2082123"/>
                <a:gd name="connsiteY138" fmla="*/ 2297205 h 3259230"/>
                <a:gd name="connsiteX139" fmla="*/ 1253448 w 2082123"/>
                <a:gd name="connsiteY139" fmla="*/ 2282917 h 3259230"/>
                <a:gd name="connsiteX140" fmla="*/ 1243923 w 2082123"/>
                <a:gd name="connsiteY140" fmla="*/ 2240055 h 3259230"/>
                <a:gd name="connsiteX141" fmla="*/ 1239160 w 2082123"/>
                <a:gd name="connsiteY141" fmla="*/ 2197192 h 3259230"/>
                <a:gd name="connsiteX142" fmla="*/ 1229635 w 2082123"/>
                <a:gd name="connsiteY142" fmla="*/ 2163855 h 3259230"/>
                <a:gd name="connsiteX143" fmla="*/ 1234398 w 2082123"/>
                <a:gd name="connsiteY143" fmla="*/ 2059080 h 3259230"/>
                <a:gd name="connsiteX144" fmla="*/ 1243923 w 2082123"/>
                <a:gd name="connsiteY144" fmla="*/ 2011455 h 3259230"/>
                <a:gd name="connsiteX145" fmla="*/ 1239160 w 2082123"/>
                <a:gd name="connsiteY145" fmla="*/ 1959067 h 3259230"/>
                <a:gd name="connsiteX146" fmla="*/ 1196298 w 2082123"/>
                <a:gd name="connsiteY146" fmla="*/ 1935255 h 3259230"/>
                <a:gd name="connsiteX147" fmla="*/ 1182010 w 2082123"/>
                <a:gd name="connsiteY147" fmla="*/ 1940017 h 3259230"/>
                <a:gd name="connsiteX148" fmla="*/ 1143910 w 2082123"/>
                <a:gd name="connsiteY148" fmla="*/ 1930492 h 3259230"/>
                <a:gd name="connsiteX149" fmla="*/ 1129623 w 2082123"/>
                <a:gd name="connsiteY149" fmla="*/ 1920967 h 3259230"/>
                <a:gd name="connsiteX150" fmla="*/ 1101048 w 2082123"/>
                <a:gd name="connsiteY150" fmla="*/ 1911442 h 3259230"/>
                <a:gd name="connsiteX151" fmla="*/ 1086760 w 2082123"/>
                <a:gd name="connsiteY151" fmla="*/ 1906680 h 3259230"/>
                <a:gd name="connsiteX152" fmla="*/ 1020085 w 2082123"/>
                <a:gd name="connsiteY152" fmla="*/ 1916205 h 3259230"/>
                <a:gd name="connsiteX153" fmla="*/ 986748 w 2082123"/>
                <a:gd name="connsiteY153" fmla="*/ 1911442 h 3259230"/>
                <a:gd name="connsiteX154" fmla="*/ 924835 w 2082123"/>
                <a:gd name="connsiteY154" fmla="*/ 1920967 h 3259230"/>
                <a:gd name="connsiteX155" fmla="*/ 862923 w 2082123"/>
                <a:gd name="connsiteY155" fmla="*/ 1916205 h 3259230"/>
                <a:gd name="connsiteX156" fmla="*/ 848635 w 2082123"/>
                <a:gd name="connsiteY156" fmla="*/ 1911442 h 3259230"/>
                <a:gd name="connsiteX157" fmla="*/ 834348 w 2082123"/>
                <a:gd name="connsiteY157" fmla="*/ 1901917 h 3259230"/>
                <a:gd name="connsiteX158" fmla="*/ 815298 w 2082123"/>
                <a:gd name="connsiteY158" fmla="*/ 1897155 h 3259230"/>
                <a:gd name="connsiteX159" fmla="*/ 786723 w 2082123"/>
                <a:gd name="connsiteY159" fmla="*/ 1901917 h 3259230"/>
                <a:gd name="connsiteX160" fmla="*/ 758148 w 2082123"/>
                <a:gd name="connsiteY160" fmla="*/ 1887630 h 3259230"/>
                <a:gd name="connsiteX161" fmla="*/ 686710 w 2082123"/>
                <a:gd name="connsiteY161" fmla="*/ 1892392 h 3259230"/>
                <a:gd name="connsiteX162" fmla="*/ 643848 w 2082123"/>
                <a:gd name="connsiteY162" fmla="*/ 1868580 h 3259230"/>
                <a:gd name="connsiteX163" fmla="*/ 577173 w 2082123"/>
                <a:gd name="connsiteY163" fmla="*/ 1849530 h 3259230"/>
                <a:gd name="connsiteX164" fmla="*/ 539073 w 2082123"/>
                <a:gd name="connsiteY164" fmla="*/ 1844767 h 3259230"/>
                <a:gd name="connsiteX165" fmla="*/ 496210 w 2082123"/>
                <a:gd name="connsiteY165" fmla="*/ 1849530 h 3259230"/>
                <a:gd name="connsiteX166" fmla="*/ 396198 w 2082123"/>
                <a:gd name="connsiteY166" fmla="*/ 1840005 h 3259230"/>
                <a:gd name="connsiteX167" fmla="*/ 324760 w 2082123"/>
                <a:gd name="connsiteY167" fmla="*/ 1830480 h 3259230"/>
                <a:gd name="connsiteX168" fmla="*/ 224748 w 2082123"/>
                <a:gd name="connsiteY168" fmla="*/ 1840005 h 3259230"/>
                <a:gd name="connsiteX169" fmla="*/ 177123 w 2082123"/>
                <a:gd name="connsiteY169" fmla="*/ 1849530 h 3259230"/>
                <a:gd name="connsiteX170" fmla="*/ 139023 w 2082123"/>
                <a:gd name="connsiteY170" fmla="*/ 1859055 h 3259230"/>
                <a:gd name="connsiteX171" fmla="*/ 53298 w 2082123"/>
                <a:gd name="connsiteY171" fmla="*/ 1830480 h 3259230"/>
                <a:gd name="connsiteX172" fmla="*/ 5513 w 2082123"/>
                <a:gd name="connsiteY172" fmla="*/ 1773330 h 3259230"/>
                <a:gd name="connsiteX173" fmla="*/ 718 w 2082123"/>
                <a:gd name="connsiteY173" fmla="*/ 1744755 h 3259230"/>
                <a:gd name="connsiteX174" fmla="*/ 781 w 2082123"/>
                <a:gd name="connsiteY174" fmla="*/ 1716180 h 3259230"/>
                <a:gd name="connsiteX175" fmla="*/ 7911 w 2082123"/>
                <a:gd name="connsiteY175" fmla="*/ 1678079 h 3259230"/>
                <a:gd name="connsiteX176" fmla="*/ 19960 w 2082123"/>
                <a:gd name="connsiteY176" fmla="*/ 1649505 h 3259230"/>
                <a:gd name="connsiteX177" fmla="*/ 48535 w 2082123"/>
                <a:gd name="connsiteY177" fmla="*/ 1630455 h 3259230"/>
                <a:gd name="connsiteX178" fmla="*/ 67585 w 2082123"/>
                <a:gd name="connsiteY178" fmla="*/ 1616167 h 3259230"/>
                <a:gd name="connsiteX179" fmla="*/ 100923 w 2082123"/>
                <a:gd name="connsiteY179" fmla="*/ 1606642 h 3259230"/>
                <a:gd name="connsiteX180" fmla="*/ 143785 w 2082123"/>
                <a:gd name="connsiteY180" fmla="*/ 1597117 h 3259230"/>
                <a:gd name="connsiteX181" fmla="*/ 215223 w 2082123"/>
                <a:gd name="connsiteY181" fmla="*/ 1611405 h 3259230"/>
                <a:gd name="connsiteX182" fmla="*/ 229510 w 2082123"/>
                <a:gd name="connsiteY182" fmla="*/ 1620930 h 3259230"/>
                <a:gd name="connsiteX183" fmla="*/ 258085 w 2082123"/>
                <a:gd name="connsiteY183" fmla="*/ 1630455 h 3259230"/>
                <a:gd name="connsiteX184" fmla="*/ 434298 w 2082123"/>
                <a:gd name="connsiteY184" fmla="*/ 1620930 h 3259230"/>
                <a:gd name="connsiteX185" fmla="*/ 467635 w 2082123"/>
                <a:gd name="connsiteY185" fmla="*/ 1611405 h 3259230"/>
                <a:gd name="connsiteX186" fmla="*/ 486685 w 2082123"/>
                <a:gd name="connsiteY186" fmla="*/ 1606642 h 3259230"/>
                <a:gd name="connsiteX187" fmla="*/ 567648 w 2082123"/>
                <a:gd name="connsiteY187" fmla="*/ 1592355 h 3259230"/>
                <a:gd name="connsiteX188" fmla="*/ 629560 w 2082123"/>
                <a:gd name="connsiteY188" fmla="*/ 1582830 h 3259230"/>
                <a:gd name="connsiteX189" fmla="*/ 848635 w 2082123"/>
                <a:gd name="connsiteY189" fmla="*/ 1573305 h 3259230"/>
                <a:gd name="connsiteX190" fmla="*/ 877210 w 2082123"/>
                <a:gd name="connsiteY190" fmla="*/ 1559017 h 3259230"/>
                <a:gd name="connsiteX191" fmla="*/ 915310 w 2082123"/>
                <a:gd name="connsiteY191" fmla="*/ 1549492 h 3259230"/>
                <a:gd name="connsiteX192" fmla="*/ 981985 w 2082123"/>
                <a:gd name="connsiteY192" fmla="*/ 1554255 h 3259230"/>
                <a:gd name="connsiteX193" fmla="*/ 1005798 w 2082123"/>
                <a:gd name="connsiteY193" fmla="*/ 1559017 h 3259230"/>
                <a:gd name="connsiteX194" fmla="*/ 1058185 w 2082123"/>
                <a:gd name="connsiteY194" fmla="*/ 1563780 h 3259230"/>
                <a:gd name="connsiteX195" fmla="*/ 1096285 w 2082123"/>
                <a:gd name="connsiteY195" fmla="*/ 1554255 h 3259230"/>
                <a:gd name="connsiteX196" fmla="*/ 1148673 w 2082123"/>
                <a:gd name="connsiteY196" fmla="*/ 1539967 h 3259230"/>
                <a:gd name="connsiteX197" fmla="*/ 1215348 w 2082123"/>
                <a:gd name="connsiteY197" fmla="*/ 1535205 h 3259230"/>
                <a:gd name="connsiteX198" fmla="*/ 1262973 w 2082123"/>
                <a:gd name="connsiteY198" fmla="*/ 1530442 h 3259230"/>
                <a:gd name="connsiteX199" fmla="*/ 1277260 w 2082123"/>
                <a:gd name="connsiteY199" fmla="*/ 1525680 h 3259230"/>
                <a:gd name="connsiteX200" fmla="*/ 1282023 w 2082123"/>
                <a:gd name="connsiteY200" fmla="*/ 1511392 h 3259230"/>
                <a:gd name="connsiteX201" fmla="*/ 1291548 w 2082123"/>
                <a:gd name="connsiteY201" fmla="*/ 1497105 h 3259230"/>
                <a:gd name="connsiteX202" fmla="*/ 1320123 w 2082123"/>
                <a:gd name="connsiteY202" fmla="*/ 1473292 h 3259230"/>
                <a:gd name="connsiteX203" fmla="*/ 1329648 w 2082123"/>
                <a:gd name="connsiteY203" fmla="*/ 1459005 h 3259230"/>
                <a:gd name="connsiteX204" fmla="*/ 1358223 w 2082123"/>
                <a:gd name="connsiteY204" fmla="*/ 1439955 h 3259230"/>
                <a:gd name="connsiteX205" fmla="*/ 1386798 w 2082123"/>
                <a:gd name="connsiteY205" fmla="*/ 1430430 h 3259230"/>
                <a:gd name="connsiteX206" fmla="*/ 1415373 w 2082123"/>
                <a:gd name="connsiteY206" fmla="*/ 1406617 h 3259230"/>
                <a:gd name="connsiteX207" fmla="*/ 1424898 w 2082123"/>
                <a:gd name="connsiteY207" fmla="*/ 1378042 h 3259230"/>
                <a:gd name="connsiteX208" fmla="*/ 1405848 w 2082123"/>
                <a:gd name="connsiteY208" fmla="*/ 1325655 h 3259230"/>
                <a:gd name="connsiteX209" fmla="*/ 1377273 w 2082123"/>
                <a:gd name="connsiteY209" fmla="*/ 1301842 h 3259230"/>
                <a:gd name="connsiteX210" fmla="*/ 1367748 w 2082123"/>
                <a:gd name="connsiteY210" fmla="*/ 1287555 h 3259230"/>
                <a:gd name="connsiteX211" fmla="*/ 1353460 w 2082123"/>
                <a:gd name="connsiteY211" fmla="*/ 1268505 h 3259230"/>
                <a:gd name="connsiteX212" fmla="*/ 1334410 w 2082123"/>
                <a:gd name="connsiteY212" fmla="*/ 1239930 h 3259230"/>
                <a:gd name="connsiteX213" fmla="*/ 1320123 w 2082123"/>
                <a:gd name="connsiteY213" fmla="*/ 1230405 h 3259230"/>
                <a:gd name="connsiteX214" fmla="*/ 1305835 w 2082123"/>
                <a:gd name="connsiteY214" fmla="*/ 1201830 h 3259230"/>
                <a:gd name="connsiteX215" fmla="*/ 1296310 w 2082123"/>
                <a:gd name="connsiteY215" fmla="*/ 1173255 h 3259230"/>
                <a:gd name="connsiteX216" fmla="*/ 1291548 w 2082123"/>
                <a:gd name="connsiteY216" fmla="*/ 1158967 h 3259230"/>
                <a:gd name="connsiteX217" fmla="*/ 1286785 w 2082123"/>
                <a:gd name="connsiteY217" fmla="*/ 1144680 h 3259230"/>
                <a:gd name="connsiteX218" fmla="*/ 1277260 w 2082123"/>
                <a:gd name="connsiteY218" fmla="*/ 1111342 h 3259230"/>
                <a:gd name="connsiteX219" fmla="*/ 1262973 w 2082123"/>
                <a:gd name="connsiteY219" fmla="*/ 1101817 h 3259230"/>
                <a:gd name="connsiteX220" fmla="*/ 1239160 w 2082123"/>
                <a:gd name="connsiteY220" fmla="*/ 1106580 h 3259230"/>
                <a:gd name="connsiteX221" fmla="*/ 1162960 w 2082123"/>
                <a:gd name="connsiteY221" fmla="*/ 1097055 h 3259230"/>
                <a:gd name="connsiteX222" fmla="*/ 1153435 w 2082123"/>
                <a:gd name="connsiteY222" fmla="*/ 1068480 h 3259230"/>
                <a:gd name="connsiteX223" fmla="*/ 1158198 w 2082123"/>
                <a:gd name="connsiteY223" fmla="*/ 1006567 h 3259230"/>
                <a:gd name="connsiteX224" fmla="*/ 1167723 w 2082123"/>
                <a:gd name="connsiteY224" fmla="*/ 992280 h 3259230"/>
                <a:gd name="connsiteX225" fmla="*/ 1196298 w 2082123"/>
                <a:gd name="connsiteY225" fmla="*/ 968467 h 3259230"/>
                <a:gd name="connsiteX226" fmla="*/ 1210585 w 2082123"/>
                <a:gd name="connsiteY226" fmla="*/ 963705 h 3259230"/>
                <a:gd name="connsiteX227" fmla="*/ 1220110 w 2082123"/>
                <a:gd name="connsiteY227" fmla="*/ 949417 h 3259230"/>
                <a:gd name="connsiteX228" fmla="*/ 1248685 w 2082123"/>
                <a:gd name="connsiteY228" fmla="*/ 930367 h 3259230"/>
                <a:gd name="connsiteX229" fmla="*/ 1258210 w 2082123"/>
                <a:gd name="connsiteY229" fmla="*/ 901792 h 3259230"/>
                <a:gd name="connsiteX230" fmla="*/ 1262973 w 2082123"/>
                <a:gd name="connsiteY230" fmla="*/ 887505 h 3259230"/>
                <a:gd name="connsiteX231" fmla="*/ 1272498 w 2082123"/>
                <a:gd name="connsiteY231" fmla="*/ 873217 h 3259230"/>
                <a:gd name="connsiteX232" fmla="*/ 1267735 w 2082123"/>
                <a:gd name="connsiteY232" fmla="*/ 811305 h 3259230"/>
                <a:gd name="connsiteX233" fmla="*/ 1262973 w 2082123"/>
                <a:gd name="connsiteY233" fmla="*/ 797017 h 3259230"/>
                <a:gd name="connsiteX234" fmla="*/ 1248685 w 2082123"/>
                <a:gd name="connsiteY234" fmla="*/ 787492 h 3259230"/>
                <a:gd name="connsiteX235" fmla="*/ 1239160 w 2082123"/>
                <a:gd name="connsiteY235" fmla="*/ 758917 h 3259230"/>
                <a:gd name="connsiteX236" fmla="*/ 1234398 w 2082123"/>
                <a:gd name="connsiteY236" fmla="*/ 744630 h 3259230"/>
                <a:gd name="connsiteX237" fmla="*/ 1229635 w 2082123"/>
                <a:gd name="connsiteY237" fmla="*/ 725580 h 3259230"/>
                <a:gd name="connsiteX238" fmla="*/ 1224873 w 2082123"/>
                <a:gd name="connsiteY238" fmla="*/ 687480 h 3259230"/>
                <a:gd name="connsiteX239" fmla="*/ 1220110 w 2082123"/>
                <a:gd name="connsiteY239" fmla="*/ 673192 h 3259230"/>
                <a:gd name="connsiteX240" fmla="*/ 1224777 w 2082123"/>
                <a:gd name="connsiteY240" fmla="*/ 625567 h 3259230"/>
                <a:gd name="connsiteX241" fmla="*/ 1248620 w 2082123"/>
                <a:gd name="connsiteY241" fmla="*/ 587467 h 3259230"/>
                <a:gd name="connsiteX242" fmla="*/ 1291548 w 2082123"/>
                <a:gd name="connsiteY242" fmla="*/ 525555 h 3259230"/>
                <a:gd name="connsiteX243" fmla="*/ 1296310 w 2082123"/>
                <a:gd name="connsiteY243" fmla="*/ 511267 h 3259230"/>
                <a:gd name="connsiteX244" fmla="*/ 1305835 w 2082123"/>
                <a:gd name="connsiteY244" fmla="*/ 496980 h 3259230"/>
                <a:gd name="connsiteX245" fmla="*/ 1310598 w 2082123"/>
                <a:gd name="connsiteY245" fmla="*/ 477930 h 3259230"/>
                <a:gd name="connsiteX246" fmla="*/ 1334410 w 2082123"/>
                <a:gd name="connsiteY246" fmla="*/ 411255 h 3259230"/>
                <a:gd name="connsiteX247" fmla="*/ 1343935 w 2082123"/>
                <a:gd name="connsiteY247" fmla="*/ 311242 h 3259230"/>
                <a:gd name="connsiteX248" fmla="*/ 1353460 w 2082123"/>
                <a:gd name="connsiteY248" fmla="*/ 268380 h 3259230"/>
                <a:gd name="connsiteX249" fmla="*/ 1358223 w 2082123"/>
                <a:gd name="connsiteY249" fmla="*/ 235042 h 3259230"/>
                <a:gd name="connsiteX250" fmla="*/ 1367748 w 2082123"/>
                <a:gd name="connsiteY250" fmla="*/ 206467 h 3259230"/>
                <a:gd name="connsiteX251" fmla="*/ 1372510 w 2082123"/>
                <a:gd name="connsiteY251" fmla="*/ 187417 h 3259230"/>
                <a:gd name="connsiteX252" fmla="*/ 1382035 w 2082123"/>
                <a:gd name="connsiteY252" fmla="*/ 92167 h 3259230"/>
                <a:gd name="connsiteX253" fmla="*/ 1405848 w 2082123"/>
                <a:gd name="connsiteY253" fmla="*/ 44542 h 3259230"/>
                <a:gd name="connsiteX254" fmla="*/ 1434423 w 2082123"/>
                <a:gd name="connsiteY254" fmla="*/ 20730 h 3259230"/>
                <a:gd name="connsiteX255" fmla="*/ 1462998 w 2082123"/>
                <a:gd name="connsiteY255" fmla="*/ 11205 h 3259230"/>
                <a:gd name="connsiteX256" fmla="*/ 1477285 w 2082123"/>
                <a:gd name="connsiteY256" fmla="*/ 6442 h 3259230"/>
                <a:gd name="connsiteX257" fmla="*/ 1491574 w 2082123"/>
                <a:gd name="connsiteY257" fmla="*/ 1680 h 3259230"/>
                <a:gd name="connsiteX258" fmla="*/ 1555530 w 2082123"/>
                <a:gd name="connsiteY258" fmla="*/ 1679 h 325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2082123" h="3259230">
                  <a:moveTo>
                    <a:pt x="1555530" y="1679"/>
                  </a:moveTo>
                  <a:cubicBezTo>
                    <a:pt x="1576167" y="8426"/>
                    <a:pt x="1603039" y="23905"/>
                    <a:pt x="1615398" y="42161"/>
                  </a:cubicBezTo>
                  <a:cubicBezTo>
                    <a:pt x="1627757" y="60417"/>
                    <a:pt x="1625716" y="92564"/>
                    <a:pt x="1629685" y="111217"/>
                  </a:cubicBezTo>
                  <a:cubicBezTo>
                    <a:pt x="1633654" y="129870"/>
                    <a:pt x="1635235" y="130231"/>
                    <a:pt x="1639210" y="154080"/>
                  </a:cubicBezTo>
                  <a:cubicBezTo>
                    <a:pt x="1644990" y="188762"/>
                    <a:pt x="1641455" y="186871"/>
                    <a:pt x="1648735" y="215992"/>
                  </a:cubicBezTo>
                  <a:cubicBezTo>
                    <a:pt x="1657818" y="252324"/>
                    <a:pt x="1649347" y="204765"/>
                    <a:pt x="1658260" y="249330"/>
                  </a:cubicBezTo>
                  <a:cubicBezTo>
                    <a:pt x="1662584" y="270950"/>
                    <a:pt x="1666328" y="306870"/>
                    <a:pt x="1672548" y="325530"/>
                  </a:cubicBezTo>
                  <a:lnTo>
                    <a:pt x="1682073" y="354105"/>
                  </a:lnTo>
                  <a:cubicBezTo>
                    <a:pt x="1683660" y="358867"/>
                    <a:pt x="1684051" y="364215"/>
                    <a:pt x="1686835" y="368392"/>
                  </a:cubicBezTo>
                  <a:cubicBezTo>
                    <a:pt x="1690010" y="373155"/>
                    <a:pt x="1694035" y="377449"/>
                    <a:pt x="1696360" y="382680"/>
                  </a:cubicBezTo>
                  <a:cubicBezTo>
                    <a:pt x="1700438" y="391855"/>
                    <a:pt x="1700316" y="402901"/>
                    <a:pt x="1705885" y="411255"/>
                  </a:cubicBezTo>
                  <a:cubicBezTo>
                    <a:pt x="1712235" y="420780"/>
                    <a:pt x="1721314" y="428970"/>
                    <a:pt x="1724935" y="439830"/>
                  </a:cubicBezTo>
                  <a:cubicBezTo>
                    <a:pt x="1726523" y="444592"/>
                    <a:pt x="1727453" y="449627"/>
                    <a:pt x="1729698" y="454117"/>
                  </a:cubicBezTo>
                  <a:cubicBezTo>
                    <a:pt x="1734091" y="462903"/>
                    <a:pt x="1745609" y="477425"/>
                    <a:pt x="1753510" y="482692"/>
                  </a:cubicBezTo>
                  <a:cubicBezTo>
                    <a:pt x="1757687" y="485477"/>
                    <a:pt x="1763035" y="485867"/>
                    <a:pt x="1767798" y="487455"/>
                  </a:cubicBezTo>
                  <a:cubicBezTo>
                    <a:pt x="1770973" y="492217"/>
                    <a:pt x="1773015" y="497973"/>
                    <a:pt x="1777323" y="501742"/>
                  </a:cubicBezTo>
                  <a:cubicBezTo>
                    <a:pt x="1785938" y="509280"/>
                    <a:pt x="1805898" y="520792"/>
                    <a:pt x="1805898" y="520792"/>
                  </a:cubicBezTo>
                  <a:lnTo>
                    <a:pt x="1834473" y="563655"/>
                  </a:lnTo>
                  <a:lnTo>
                    <a:pt x="1843998" y="577942"/>
                  </a:lnTo>
                  <a:cubicBezTo>
                    <a:pt x="1842410" y="589055"/>
                    <a:pt x="1840627" y="600141"/>
                    <a:pt x="1839235" y="611280"/>
                  </a:cubicBezTo>
                  <a:cubicBezTo>
                    <a:pt x="1835161" y="643871"/>
                    <a:pt x="1837317" y="647835"/>
                    <a:pt x="1829710" y="673192"/>
                  </a:cubicBezTo>
                  <a:cubicBezTo>
                    <a:pt x="1826825" y="682809"/>
                    <a:pt x="1825754" y="693413"/>
                    <a:pt x="1820185" y="701767"/>
                  </a:cubicBezTo>
                  <a:lnTo>
                    <a:pt x="1810660" y="716055"/>
                  </a:lnTo>
                  <a:cubicBezTo>
                    <a:pt x="1809073" y="722405"/>
                    <a:pt x="1807696" y="728811"/>
                    <a:pt x="1805898" y="735105"/>
                  </a:cubicBezTo>
                  <a:cubicBezTo>
                    <a:pt x="1804519" y="739932"/>
                    <a:pt x="1801135" y="744372"/>
                    <a:pt x="1801135" y="749392"/>
                  </a:cubicBezTo>
                  <a:cubicBezTo>
                    <a:pt x="1801135" y="759048"/>
                    <a:pt x="1803556" y="768599"/>
                    <a:pt x="1805898" y="777967"/>
                  </a:cubicBezTo>
                  <a:cubicBezTo>
                    <a:pt x="1808333" y="787707"/>
                    <a:pt x="1812248" y="797017"/>
                    <a:pt x="1815423" y="806542"/>
                  </a:cubicBezTo>
                  <a:cubicBezTo>
                    <a:pt x="1817010" y="811305"/>
                    <a:pt x="1817400" y="816653"/>
                    <a:pt x="1820185" y="820830"/>
                  </a:cubicBezTo>
                  <a:lnTo>
                    <a:pt x="1829710" y="835117"/>
                  </a:lnTo>
                  <a:cubicBezTo>
                    <a:pt x="1831298" y="841467"/>
                    <a:pt x="1833852" y="847651"/>
                    <a:pt x="1834473" y="854167"/>
                  </a:cubicBezTo>
                  <a:cubicBezTo>
                    <a:pt x="1844767" y="962252"/>
                    <a:pt x="1831431" y="903918"/>
                    <a:pt x="1843998" y="954180"/>
                  </a:cubicBezTo>
                  <a:cubicBezTo>
                    <a:pt x="1845585" y="966880"/>
                    <a:pt x="1848760" y="979481"/>
                    <a:pt x="1848760" y="992280"/>
                  </a:cubicBezTo>
                  <a:cubicBezTo>
                    <a:pt x="1848760" y="1000374"/>
                    <a:pt x="1845446" y="1008128"/>
                    <a:pt x="1843998" y="1016092"/>
                  </a:cubicBezTo>
                  <a:cubicBezTo>
                    <a:pt x="1839661" y="1039947"/>
                    <a:pt x="1836703" y="1064222"/>
                    <a:pt x="1829710" y="1087530"/>
                  </a:cubicBezTo>
                  <a:cubicBezTo>
                    <a:pt x="1826825" y="1097147"/>
                    <a:pt x="1823360" y="1106580"/>
                    <a:pt x="1820185" y="1116105"/>
                  </a:cubicBezTo>
                  <a:lnTo>
                    <a:pt x="1810660" y="1144680"/>
                  </a:lnTo>
                  <a:lnTo>
                    <a:pt x="1796373" y="1187542"/>
                  </a:lnTo>
                  <a:cubicBezTo>
                    <a:pt x="1794785" y="1192305"/>
                    <a:pt x="1794395" y="1197653"/>
                    <a:pt x="1791610" y="1201830"/>
                  </a:cubicBezTo>
                  <a:cubicBezTo>
                    <a:pt x="1743457" y="1274060"/>
                    <a:pt x="1795579" y="1199924"/>
                    <a:pt x="1758273" y="1244692"/>
                  </a:cubicBezTo>
                  <a:cubicBezTo>
                    <a:pt x="1754609" y="1249089"/>
                    <a:pt x="1753056" y="1255211"/>
                    <a:pt x="1748748" y="1258980"/>
                  </a:cubicBezTo>
                  <a:cubicBezTo>
                    <a:pt x="1740133" y="1266518"/>
                    <a:pt x="1720173" y="1278030"/>
                    <a:pt x="1720173" y="1278030"/>
                  </a:cubicBezTo>
                  <a:cubicBezTo>
                    <a:pt x="1716998" y="1282792"/>
                    <a:pt x="1714956" y="1288548"/>
                    <a:pt x="1710648" y="1292317"/>
                  </a:cubicBezTo>
                  <a:cubicBezTo>
                    <a:pt x="1702033" y="1299855"/>
                    <a:pt x="1682073" y="1311367"/>
                    <a:pt x="1682073" y="1311367"/>
                  </a:cubicBezTo>
                  <a:cubicBezTo>
                    <a:pt x="1678898" y="1316130"/>
                    <a:pt x="1676595" y="1321608"/>
                    <a:pt x="1672548" y="1325655"/>
                  </a:cubicBezTo>
                  <a:cubicBezTo>
                    <a:pt x="1668501" y="1329702"/>
                    <a:pt x="1661836" y="1330710"/>
                    <a:pt x="1658260" y="1335180"/>
                  </a:cubicBezTo>
                  <a:cubicBezTo>
                    <a:pt x="1653325" y="1341349"/>
                    <a:pt x="1648783" y="1377754"/>
                    <a:pt x="1648735" y="1378042"/>
                  </a:cubicBezTo>
                  <a:cubicBezTo>
                    <a:pt x="1652609" y="1389663"/>
                    <a:pt x="1653791" y="1397385"/>
                    <a:pt x="1663023" y="1406617"/>
                  </a:cubicBezTo>
                  <a:cubicBezTo>
                    <a:pt x="1667070" y="1410664"/>
                    <a:pt x="1672548" y="1412967"/>
                    <a:pt x="1677310" y="1416142"/>
                  </a:cubicBezTo>
                  <a:cubicBezTo>
                    <a:pt x="1692404" y="1438784"/>
                    <a:pt x="1681405" y="1428621"/>
                    <a:pt x="1715410" y="1439955"/>
                  </a:cubicBezTo>
                  <a:lnTo>
                    <a:pt x="1729698" y="1444717"/>
                  </a:lnTo>
                  <a:cubicBezTo>
                    <a:pt x="1732873" y="1449480"/>
                    <a:pt x="1735176" y="1454957"/>
                    <a:pt x="1739223" y="1459005"/>
                  </a:cubicBezTo>
                  <a:cubicBezTo>
                    <a:pt x="1758670" y="1478452"/>
                    <a:pt x="1759066" y="1456623"/>
                    <a:pt x="1772560" y="1497105"/>
                  </a:cubicBezTo>
                  <a:cubicBezTo>
                    <a:pt x="1775471" y="1505837"/>
                    <a:pt x="1781318" y="1531734"/>
                    <a:pt x="1791610" y="1539967"/>
                  </a:cubicBezTo>
                  <a:cubicBezTo>
                    <a:pt x="1795530" y="1543103"/>
                    <a:pt x="1801135" y="1543142"/>
                    <a:pt x="1805898" y="1544730"/>
                  </a:cubicBezTo>
                  <a:cubicBezTo>
                    <a:pt x="1807485" y="1549492"/>
                    <a:pt x="1807110" y="1555467"/>
                    <a:pt x="1810660" y="1559017"/>
                  </a:cubicBezTo>
                  <a:cubicBezTo>
                    <a:pt x="1818755" y="1567112"/>
                    <a:pt x="1839235" y="1578067"/>
                    <a:pt x="1839235" y="1578067"/>
                  </a:cubicBezTo>
                  <a:cubicBezTo>
                    <a:pt x="1843950" y="1592213"/>
                    <a:pt x="1846965" y="1609610"/>
                    <a:pt x="1858285" y="1620930"/>
                  </a:cubicBezTo>
                  <a:cubicBezTo>
                    <a:pt x="1862332" y="1624977"/>
                    <a:pt x="1867342" y="1628130"/>
                    <a:pt x="1872573" y="1630455"/>
                  </a:cubicBezTo>
                  <a:cubicBezTo>
                    <a:pt x="1892954" y="1639513"/>
                    <a:pt x="1900798" y="1639199"/>
                    <a:pt x="1920198" y="1644742"/>
                  </a:cubicBezTo>
                  <a:cubicBezTo>
                    <a:pt x="1925025" y="1646121"/>
                    <a:pt x="1929995" y="1647260"/>
                    <a:pt x="1934485" y="1649505"/>
                  </a:cubicBezTo>
                  <a:cubicBezTo>
                    <a:pt x="1971406" y="1667966"/>
                    <a:pt x="1927157" y="1651825"/>
                    <a:pt x="1963060" y="1663792"/>
                  </a:cubicBezTo>
                  <a:lnTo>
                    <a:pt x="2005923" y="1692367"/>
                  </a:lnTo>
                  <a:lnTo>
                    <a:pt x="2020210" y="1701892"/>
                  </a:lnTo>
                  <a:cubicBezTo>
                    <a:pt x="2023385" y="1706655"/>
                    <a:pt x="2025688" y="1712133"/>
                    <a:pt x="2029735" y="1716180"/>
                  </a:cubicBezTo>
                  <a:cubicBezTo>
                    <a:pt x="2033782" y="1720227"/>
                    <a:pt x="2040989" y="1720851"/>
                    <a:pt x="2044023" y="1725705"/>
                  </a:cubicBezTo>
                  <a:cubicBezTo>
                    <a:pt x="2049344" y="1734219"/>
                    <a:pt x="2050373" y="1744755"/>
                    <a:pt x="2053548" y="1754280"/>
                  </a:cubicBezTo>
                  <a:lnTo>
                    <a:pt x="2058310" y="1768567"/>
                  </a:lnTo>
                  <a:cubicBezTo>
                    <a:pt x="2059898" y="1773330"/>
                    <a:pt x="2062089" y="1777932"/>
                    <a:pt x="2063073" y="1782855"/>
                  </a:cubicBezTo>
                  <a:cubicBezTo>
                    <a:pt x="2064660" y="1790792"/>
                    <a:pt x="2065872" y="1798814"/>
                    <a:pt x="2067835" y="1806667"/>
                  </a:cubicBezTo>
                  <a:cubicBezTo>
                    <a:pt x="2069053" y="1811537"/>
                    <a:pt x="2071380" y="1816085"/>
                    <a:pt x="2072598" y="1820955"/>
                  </a:cubicBezTo>
                  <a:lnTo>
                    <a:pt x="2082123" y="1859055"/>
                  </a:lnTo>
                  <a:cubicBezTo>
                    <a:pt x="2079858" y="1883962"/>
                    <a:pt x="2079307" y="1910656"/>
                    <a:pt x="2072598" y="1935255"/>
                  </a:cubicBezTo>
                  <a:cubicBezTo>
                    <a:pt x="2069956" y="1944941"/>
                    <a:pt x="2066248" y="1954305"/>
                    <a:pt x="2063073" y="1963830"/>
                  </a:cubicBezTo>
                  <a:cubicBezTo>
                    <a:pt x="2061485" y="1968592"/>
                    <a:pt x="2061095" y="1973940"/>
                    <a:pt x="2058310" y="1978117"/>
                  </a:cubicBezTo>
                  <a:lnTo>
                    <a:pt x="2039260" y="2006692"/>
                  </a:lnTo>
                  <a:cubicBezTo>
                    <a:pt x="2035387" y="2018313"/>
                    <a:pt x="2034206" y="2026034"/>
                    <a:pt x="2024973" y="2035267"/>
                  </a:cubicBezTo>
                  <a:cubicBezTo>
                    <a:pt x="2020925" y="2039314"/>
                    <a:pt x="2015448" y="2041617"/>
                    <a:pt x="2010685" y="2044792"/>
                  </a:cubicBezTo>
                  <a:cubicBezTo>
                    <a:pt x="2007510" y="2049555"/>
                    <a:pt x="2005630" y="2055504"/>
                    <a:pt x="2001160" y="2059080"/>
                  </a:cubicBezTo>
                  <a:cubicBezTo>
                    <a:pt x="1997240" y="2062216"/>
                    <a:pt x="1991764" y="2062713"/>
                    <a:pt x="1986873" y="2063842"/>
                  </a:cubicBezTo>
                  <a:cubicBezTo>
                    <a:pt x="1918569" y="2079604"/>
                    <a:pt x="1959493" y="2066618"/>
                    <a:pt x="1924960" y="2078130"/>
                  </a:cubicBezTo>
                  <a:cubicBezTo>
                    <a:pt x="1920198" y="2082892"/>
                    <a:pt x="1915847" y="2088105"/>
                    <a:pt x="1910673" y="2092417"/>
                  </a:cubicBezTo>
                  <a:cubicBezTo>
                    <a:pt x="1906276" y="2096081"/>
                    <a:pt x="1900154" y="2097634"/>
                    <a:pt x="1896385" y="2101942"/>
                  </a:cubicBezTo>
                  <a:cubicBezTo>
                    <a:pt x="1888847" y="2110557"/>
                    <a:pt x="1883685" y="2120992"/>
                    <a:pt x="1877335" y="2130517"/>
                  </a:cubicBezTo>
                  <a:lnTo>
                    <a:pt x="1848760" y="2173380"/>
                  </a:lnTo>
                  <a:lnTo>
                    <a:pt x="1829710" y="2201955"/>
                  </a:lnTo>
                  <a:lnTo>
                    <a:pt x="1820185" y="2216242"/>
                  </a:lnTo>
                  <a:cubicBezTo>
                    <a:pt x="1807040" y="2255678"/>
                    <a:pt x="1816230" y="2236462"/>
                    <a:pt x="1791610" y="2273392"/>
                  </a:cubicBezTo>
                  <a:lnTo>
                    <a:pt x="1782085" y="2287680"/>
                  </a:lnTo>
                  <a:lnTo>
                    <a:pt x="1772560" y="2316255"/>
                  </a:lnTo>
                  <a:lnTo>
                    <a:pt x="1767798" y="2330542"/>
                  </a:lnTo>
                  <a:cubicBezTo>
                    <a:pt x="1783814" y="2378598"/>
                    <a:pt x="1759367" y="2304029"/>
                    <a:pt x="1777323" y="2363880"/>
                  </a:cubicBezTo>
                  <a:cubicBezTo>
                    <a:pt x="1780208" y="2373497"/>
                    <a:pt x="1783673" y="2382930"/>
                    <a:pt x="1786848" y="2392455"/>
                  </a:cubicBezTo>
                  <a:cubicBezTo>
                    <a:pt x="1788435" y="2397217"/>
                    <a:pt x="1790785" y="2401790"/>
                    <a:pt x="1791610" y="2406742"/>
                  </a:cubicBezTo>
                  <a:cubicBezTo>
                    <a:pt x="1793438" y="2417710"/>
                    <a:pt x="1795275" y="2437884"/>
                    <a:pt x="1801135" y="2449605"/>
                  </a:cubicBezTo>
                  <a:cubicBezTo>
                    <a:pt x="1803695" y="2454724"/>
                    <a:pt x="1808335" y="2458662"/>
                    <a:pt x="1810660" y="2463892"/>
                  </a:cubicBezTo>
                  <a:cubicBezTo>
                    <a:pt x="1814738" y="2473067"/>
                    <a:pt x="1814616" y="2484113"/>
                    <a:pt x="1820185" y="2492467"/>
                  </a:cubicBezTo>
                  <a:cubicBezTo>
                    <a:pt x="1842020" y="2525219"/>
                    <a:pt x="1835615" y="2510182"/>
                    <a:pt x="1843998" y="2535330"/>
                  </a:cubicBezTo>
                  <a:cubicBezTo>
                    <a:pt x="1842410" y="2582955"/>
                    <a:pt x="1841878" y="2630627"/>
                    <a:pt x="1839235" y="2678205"/>
                  </a:cubicBezTo>
                  <a:cubicBezTo>
                    <a:pt x="1836840" y="2721310"/>
                    <a:pt x="1829760" y="2692640"/>
                    <a:pt x="1839235" y="2721067"/>
                  </a:cubicBezTo>
                  <a:cubicBezTo>
                    <a:pt x="1851022" y="2850714"/>
                    <a:pt x="1847186" y="2787346"/>
                    <a:pt x="1839235" y="3025867"/>
                  </a:cubicBezTo>
                  <a:cubicBezTo>
                    <a:pt x="1838861" y="3037086"/>
                    <a:pt x="1835785" y="3048056"/>
                    <a:pt x="1834473" y="3059205"/>
                  </a:cubicBezTo>
                  <a:cubicBezTo>
                    <a:pt x="1829541" y="3101125"/>
                    <a:pt x="1833381" y="3096365"/>
                    <a:pt x="1824948" y="3125880"/>
                  </a:cubicBezTo>
                  <a:cubicBezTo>
                    <a:pt x="1823569" y="3130707"/>
                    <a:pt x="1822623" y="3135779"/>
                    <a:pt x="1820185" y="3140167"/>
                  </a:cubicBezTo>
                  <a:cubicBezTo>
                    <a:pt x="1814625" y="3150174"/>
                    <a:pt x="1801135" y="3168742"/>
                    <a:pt x="1801135" y="3168742"/>
                  </a:cubicBezTo>
                  <a:cubicBezTo>
                    <a:pt x="1799548" y="3173505"/>
                    <a:pt x="1799509" y="3179110"/>
                    <a:pt x="1796373" y="3183030"/>
                  </a:cubicBezTo>
                  <a:cubicBezTo>
                    <a:pt x="1785296" y="3196876"/>
                    <a:pt x="1767228" y="3192934"/>
                    <a:pt x="1753510" y="3202080"/>
                  </a:cubicBezTo>
                  <a:cubicBezTo>
                    <a:pt x="1720758" y="3223915"/>
                    <a:pt x="1735795" y="3217510"/>
                    <a:pt x="1710648" y="3225892"/>
                  </a:cubicBezTo>
                  <a:cubicBezTo>
                    <a:pt x="1705885" y="3229067"/>
                    <a:pt x="1701480" y="3232857"/>
                    <a:pt x="1696360" y="3235417"/>
                  </a:cubicBezTo>
                  <a:cubicBezTo>
                    <a:pt x="1686143" y="3240526"/>
                    <a:pt x="1668049" y="3242767"/>
                    <a:pt x="1658260" y="3244942"/>
                  </a:cubicBezTo>
                  <a:cubicBezTo>
                    <a:pt x="1606906" y="3256354"/>
                    <a:pt x="1675349" y="3247447"/>
                    <a:pt x="1563010" y="3254467"/>
                  </a:cubicBezTo>
                  <a:cubicBezTo>
                    <a:pt x="1556660" y="3256055"/>
                    <a:pt x="1550505" y="3259230"/>
                    <a:pt x="1543960" y="3259230"/>
                  </a:cubicBezTo>
                  <a:cubicBezTo>
                    <a:pt x="1523262" y="3259230"/>
                    <a:pt x="1502605" y="3256885"/>
                    <a:pt x="1482048" y="3254467"/>
                  </a:cubicBezTo>
                  <a:cubicBezTo>
                    <a:pt x="1453288" y="3251083"/>
                    <a:pt x="1472919" y="3249784"/>
                    <a:pt x="1448710" y="3244942"/>
                  </a:cubicBezTo>
                  <a:cubicBezTo>
                    <a:pt x="1437703" y="3242741"/>
                    <a:pt x="1426485" y="3241767"/>
                    <a:pt x="1415373" y="3240180"/>
                  </a:cubicBezTo>
                  <a:cubicBezTo>
                    <a:pt x="1410610" y="3238592"/>
                    <a:pt x="1405955" y="3236635"/>
                    <a:pt x="1401085" y="3235417"/>
                  </a:cubicBezTo>
                  <a:cubicBezTo>
                    <a:pt x="1380676" y="3230315"/>
                    <a:pt x="1369901" y="3230133"/>
                    <a:pt x="1348698" y="3225892"/>
                  </a:cubicBezTo>
                  <a:cubicBezTo>
                    <a:pt x="1342280" y="3224608"/>
                    <a:pt x="1335917" y="3223011"/>
                    <a:pt x="1329648" y="3221130"/>
                  </a:cubicBezTo>
                  <a:cubicBezTo>
                    <a:pt x="1320031" y="3218245"/>
                    <a:pt x="1301073" y="3211605"/>
                    <a:pt x="1301073" y="3211605"/>
                  </a:cubicBezTo>
                  <a:cubicBezTo>
                    <a:pt x="1260124" y="3184307"/>
                    <a:pt x="1311934" y="3217036"/>
                    <a:pt x="1272498" y="3197317"/>
                  </a:cubicBezTo>
                  <a:cubicBezTo>
                    <a:pt x="1235577" y="3178856"/>
                    <a:pt x="1279826" y="3194997"/>
                    <a:pt x="1243923" y="3183030"/>
                  </a:cubicBezTo>
                  <a:cubicBezTo>
                    <a:pt x="1239160" y="3179855"/>
                    <a:pt x="1232669" y="3178359"/>
                    <a:pt x="1229635" y="3173505"/>
                  </a:cubicBezTo>
                  <a:cubicBezTo>
                    <a:pt x="1224314" y="3164991"/>
                    <a:pt x="1220110" y="3144930"/>
                    <a:pt x="1220110" y="3144930"/>
                  </a:cubicBezTo>
                  <a:cubicBezTo>
                    <a:pt x="1225035" y="3071058"/>
                    <a:pt x="1227886" y="3075927"/>
                    <a:pt x="1220110" y="3002055"/>
                  </a:cubicBezTo>
                  <a:cubicBezTo>
                    <a:pt x="1219703" y="2998186"/>
                    <a:pt x="1211379" y="2983798"/>
                    <a:pt x="1210585" y="2968717"/>
                  </a:cubicBezTo>
                  <a:cubicBezTo>
                    <a:pt x="1209791" y="2953636"/>
                    <a:pt x="1212967" y="2928236"/>
                    <a:pt x="1215348" y="2911567"/>
                  </a:cubicBezTo>
                  <a:cubicBezTo>
                    <a:pt x="1217729" y="2894898"/>
                    <a:pt x="1224873" y="2874745"/>
                    <a:pt x="1224873" y="2868705"/>
                  </a:cubicBezTo>
                  <a:cubicBezTo>
                    <a:pt x="1224873" y="2843255"/>
                    <a:pt x="1221698" y="2817905"/>
                    <a:pt x="1220110" y="2792505"/>
                  </a:cubicBezTo>
                  <a:cubicBezTo>
                    <a:pt x="1221698" y="2771867"/>
                    <a:pt x="1224873" y="2751291"/>
                    <a:pt x="1224873" y="2730592"/>
                  </a:cubicBezTo>
                  <a:cubicBezTo>
                    <a:pt x="1224873" y="2638270"/>
                    <a:pt x="1212901" y="2742948"/>
                    <a:pt x="1224873" y="2659155"/>
                  </a:cubicBezTo>
                  <a:cubicBezTo>
                    <a:pt x="1222815" y="2642691"/>
                    <a:pt x="1219269" y="2610127"/>
                    <a:pt x="1215348" y="2592480"/>
                  </a:cubicBezTo>
                  <a:cubicBezTo>
                    <a:pt x="1214259" y="2587579"/>
                    <a:pt x="1212173" y="2582955"/>
                    <a:pt x="1210585" y="2578192"/>
                  </a:cubicBezTo>
                  <a:cubicBezTo>
                    <a:pt x="1212173" y="2559142"/>
                    <a:pt x="1212822" y="2539990"/>
                    <a:pt x="1215348" y="2521042"/>
                  </a:cubicBezTo>
                  <a:cubicBezTo>
                    <a:pt x="1216011" y="2516066"/>
                    <a:pt x="1218731" y="2511582"/>
                    <a:pt x="1220110" y="2506755"/>
                  </a:cubicBezTo>
                  <a:cubicBezTo>
                    <a:pt x="1234506" y="2456369"/>
                    <a:pt x="1211762" y="2527041"/>
                    <a:pt x="1234398" y="2459130"/>
                  </a:cubicBezTo>
                  <a:cubicBezTo>
                    <a:pt x="1235985" y="2454367"/>
                    <a:pt x="1236375" y="2449019"/>
                    <a:pt x="1239160" y="2444842"/>
                  </a:cubicBezTo>
                  <a:lnTo>
                    <a:pt x="1258210" y="2416267"/>
                  </a:lnTo>
                  <a:cubicBezTo>
                    <a:pt x="1265409" y="2387474"/>
                    <a:pt x="1260902" y="2403430"/>
                    <a:pt x="1272498" y="2368642"/>
                  </a:cubicBezTo>
                  <a:lnTo>
                    <a:pt x="1277260" y="2354355"/>
                  </a:lnTo>
                  <a:cubicBezTo>
                    <a:pt x="1274879" y="2340070"/>
                    <a:pt x="1271359" y="2309785"/>
                    <a:pt x="1262973" y="2297205"/>
                  </a:cubicBezTo>
                  <a:lnTo>
                    <a:pt x="1253448" y="2282917"/>
                  </a:lnTo>
                  <a:cubicBezTo>
                    <a:pt x="1249980" y="2269045"/>
                    <a:pt x="1245940" y="2254171"/>
                    <a:pt x="1243923" y="2240055"/>
                  </a:cubicBezTo>
                  <a:cubicBezTo>
                    <a:pt x="1241890" y="2225824"/>
                    <a:pt x="1241346" y="2211400"/>
                    <a:pt x="1239160" y="2197192"/>
                  </a:cubicBezTo>
                  <a:cubicBezTo>
                    <a:pt x="1237450" y="2186079"/>
                    <a:pt x="1233193" y="2174529"/>
                    <a:pt x="1229635" y="2163855"/>
                  </a:cubicBezTo>
                  <a:cubicBezTo>
                    <a:pt x="1221768" y="2116650"/>
                    <a:pt x="1220751" y="2127315"/>
                    <a:pt x="1234398" y="2059080"/>
                  </a:cubicBezTo>
                  <a:lnTo>
                    <a:pt x="1243923" y="2011455"/>
                  </a:lnTo>
                  <a:cubicBezTo>
                    <a:pt x="1242335" y="1993992"/>
                    <a:pt x="1246575" y="1974957"/>
                    <a:pt x="1239160" y="1959067"/>
                  </a:cubicBezTo>
                  <a:cubicBezTo>
                    <a:pt x="1233126" y="1946138"/>
                    <a:pt x="1209729" y="1939732"/>
                    <a:pt x="1196298" y="1935255"/>
                  </a:cubicBezTo>
                  <a:cubicBezTo>
                    <a:pt x="1191535" y="1936842"/>
                    <a:pt x="1187030" y="1940017"/>
                    <a:pt x="1182010" y="1940017"/>
                  </a:cubicBezTo>
                  <a:cubicBezTo>
                    <a:pt x="1176573" y="1940017"/>
                    <a:pt x="1151427" y="1934251"/>
                    <a:pt x="1143910" y="1930492"/>
                  </a:cubicBezTo>
                  <a:cubicBezTo>
                    <a:pt x="1138791" y="1927932"/>
                    <a:pt x="1134853" y="1923292"/>
                    <a:pt x="1129623" y="1920967"/>
                  </a:cubicBezTo>
                  <a:cubicBezTo>
                    <a:pt x="1120448" y="1916889"/>
                    <a:pt x="1110573" y="1914617"/>
                    <a:pt x="1101048" y="1911442"/>
                  </a:cubicBezTo>
                  <a:lnTo>
                    <a:pt x="1086760" y="1906680"/>
                  </a:lnTo>
                  <a:cubicBezTo>
                    <a:pt x="1060319" y="1915493"/>
                    <a:pt x="1061819" y="1916205"/>
                    <a:pt x="1020085" y="1916205"/>
                  </a:cubicBezTo>
                  <a:cubicBezTo>
                    <a:pt x="1008860" y="1916205"/>
                    <a:pt x="997860" y="1913030"/>
                    <a:pt x="986748" y="1911442"/>
                  </a:cubicBezTo>
                  <a:cubicBezTo>
                    <a:pt x="963740" y="1917195"/>
                    <a:pt x="952267" y="1920967"/>
                    <a:pt x="924835" y="1920967"/>
                  </a:cubicBezTo>
                  <a:cubicBezTo>
                    <a:pt x="904137" y="1920967"/>
                    <a:pt x="883560" y="1917792"/>
                    <a:pt x="862923" y="1916205"/>
                  </a:cubicBezTo>
                  <a:cubicBezTo>
                    <a:pt x="858160" y="1914617"/>
                    <a:pt x="853125" y="1913687"/>
                    <a:pt x="848635" y="1911442"/>
                  </a:cubicBezTo>
                  <a:cubicBezTo>
                    <a:pt x="843516" y="1908882"/>
                    <a:pt x="839609" y="1904172"/>
                    <a:pt x="834348" y="1901917"/>
                  </a:cubicBezTo>
                  <a:cubicBezTo>
                    <a:pt x="828332" y="1899339"/>
                    <a:pt x="821648" y="1898742"/>
                    <a:pt x="815298" y="1897155"/>
                  </a:cubicBezTo>
                  <a:cubicBezTo>
                    <a:pt x="805773" y="1898742"/>
                    <a:pt x="796379" y="1901917"/>
                    <a:pt x="786723" y="1901917"/>
                  </a:cubicBezTo>
                  <a:cubicBezTo>
                    <a:pt x="776862" y="1901917"/>
                    <a:pt x="765374" y="1892447"/>
                    <a:pt x="758148" y="1887630"/>
                  </a:cubicBezTo>
                  <a:cubicBezTo>
                    <a:pt x="734335" y="1889217"/>
                    <a:pt x="710576" y="1892392"/>
                    <a:pt x="686710" y="1892392"/>
                  </a:cubicBezTo>
                  <a:cubicBezTo>
                    <a:pt x="672346" y="1892392"/>
                    <a:pt x="652009" y="1871300"/>
                    <a:pt x="643848" y="1868580"/>
                  </a:cubicBezTo>
                  <a:cubicBezTo>
                    <a:pt x="624868" y="1862253"/>
                    <a:pt x="596310" y="1851922"/>
                    <a:pt x="577173" y="1849530"/>
                  </a:cubicBezTo>
                  <a:lnTo>
                    <a:pt x="539073" y="1844767"/>
                  </a:lnTo>
                  <a:cubicBezTo>
                    <a:pt x="524785" y="1846355"/>
                    <a:pt x="510586" y="1849530"/>
                    <a:pt x="496210" y="1849530"/>
                  </a:cubicBezTo>
                  <a:cubicBezTo>
                    <a:pt x="467500" y="1849530"/>
                    <a:pt x="426415" y="1843782"/>
                    <a:pt x="396198" y="1840005"/>
                  </a:cubicBezTo>
                  <a:cubicBezTo>
                    <a:pt x="368131" y="1832988"/>
                    <a:pt x="362251" y="1830480"/>
                    <a:pt x="324760" y="1830480"/>
                  </a:cubicBezTo>
                  <a:cubicBezTo>
                    <a:pt x="306879" y="1830480"/>
                    <a:pt x="246306" y="1837609"/>
                    <a:pt x="224748" y="1840005"/>
                  </a:cubicBezTo>
                  <a:cubicBezTo>
                    <a:pt x="164646" y="1855029"/>
                    <a:pt x="191410" y="1846355"/>
                    <a:pt x="177123" y="1849530"/>
                  </a:cubicBezTo>
                  <a:cubicBezTo>
                    <a:pt x="162836" y="1852705"/>
                    <a:pt x="159661" y="1862230"/>
                    <a:pt x="139023" y="1859055"/>
                  </a:cubicBezTo>
                  <a:cubicBezTo>
                    <a:pt x="118386" y="1855880"/>
                    <a:pt x="75550" y="1844768"/>
                    <a:pt x="53298" y="1830480"/>
                  </a:cubicBezTo>
                  <a:cubicBezTo>
                    <a:pt x="31046" y="1816193"/>
                    <a:pt x="14276" y="1787617"/>
                    <a:pt x="5513" y="1773330"/>
                  </a:cubicBezTo>
                  <a:cubicBezTo>
                    <a:pt x="-3250" y="1759043"/>
                    <a:pt x="1507" y="1754280"/>
                    <a:pt x="718" y="1744755"/>
                  </a:cubicBezTo>
                  <a:cubicBezTo>
                    <a:pt x="-71" y="1735230"/>
                    <a:pt x="-418" y="1727293"/>
                    <a:pt x="781" y="1716180"/>
                  </a:cubicBezTo>
                  <a:cubicBezTo>
                    <a:pt x="1980" y="1705067"/>
                    <a:pt x="4715" y="1689192"/>
                    <a:pt x="7911" y="1678079"/>
                  </a:cubicBezTo>
                  <a:cubicBezTo>
                    <a:pt x="11108" y="1666967"/>
                    <a:pt x="13189" y="1657442"/>
                    <a:pt x="19960" y="1649505"/>
                  </a:cubicBezTo>
                  <a:cubicBezTo>
                    <a:pt x="26731" y="1641568"/>
                    <a:pt x="39377" y="1637324"/>
                    <a:pt x="48535" y="1630455"/>
                  </a:cubicBezTo>
                  <a:cubicBezTo>
                    <a:pt x="54885" y="1625692"/>
                    <a:pt x="60693" y="1620105"/>
                    <a:pt x="67585" y="1616167"/>
                  </a:cubicBezTo>
                  <a:cubicBezTo>
                    <a:pt x="73290" y="1612907"/>
                    <a:pt x="96290" y="1607966"/>
                    <a:pt x="100923" y="1606642"/>
                  </a:cubicBezTo>
                  <a:cubicBezTo>
                    <a:pt x="133746" y="1597264"/>
                    <a:pt x="92225" y="1605711"/>
                    <a:pt x="143785" y="1597117"/>
                  </a:cubicBezTo>
                  <a:cubicBezTo>
                    <a:pt x="160361" y="1598959"/>
                    <a:pt x="198339" y="1600149"/>
                    <a:pt x="215223" y="1611405"/>
                  </a:cubicBezTo>
                  <a:cubicBezTo>
                    <a:pt x="219985" y="1614580"/>
                    <a:pt x="224280" y="1618605"/>
                    <a:pt x="229510" y="1620930"/>
                  </a:cubicBezTo>
                  <a:cubicBezTo>
                    <a:pt x="238685" y="1625008"/>
                    <a:pt x="258085" y="1630455"/>
                    <a:pt x="258085" y="1630455"/>
                  </a:cubicBezTo>
                  <a:cubicBezTo>
                    <a:pt x="313873" y="1628531"/>
                    <a:pt x="376916" y="1630494"/>
                    <a:pt x="434298" y="1620930"/>
                  </a:cubicBezTo>
                  <a:cubicBezTo>
                    <a:pt x="452153" y="1617954"/>
                    <a:pt x="451790" y="1615932"/>
                    <a:pt x="467635" y="1611405"/>
                  </a:cubicBezTo>
                  <a:cubicBezTo>
                    <a:pt x="473929" y="1609607"/>
                    <a:pt x="480285" y="1608014"/>
                    <a:pt x="486685" y="1606642"/>
                  </a:cubicBezTo>
                  <a:cubicBezTo>
                    <a:pt x="563338" y="1590216"/>
                    <a:pt x="505788" y="1602665"/>
                    <a:pt x="567648" y="1592355"/>
                  </a:cubicBezTo>
                  <a:cubicBezTo>
                    <a:pt x="608841" y="1585490"/>
                    <a:pt x="575790" y="1587951"/>
                    <a:pt x="629560" y="1582830"/>
                  </a:cubicBezTo>
                  <a:cubicBezTo>
                    <a:pt x="711543" y="1575022"/>
                    <a:pt x="752284" y="1576224"/>
                    <a:pt x="848635" y="1573305"/>
                  </a:cubicBezTo>
                  <a:cubicBezTo>
                    <a:pt x="884556" y="1561330"/>
                    <a:pt x="840273" y="1577485"/>
                    <a:pt x="877210" y="1559017"/>
                  </a:cubicBezTo>
                  <a:cubicBezTo>
                    <a:pt x="886969" y="1554137"/>
                    <a:pt x="906259" y="1551302"/>
                    <a:pt x="915310" y="1549492"/>
                  </a:cubicBezTo>
                  <a:cubicBezTo>
                    <a:pt x="937535" y="1551080"/>
                    <a:pt x="959826" y="1551922"/>
                    <a:pt x="981985" y="1554255"/>
                  </a:cubicBezTo>
                  <a:cubicBezTo>
                    <a:pt x="990035" y="1555102"/>
                    <a:pt x="997766" y="1558013"/>
                    <a:pt x="1005798" y="1559017"/>
                  </a:cubicBezTo>
                  <a:cubicBezTo>
                    <a:pt x="1023197" y="1561192"/>
                    <a:pt x="1040723" y="1562192"/>
                    <a:pt x="1058185" y="1563780"/>
                  </a:cubicBezTo>
                  <a:cubicBezTo>
                    <a:pt x="1070885" y="1560605"/>
                    <a:pt x="1083866" y="1558395"/>
                    <a:pt x="1096285" y="1554255"/>
                  </a:cubicBezTo>
                  <a:cubicBezTo>
                    <a:pt x="1115195" y="1547952"/>
                    <a:pt x="1128998" y="1542038"/>
                    <a:pt x="1148673" y="1539967"/>
                  </a:cubicBezTo>
                  <a:cubicBezTo>
                    <a:pt x="1170832" y="1537634"/>
                    <a:pt x="1193143" y="1537055"/>
                    <a:pt x="1215348" y="1535205"/>
                  </a:cubicBezTo>
                  <a:cubicBezTo>
                    <a:pt x="1231247" y="1533880"/>
                    <a:pt x="1247098" y="1532030"/>
                    <a:pt x="1262973" y="1530442"/>
                  </a:cubicBezTo>
                  <a:cubicBezTo>
                    <a:pt x="1267735" y="1528855"/>
                    <a:pt x="1273710" y="1529230"/>
                    <a:pt x="1277260" y="1525680"/>
                  </a:cubicBezTo>
                  <a:cubicBezTo>
                    <a:pt x="1280810" y="1522130"/>
                    <a:pt x="1279778" y="1515882"/>
                    <a:pt x="1282023" y="1511392"/>
                  </a:cubicBezTo>
                  <a:cubicBezTo>
                    <a:pt x="1284583" y="1506273"/>
                    <a:pt x="1287501" y="1501152"/>
                    <a:pt x="1291548" y="1497105"/>
                  </a:cubicBezTo>
                  <a:cubicBezTo>
                    <a:pt x="1329012" y="1459641"/>
                    <a:pt x="1281109" y="1520108"/>
                    <a:pt x="1320123" y="1473292"/>
                  </a:cubicBezTo>
                  <a:cubicBezTo>
                    <a:pt x="1323787" y="1468895"/>
                    <a:pt x="1325340" y="1462774"/>
                    <a:pt x="1329648" y="1459005"/>
                  </a:cubicBezTo>
                  <a:cubicBezTo>
                    <a:pt x="1338263" y="1451467"/>
                    <a:pt x="1347363" y="1443575"/>
                    <a:pt x="1358223" y="1439955"/>
                  </a:cubicBezTo>
                  <a:lnTo>
                    <a:pt x="1386798" y="1430430"/>
                  </a:lnTo>
                  <a:cubicBezTo>
                    <a:pt x="1395691" y="1424501"/>
                    <a:pt x="1409980" y="1416323"/>
                    <a:pt x="1415373" y="1406617"/>
                  </a:cubicBezTo>
                  <a:cubicBezTo>
                    <a:pt x="1420249" y="1397840"/>
                    <a:pt x="1424898" y="1378042"/>
                    <a:pt x="1424898" y="1378042"/>
                  </a:cubicBezTo>
                  <a:cubicBezTo>
                    <a:pt x="1421373" y="1360421"/>
                    <a:pt x="1419485" y="1339291"/>
                    <a:pt x="1405848" y="1325655"/>
                  </a:cubicBezTo>
                  <a:cubicBezTo>
                    <a:pt x="1368388" y="1288197"/>
                    <a:pt x="1416279" y="1348650"/>
                    <a:pt x="1377273" y="1301842"/>
                  </a:cubicBezTo>
                  <a:cubicBezTo>
                    <a:pt x="1373609" y="1297445"/>
                    <a:pt x="1371075" y="1292212"/>
                    <a:pt x="1367748" y="1287555"/>
                  </a:cubicBezTo>
                  <a:cubicBezTo>
                    <a:pt x="1363134" y="1281096"/>
                    <a:pt x="1358012" y="1275008"/>
                    <a:pt x="1353460" y="1268505"/>
                  </a:cubicBezTo>
                  <a:cubicBezTo>
                    <a:pt x="1346895" y="1259127"/>
                    <a:pt x="1343935" y="1246280"/>
                    <a:pt x="1334410" y="1239930"/>
                  </a:cubicBezTo>
                  <a:lnTo>
                    <a:pt x="1320123" y="1230405"/>
                  </a:lnTo>
                  <a:cubicBezTo>
                    <a:pt x="1302750" y="1178289"/>
                    <a:pt x="1330458" y="1257231"/>
                    <a:pt x="1305835" y="1201830"/>
                  </a:cubicBezTo>
                  <a:cubicBezTo>
                    <a:pt x="1301757" y="1192655"/>
                    <a:pt x="1299485" y="1182780"/>
                    <a:pt x="1296310" y="1173255"/>
                  </a:cubicBezTo>
                  <a:lnTo>
                    <a:pt x="1291548" y="1158967"/>
                  </a:lnTo>
                  <a:cubicBezTo>
                    <a:pt x="1289961" y="1154205"/>
                    <a:pt x="1288002" y="1149550"/>
                    <a:pt x="1286785" y="1144680"/>
                  </a:cubicBezTo>
                  <a:cubicBezTo>
                    <a:pt x="1286473" y="1143432"/>
                    <a:pt x="1279746" y="1114449"/>
                    <a:pt x="1277260" y="1111342"/>
                  </a:cubicBezTo>
                  <a:cubicBezTo>
                    <a:pt x="1273684" y="1106873"/>
                    <a:pt x="1267735" y="1104992"/>
                    <a:pt x="1262973" y="1101817"/>
                  </a:cubicBezTo>
                  <a:cubicBezTo>
                    <a:pt x="1255035" y="1103405"/>
                    <a:pt x="1247255" y="1106580"/>
                    <a:pt x="1239160" y="1106580"/>
                  </a:cubicBezTo>
                  <a:cubicBezTo>
                    <a:pt x="1187689" y="1106580"/>
                    <a:pt x="1193138" y="1107113"/>
                    <a:pt x="1162960" y="1097055"/>
                  </a:cubicBezTo>
                  <a:cubicBezTo>
                    <a:pt x="1159785" y="1087530"/>
                    <a:pt x="1152665" y="1078491"/>
                    <a:pt x="1153435" y="1068480"/>
                  </a:cubicBezTo>
                  <a:cubicBezTo>
                    <a:pt x="1155023" y="1047842"/>
                    <a:pt x="1154383" y="1026911"/>
                    <a:pt x="1158198" y="1006567"/>
                  </a:cubicBezTo>
                  <a:cubicBezTo>
                    <a:pt x="1159253" y="1000941"/>
                    <a:pt x="1164059" y="996677"/>
                    <a:pt x="1167723" y="992280"/>
                  </a:cubicBezTo>
                  <a:cubicBezTo>
                    <a:pt x="1175248" y="983250"/>
                    <a:pt x="1185592" y="973820"/>
                    <a:pt x="1196298" y="968467"/>
                  </a:cubicBezTo>
                  <a:cubicBezTo>
                    <a:pt x="1200788" y="966222"/>
                    <a:pt x="1205823" y="965292"/>
                    <a:pt x="1210585" y="963705"/>
                  </a:cubicBezTo>
                  <a:cubicBezTo>
                    <a:pt x="1213760" y="958942"/>
                    <a:pt x="1215802" y="953186"/>
                    <a:pt x="1220110" y="949417"/>
                  </a:cubicBezTo>
                  <a:cubicBezTo>
                    <a:pt x="1228725" y="941879"/>
                    <a:pt x="1248685" y="930367"/>
                    <a:pt x="1248685" y="930367"/>
                  </a:cubicBezTo>
                  <a:lnTo>
                    <a:pt x="1258210" y="901792"/>
                  </a:lnTo>
                  <a:cubicBezTo>
                    <a:pt x="1259798" y="897030"/>
                    <a:pt x="1260188" y="891682"/>
                    <a:pt x="1262973" y="887505"/>
                  </a:cubicBezTo>
                  <a:lnTo>
                    <a:pt x="1272498" y="873217"/>
                  </a:lnTo>
                  <a:cubicBezTo>
                    <a:pt x="1270910" y="852580"/>
                    <a:pt x="1270302" y="831843"/>
                    <a:pt x="1267735" y="811305"/>
                  </a:cubicBezTo>
                  <a:cubicBezTo>
                    <a:pt x="1267112" y="806324"/>
                    <a:pt x="1266109" y="800937"/>
                    <a:pt x="1262973" y="797017"/>
                  </a:cubicBezTo>
                  <a:cubicBezTo>
                    <a:pt x="1259397" y="792547"/>
                    <a:pt x="1253448" y="790667"/>
                    <a:pt x="1248685" y="787492"/>
                  </a:cubicBezTo>
                  <a:lnTo>
                    <a:pt x="1239160" y="758917"/>
                  </a:lnTo>
                  <a:cubicBezTo>
                    <a:pt x="1237573" y="754155"/>
                    <a:pt x="1235616" y="749500"/>
                    <a:pt x="1234398" y="744630"/>
                  </a:cubicBezTo>
                  <a:lnTo>
                    <a:pt x="1229635" y="725580"/>
                  </a:lnTo>
                  <a:cubicBezTo>
                    <a:pt x="1228048" y="712880"/>
                    <a:pt x="1227163" y="700072"/>
                    <a:pt x="1224873" y="687480"/>
                  </a:cubicBezTo>
                  <a:cubicBezTo>
                    <a:pt x="1223975" y="682541"/>
                    <a:pt x="1220126" y="683511"/>
                    <a:pt x="1220110" y="673192"/>
                  </a:cubicBezTo>
                  <a:cubicBezTo>
                    <a:pt x="1220094" y="662873"/>
                    <a:pt x="1221602" y="641442"/>
                    <a:pt x="1224777" y="625567"/>
                  </a:cubicBezTo>
                  <a:cubicBezTo>
                    <a:pt x="1227952" y="609692"/>
                    <a:pt x="1239889" y="600167"/>
                    <a:pt x="1248620" y="587467"/>
                  </a:cubicBezTo>
                  <a:cubicBezTo>
                    <a:pt x="1262114" y="570005"/>
                    <a:pt x="1283600" y="538255"/>
                    <a:pt x="1291548" y="525555"/>
                  </a:cubicBezTo>
                  <a:cubicBezTo>
                    <a:pt x="1299496" y="512855"/>
                    <a:pt x="1294065" y="515757"/>
                    <a:pt x="1296310" y="511267"/>
                  </a:cubicBezTo>
                  <a:cubicBezTo>
                    <a:pt x="1298870" y="506148"/>
                    <a:pt x="1303580" y="502241"/>
                    <a:pt x="1305835" y="496980"/>
                  </a:cubicBezTo>
                  <a:cubicBezTo>
                    <a:pt x="1308413" y="490964"/>
                    <a:pt x="1308396" y="484094"/>
                    <a:pt x="1310598" y="477930"/>
                  </a:cubicBezTo>
                  <a:cubicBezTo>
                    <a:pt x="1337446" y="402757"/>
                    <a:pt x="1323447" y="455112"/>
                    <a:pt x="1334410" y="411255"/>
                  </a:cubicBezTo>
                  <a:cubicBezTo>
                    <a:pt x="1337417" y="372164"/>
                    <a:pt x="1338299" y="347879"/>
                    <a:pt x="1343935" y="311242"/>
                  </a:cubicBezTo>
                  <a:cubicBezTo>
                    <a:pt x="1353380" y="249847"/>
                    <a:pt x="1343987" y="320483"/>
                    <a:pt x="1353460" y="268380"/>
                  </a:cubicBezTo>
                  <a:cubicBezTo>
                    <a:pt x="1355468" y="257336"/>
                    <a:pt x="1355699" y="245980"/>
                    <a:pt x="1358223" y="235042"/>
                  </a:cubicBezTo>
                  <a:cubicBezTo>
                    <a:pt x="1360481" y="225259"/>
                    <a:pt x="1365313" y="216208"/>
                    <a:pt x="1367748" y="206467"/>
                  </a:cubicBezTo>
                  <a:lnTo>
                    <a:pt x="1372510" y="187417"/>
                  </a:lnTo>
                  <a:cubicBezTo>
                    <a:pt x="1376484" y="127810"/>
                    <a:pt x="1373043" y="132630"/>
                    <a:pt x="1382035" y="92167"/>
                  </a:cubicBezTo>
                  <a:cubicBezTo>
                    <a:pt x="1386644" y="71426"/>
                    <a:pt x="1388293" y="62097"/>
                    <a:pt x="1405848" y="44542"/>
                  </a:cubicBezTo>
                  <a:cubicBezTo>
                    <a:pt x="1414821" y="35569"/>
                    <a:pt x="1422487" y="26035"/>
                    <a:pt x="1434423" y="20730"/>
                  </a:cubicBezTo>
                  <a:cubicBezTo>
                    <a:pt x="1443598" y="16652"/>
                    <a:pt x="1453473" y="14380"/>
                    <a:pt x="1462998" y="11205"/>
                  </a:cubicBezTo>
                  <a:lnTo>
                    <a:pt x="1477285" y="6442"/>
                  </a:lnTo>
                  <a:lnTo>
                    <a:pt x="1491574" y="1680"/>
                  </a:lnTo>
                  <a:cubicBezTo>
                    <a:pt x="1504615" y="-1495"/>
                    <a:pt x="1540621" y="614"/>
                    <a:pt x="1555530" y="167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144" y="561975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 flipH="1">
            <a:off x="3161840" y="1093103"/>
            <a:ext cx="3119495" cy="3448050"/>
            <a:chOff x="4476750" y="381000"/>
            <a:chExt cx="3119495" cy="3448050"/>
          </a:xfrm>
        </p:grpSpPr>
        <p:sp>
          <p:nvSpPr>
            <p:cNvPr id="84" name="Freeform 83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flipH="1">
            <a:off x="5682881" y="1368874"/>
            <a:ext cx="3119495" cy="3448050"/>
            <a:chOff x="4476750" y="381000"/>
            <a:chExt cx="3119495" cy="3448050"/>
          </a:xfrm>
        </p:grpSpPr>
        <p:sp>
          <p:nvSpPr>
            <p:cNvPr id="87" name="Freeform 86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 flipH="1">
            <a:off x="671825" y="860875"/>
            <a:ext cx="3119495" cy="3448050"/>
            <a:chOff x="4476750" y="381000"/>
            <a:chExt cx="3119495" cy="3448050"/>
          </a:xfrm>
        </p:grpSpPr>
        <p:sp>
          <p:nvSpPr>
            <p:cNvPr id="67" name="Freeform 66"/>
            <p:cNvSpPr/>
            <p:nvPr/>
          </p:nvSpPr>
          <p:spPr bwMode="auto">
            <a:xfrm>
              <a:off x="5457827" y="413172"/>
              <a:ext cx="2138418" cy="3253954"/>
            </a:xfrm>
            <a:custGeom>
              <a:avLst/>
              <a:gdLst>
                <a:gd name="connsiteX0" fmla="*/ 561975 w 2138418"/>
                <a:gd name="connsiteY0" fmla="*/ 1166 h 3268241"/>
                <a:gd name="connsiteX1" fmla="*/ 614363 w 2138418"/>
                <a:gd name="connsiteY1" fmla="*/ 15454 h 3268241"/>
                <a:gd name="connsiteX2" fmla="*/ 642938 w 2138418"/>
                <a:gd name="connsiteY2" fmla="*/ 24979 h 3268241"/>
                <a:gd name="connsiteX3" fmla="*/ 657225 w 2138418"/>
                <a:gd name="connsiteY3" fmla="*/ 34504 h 3268241"/>
                <a:gd name="connsiteX4" fmla="*/ 666750 w 2138418"/>
                <a:gd name="connsiteY4" fmla="*/ 48791 h 3268241"/>
                <a:gd name="connsiteX5" fmla="*/ 681038 w 2138418"/>
                <a:gd name="connsiteY5" fmla="*/ 96416 h 3268241"/>
                <a:gd name="connsiteX6" fmla="*/ 690563 w 2138418"/>
                <a:gd name="connsiteY6" fmla="*/ 182141 h 3268241"/>
                <a:gd name="connsiteX7" fmla="*/ 700088 w 2138418"/>
                <a:gd name="connsiteY7" fmla="*/ 248816 h 3268241"/>
                <a:gd name="connsiteX8" fmla="*/ 704850 w 2138418"/>
                <a:gd name="connsiteY8" fmla="*/ 263104 h 3268241"/>
                <a:gd name="connsiteX9" fmla="*/ 719138 w 2138418"/>
                <a:gd name="connsiteY9" fmla="*/ 320254 h 3268241"/>
                <a:gd name="connsiteX10" fmla="*/ 723900 w 2138418"/>
                <a:gd name="connsiteY10" fmla="*/ 334541 h 3268241"/>
                <a:gd name="connsiteX11" fmla="*/ 733425 w 2138418"/>
                <a:gd name="connsiteY11" fmla="*/ 348829 h 3268241"/>
                <a:gd name="connsiteX12" fmla="*/ 742950 w 2138418"/>
                <a:gd name="connsiteY12" fmla="*/ 377404 h 3268241"/>
                <a:gd name="connsiteX13" fmla="*/ 752475 w 2138418"/>
                <a:gd name="connsiteY13" fmla="*/ 405979 h 3268241"/>
                <a:gd name="connsiteX14" fmla="*/ 757238 w 2138418"/>
                <a:gd name="connsiteY14" fmla="*/ 420266 h 3268241"/>
                <a:gd name="connsiteX15" fmla="*/ 766763 w 2138418"/>
                <a:gd name="connsiteY15" fmla="*/ 434554 h 3268241"/>
                <a:gd name="connsiteX16" fmla="*/ 795338 w 2138418"/>
                <a:gd name="connsiteY16" fmla="*/ 491704 h 3268241"/>
                <a:gd name="connsiteX17" fmla="*/ 804863 w 2138418"/>
                <a:gd name="connsiteY17" fmla="*/ 505991 h 3268241"/>
                <a:gd name="connsiteX18" fmla="*/ 819150 w 2138418"/>
                <a:gd name="connsiteY18" fmla="*/ 515516 h 3268241"/>
                <a:gd name="connsiteX19" fmla="*/ 838200 w 2138418"/>
                <a:gd name="connsiteY19" fmla="*/ 539329 h 3268241"/>
                <a:gd name="connsiteX20" fmla="*/ 847725 w 2138418"/>
                <a:gd name="connsiteY20" fmla="*/ 553616 h 3268241"/>
                <a:gd name="connsiteX21" fmla="*/ 890588 w 2138418"/>
                <a:gd name="connsiteY21" fmla="*/ 591716 h 3268241"/>
                <a:gd name="connsiteX22" fmla="*/ 900113 w 2138418"/>
                <a:gd name="connsiteY22" fmla="*/ 606004 h 3268241"/>
                <a:gd name="connsiteX23" fmla="*/ 914400 w 2138418"/>
                <a:gd name="connsiteY23" fmla="*/ 615529 h 3268241"/>
                <a:gd name="connsiteX24" fmla="*/ 909638 w 2138418"/>
                <a:gd name="connsiteY24" fmla="*/ 639341 h 3268241"/>
                <a:gd name="connsiteX25" fmla="*/ 895350 w 2138418"/>
                <a:gd name="connsiteY25" fmla="*/ 682204 h 3268241"/>
                <a:gd name="connsiteX26" fmla="*/ 885825 w 2138418"/>
                <a:gd name="connsiteY26" fmla="*/ 710779 h 3268241"/>
                <a:gd name="connsiteX27" fmla="*/ 876300 w 2138418"/>
                <a:gd name="connsiteY27" fmla="*/ 725066 h 3268241"/>
                <a:gd name="connsiteX28" fmla="*/ 857250 w 2138418"/>
                <a:gd name="connsiteY28" fmla="*/ 748879 h 3268241"/>
                <a:gd name="connsiteX29" fmla="*/ 852488 w 2138418"/>
                <a:gd name="connsiteY29" fmla="*/ 763166 h 3268241"/>
                <a:gd name="connsiteX30" fmla="*/ 838200 w 2138418"/>
                <a:gd name="connsiteY30" fmla="*/ 791741 h 3268241"/>
                <a:gd name="connsiteX31" fmla="*/ 852488 w 2138418"/>
                <a:gd name="connsiteY31" fmla="*/ 844129 h 3268241"/>
                <a:gd name="connsiteX32" fmla="*/ 885825 w 2138418"/>
                <a:gd name="connsiteY32" fmla="*/ 853654 h 3268241"/>
                <a:gd name="connsiteX33" fmla="*/ 914400 w 2138418"/>
                <a:gd name="connsiteY33" fmla="*/ 863179 h 3268241"/>
                <a:gd name="connsiteX34" fmla="*/ 957263 w 2138418"/>
                <a:gd name="connsiteY34" fmla="*/ 877466 h 3268241"/>
                <a:gd name="connsiteX35" fmla="*/ 985838 w 2138418"/>
                <a:gd name="connsiteY35" fmla="*/ 886991 h 3268241"/>
                <a:gd name="connsiteX36" fmla="*/ 1014413 w 2138418"/>
                <a:gd name="connsiteY36" fmla="*/ 891754 h 3268241"/>
                <a:gd name="connsiteX37" fmla="*/ 1047750 w 2138418"/>
                <a:gd name="connsiteY37" fmla="*/ 886991 h 3268241"/>
                <a:gd name="connsiteX38" fmla="*/ 1076325 w 2138418"/>
                <a:gd name="connsiteY38" fmla="*/ 891754 h 3268241"/>
                <a:gd name="connsiteX39" fmla="*/ 1114425 w 2138418"/>
                <a:gd name="connsiteY39" fmla="*/ 896516 h 3268241"/>
                <a:gd name="connsiteX40" fmla="*/ 1133475 w 2138418"/>
                <a:gd name="connsiteY40" fmla="*/ 901279 h 3268241"/>
                <a:gd name="connsiteX41" fmla="*/ 1166813 w 2138418"/>
                <a:gd name="connsiteY41" fmla="*/ 906041 h 3268241"/>
                <a:gd name="connsiteX42" fmla="*/ 1190625 w 2138418"/>
                <a:gd name="connsiteY42" fmla="*/ 934616 h 3268241"/>
                <a:gd name="connsiteX43" fmla="*/ 1204913 w 2138418"/>
                <a:gd name="connsiteY43" fmla="*/ 948904 h 3268241"/>
                <a:gd name="connsiteX44" fmla="*/ 1209675 w 2138418"/>
                <a:gd name="connsiteY44" fmla="*/ 963191 h 3268241"/>
                <a:gd name="connsiteX45" fmla="*/ 1190625 w 2138418"/>
                <a:gd name="connsiteY45" fmla="*/ 987004 h 3268241"/>
                <a:gd name="connsiteX46" fmla="*/ 1176338 w 2138418"/>
                <a:gd name="connsiteY46" fmla="*/ 1015579 h 3268241"/>
                <a:gd name="connsiteX47" fmla="*/ 1162050 w 2138418"/>
                <a:gd name="connsiteY47" fmla="*/ 1029866 h 3268241"/>
                <a:gd name="connsiteX48" fmla="*/ 1133475 w 2138418"/>
                <a:gd name="connsiteY48" fmla="*/ 1039391 h 3268241"/>
                <a:gd name="connsiteX49" fmla="*/ 1095375 w 2138418"/>
                <a:gd name="connsiteY49" fmla="*/ 1034629 h 3268241"/>
                <a:gd name="connsiteX50" fmla="*/ 1033463 w 2138418"/>
                <a:gd name="connsiteY50" fmla="*/ 1048916 h 3268241"/>
                <a:gd name="connsiteX51" fmla="*/ 1014413 w 2138418"/>
                <a:gd name="connsiteY51" fmla="*/ 1053679 h 3268241"/>
                <a:gd name="connsiteX52" fmla="*/ 976313 w 2138418"/>
                <a:gd name="connsiteY52" fmla="*/ 1048916 h 3268241"/>
                <a:gd name="connsiteX53" fmla="*/ 890588 w 2138418"/>
                <a:gd name="connsiteY53" fmla="*/ 1058441 h 3268241"/>
                <a:gd name="connsiteX54" fmla="*/ 857250 w 2138418"/>
                <a:gd name="connsiteY54" fmla="*/ 1082254 h 3268241"/>
                <a:gd name="connsiteX55" fmla="*/ 847725 w 2138418"/>
                <a:gd name="connsiteY55" fmla="*/ 1125116 h 3268241"/>
                <a:gd name="connsiteX56" fmla="*/ 833438 w 2138418"/>
                <a:gd name="connsiteY56" fmla="*/ 1134641 h 3268241"/>
                <a:gd name="connsiteX57" fmla="*/ 819150 w 2138418"/>
                <a:gd name="connsiteY57" fmla="*/ 1163216 h 3268241"/>
                <a:gd name="connsiteX58" fmla="*/ 814388 w 2138418"/>
                <a:gd name="connsiteY58" fmla="*/ 1177504 h 3268241"/>
                <a:gd name="connsiteX59" fmla="*/ 804863 w 2138418"/>
                <a:gd name="connsiteY59" fmla="*/ 1191791 h 3268241"/>
                <a:gd name="connsiteX60" fmla="*/ 800100 w 2138418"/>
                <a:gd name="connsiteY60" fmla="*/ 1206079 h 3268241"/>
                <a:gd name="connsiteX61" fmla="*/ 781050 w 2138418"/>
                <a:gd name="connsiteY61" fmla="*/ 1234654 h 3268241"/>
                <a:gd name="connsiteX62" fmla="*/ 762000 w 2138418"/>
                <a:gd name="connsiteY62" fmla="*/ 1263229 h 3268241"/>
                <a:gd name="connsiteX63" fmla="*/ 752475 w 2138418"/>
                <a:gd name="connsiteY63" fmla="*/ 1277516 h 3268241"/>
                <a:gd name="connsiteX64" fmla="*/ 738188 w 2138418"/>
                <a:gd name="connsiteY64" fmla="*/ 1287041 h 3268241"/>
                <a:gd name="connsiteX65" fmla="*/ 723900 w 2138418"/>
                <a:gd name="connsiteY65" fmla="*/ 1291804 h 3268241"/>
                <a:gd name="connsiteX66" fmla="*/ 695325 w 2138418"/>
                <a:gd name="connsiteY66" fmla="*/ 1310854 h 3268241"/>
                <a:gd name="connsiteX67" fmla="*/ 681038 w 2138418"/>
                <a:gd name="connsiteY67" fmla="*/ 1320379 h 3268241"/>
                <a:gd name="connsiteX68" fmla="*/ 671513 w 2138418"/>
                <a:gd name="connsiteY68" fmla="*/ 1348954 h 3268241"/>
                <a:gd name="connsiteX69" fmla="*/ 681038 w 2138418"/>
                <a:gd name="connsiteY69" fmla="*/ 1382291 h 3268241"/>
                <a:gd name="connsiteX70" fmla="*/ 690563 w 2138418"/>
                <a:gd name="connsiteY70" fmla="*/ 1396579 h 3268241"/>
                <a:gd name="connsiteX71" fmla="*/ 719138 w 2138418"/>
                <a:gd name="connsiteY71" fmla="*/ 1415629 h 3268241"/>
                <a:gd name="connsiteX72" fmla="*/ 733425 w 2138418"/>
                <a:gd name="connsiteY72" fmla="*/ 1425154 h 3268241"/>
                <a:gd name="connsiteX73" fmla="*/ 742950 w 2138418"/>
                <a:gd name="connsiteY73" fmla="*/ 1439441 h 3268241"/>
                <a:gd name="connsiteX74" fmla="*/ 762000 w 2138418"/>
                <a:gd name="connsiteY74" fmla="*/ 1453729 h 3268241"/>
                <a:gd name="connsiteX75" fmla="*/ 804863 w 2138418"/>
                <a:gd name="connsiteY75" fmla="*/ 1477541 h 3268241"/>
                <a:gd name="connsiteX76" fmla="*/ 833438 w 2138418"/>
                <a:gd name="connsiteY76" fmla="*/ 1496591 h 3268241"/>
                <a:gd name="connsiteX77" fmla="*/ 852488 w 2138418"/>
                <a:gd name="connsiteY77" fmla="*/ 1529929 h 3268241"/>
                <a:gd name="connsiteX78" fmla="*/ 862013 w 2138418"/>
                <a:gd name="connsiteY78" fmla="*/ 1544216 h 3268241"/>
                <a:gd name="connsiteX79" fmla="*/ 876300 w 2138418"/>
                <a:gd name="connsiteY79" fmla="*/ 1548979 h 3268241"/>
                <a:gd name="connsiteX80" fmla="*/ 914400 w 2138418"/>
                <a:gd name="connsiteY80" fmla="*/ 1553741 h 3268241"/>
                <a:gd name="connsiteX81" fmla="*/ 928688 w 2138418"/>
                <a:gd name="connsiteY81" fmla="*/ 1548979 h 3268241"/>
                <a:gd name="connsiteX82" fmla="*/ 942975 w 2138418"/>
                <a:gd name="connsiteY82" fmla="*/ 1553741 h 3268241"/>
                <a:gd name="connsiteX83" fmla="*/ 990600 w 2138418"/>
                <a:gd name="connsiteY83" fmla="*/ 1568029 h 3268241"/>
                <a:gd name="connsiteX84" fmla="*/ 1004888 w 2138418"/>
                <a:gd name="connsiteY84" fmla="*/ 1577554 h 3268241"/>
                <a:gd name="connsiteX85" fmla="*/ 1014413 w 2138418"/>
                <a:gd name="connsiteY85" fmla="*/ 1591841 h 3268241"/>
                <a:gd name="connsiteX86" fmla="*/ 1042988 w 2138418"/>
                <a:gd name="connsiteY86" fmla="*/ 1601366 h 3268241"/>
                <a:gd name="connsiteX87" fmla="*/ 1071563 w 2138418"/>
                <a:gd name="connsiteY87" fmla="*/ 1591841 h 3268241"/>
                <a:gd name="connsiteX88" fmla="*/ 1109663 w 2138418"/>
                <a:gd name="connsiteY88" fmla="*/ 1582316 h 3268241"/>
                <a:gd name="connsiteX89" fmla="*/ 1176338 w 2138418"/>
                <a:gd name="connsiteY89" fmla="*/ 1596604 h 3268241"/>
                <a:gd name="connsiteX90" fmla="*/ 1204913 w 2138418"/>
                <a:gd name="connsiteY90" fmla="*/ 1606129 h 3268241"/>
                <a:gd name="connsiteX91" fmla="*/ 1219200 w 2138418"/>
                <a:gd name="connsiteY91" fmla="*/ 1601366 h 3268241"/>
                <a:gd name="connsiteX92" fmla="*/ 1271588 w 2138418"/>
                <a:gd name="connsiteY92" fmla="*/ 1615654 h 3268241"/>
                <a:gd name="connsiteX93" fmla="*/ 1285875 w 2138418"/>
                <a:gd name="connsiteY93" fmla="*/ 1620416 h 3268241"/>
                <a:gd name="connsiteX94" fmla="*/ 1300163 w 2138418"/>
                <a:gd name="connsiteY94" fmla="*/ 1629941 h 3268241"/>
                <a:gd name="connsiteX95" fmla="*/ 1314450 w 2138418"/>
                <a:gd name="connsiteY95" fmla="*/ 1644229 h 3268241"/>
                <a:gd name="connsiteX96" fmla="*/ 1343025 w 2138418"/>
                <a:gd name="connsiteY96" fmla="*/ 1653754 h 3268241"/>
                <a:gd name="connsiteX97" fmla="*/ 1366838 w 2138418"/>
                <a:gd name="connsiteY97" fmla="*/ 1648991 h 3268241"/>
                <a:gd name="connsiteX98" fmla="*/ 1381125 w 2138418"/>
                <a:gd name="connsiteY98" fmla="*/ 1653754 h 3268241"/>
                <a:gd name="connsiteX99" fmla="*/ 1385888 w 2138418"/>
                <a:gd name="connsiteY99" fmla="*/ 1639466 h 3268241"/>
                <a:gd name="connsiteX100" fmla="*/ 1400175 w 2138418"/>
                <a:gd name="connsiteY100" fmla="*/ 1648991 h 3268241"/>
                <a:gd name="connsiteX101" fmla="*/ 1452563 w 2138418"/>
                <a:gd name="connsiteY101" fmla="*/ 1658516 h 3268241"/>
                <a:gd name="connsiteX102" fmla="*/ 1471613 w 2138418"/>
                <a:gd name="connsiteY102" fmla="*/ 1663279 h 3268241"/>
                <a:gd name="connsiteX103" fmla="*/ 1514475 w 2138418"/>
                <a:gd name="connsiteY103" fmla="*/ 1668041 h 3268241"/>
                <a:gd name="connsiteX104" fmla="*/ 1557338 w 2138418"/>
                <a:gd name="connsiteY104" fmla="*/ 1677566 h 3268241"/>
                <a:gd name="connsiteX105" fmla="*/ 1585913 w 2138418"/>
                <a:gd name="connsiteY105" fmla="*/ 1682329 h 3268241"/>
                <a:gd name="connsiteX106" fmla="*/ 1600200 w 2138418"/>
                <a:gd name="connsiteY106" fmla="*/ 1687091 h 3268241"/>
                <a:gd name="connsiteX107" fmla="*/ 1638300 w 2138418"/>
                <a:gd name="connsiteY107" fmla="*/ 1691854 h 3268241"/>
                <a:gd name="connsiteX108" fmla="*/ 1652588 w 2138418"/>
                <a:gd name="connsiteY108" fmla="*/ 1696616 h 3268241"/>
                <a:gd name="connsiteX109" fmla="*/ 1671638 w 2138418"/>
                <a:gd name="connsiteY109" fmla="*/ 1701379 h 3268241"/>
                <a:gd name="connsiteX110" fmla="*/ 1728788 w 2138418"/>
                <a:gd name="connsiteY110" fmla="*/ 1729954 h 3268241"/>
                <a:gd name="connsiteX111" fmla="*/ 1852613 w 2138418"/>
                <a:gd name="connsiteY111" fmla="*/ 1744241 h 3268241"/>
                <a:gd name="connsiteX112" fmla="*/ 1933575 w 2138418"/>
                <a:gd name="connsiteY112" fmla="*/ 1734716 h 3268241"/>
                <a:gd name="connsiteX113" fmla="*/ 2009775 w 2138418"/>
                <a:gd name="connsiteY113" fmla="*/ 1725191 h 3268241"/>
                <a:gd name="connsiteX114" fmla="*/ 2024063 w 2138418"/>
                <a:gd name="connsiteY114" fmla="*/ 1729954 h 3268241"/>
                <a:gd name="connsiteX115" fmla="*/ 2062163 w 2138418"/>
                <a:gd name="connsiteY115" fmla="*/ 1739479 h 3268241"/>
                <a:gd name="connsiteX116" fmla="*/ 2090738 w 2138418"/>
                <a:gd name="connsiteY116" fmla="*/ 1753766 h 3268241"/>
                <a:gd name="connsiteX117" fmla="*/ 2109788 w 2138418"/>
                <a:gd name="connsiteY117" fmla="*/ 1777579 h 3268241"/>
                <a:gd name="connsiteX118" fmla="*/ 2128838 w 2138418"/>
                <a:gd name="connsiteY118" fmla="*/ 1806154 h 3268241"/>
                <a:gd name="connsiteX119" fmla="*/ 2138363 w 2138418"/>
                <a:gd name="connsiteY119" fmla="*/ 1839491 h 3268241"/>
                <a:gd name="connsiteX120" fmla="*/ 2133600 w 2138418"/>
                <a:gd name="connsiteY120" fmla="*/ 1853779 h 3268241"/>
                <a:gd name="connsiteX121" fmla="*/ 2138363 w 2138418"/>
                <a:gd name="connsiteY121" fmla="*/ 1868066 h 3268241"/>
                <a:gd name="connsiteX122" fmla="*/ 2128838 w 2138418"/>
                <a:gd name="connsiteY122" fmla="*/ 1896641 h 3268241"/>
                <a:gd name="connsiteX123" fmla="*/ 2119313 w 2138418"/>
                <a:gd name="connsiteY123" fmla="*/ 1929979 h 3268241"/>
                <a:gd name="connsiteX124" fmla="*/ 2114550 w 2138418"/>
                <a:gd name="connsiteY124" fmla="*/ 1944266 h 3268241"/>
                <a:gd name="connsiteX125" fmla="*/ 2095500 w 2138418"/>
                <a:gd name="connsiteY125" fmla="*/ 1972841 h 3268241"/>
                <a:gd name="connsiteX126" fmla="*/ 2085975 w 2138418"/>
                <a:gd name="connsiteY126" fmla="*/ 1987129 h 3268241"/>
                <a:gd name="connsiteX127" fmla="*/ 2057400 w 2138418"/>
                <a:gd name="connsiteY127" fmla="*/ 1996654 h 3268241"/>
                <a:gd name="connsiteX128" fmla="*/ 2024063 w 2138418"/>
                <a:gd name="connsiteY128" fmla="*/ 2006179 h 3268241"/>
                <a:gd name="connsiteX129" fmla="*/ 1966913 w 2138418"/>
                <a:gd name="connsiteY129" fmla="*/ 2001416 h 3268241"/>
                <a:gd name="connsiteX130" fmla="*/ 1938338 w 2138418"/>
                <a:gd name="connsiteY130" fmla="*/ 1991891 h 3268241"/>
                <a:gd name="connsiteX131" fmla="*/ 1924050 w 2138418"/>
                <a:gd name="connsiteY131" fmla="*/ 1987129 h 3268241"/>
                <a:gd name="connsiteX132" fmla="*/ 1909763 w 2138418"/>
                <a:gd name="connsiteY132" fmla="*/ 1982366 h 3268241"/>
                <a:gd name="connsiteX133" fmla="*/ 1895475 w 2138418"/>
                <a:gd name="connsiteY133" fmla="*/ 1972841 h 3268241"/>
                <a:gd name="connsiteX134" fmla="*/ 1866900 w 2138418"/>
                <a:gd name="connsiteY134" fmla="*/ 1963316 h 3268241"/>
                <a:gd name="connsiteX135" fmla="*/ 1833563 w 2138418"/>
                <a:gd name="connsiteY135" fmla="*/ 1953791 h 3268241"/>
                <a:gd name="connsiteX136" fmla="*/ 1776413 w 2138418"/>
                <a:gd name="connsiteY136" fmla="*/ 1958554 h 3268241"/>
                <a:gd name="connsiteX137" fmla="*/ 1752600 w 2138418"/>
                <a:gd name="connsiteY137" fmla="*/ 1963316 h 3268241"/>
                <a:gd name="connsiteX138" fmla="*/ 1704975 w 2138418"/>
                <a:gd name="connsiteY138" fmla="*/ 1968079 h 3268241"/>
                <a:gd name="connsiteX139" fmla="*/ 1681163 w 2138418"/>
                <a:gd name="connsiteY139" fmla="*/ 1963316 h 3268241"/>
                <a:gd name="connsiteX140" fmla="*/ 1666875 w 2138418"/>
                <a:gd name="connsiteY140" fmla="*/ 1958554 h 3268241"/>
                <a:gd name="connsiteX141" fmla="*/ 1652588 w 2138418"/>
                <a:gd name="connsiteY141" fmla="*/ 1963316 h 3268241"/>
                <a:gd name="connsiteX142" fmla="*/ 1566863 w 2138418"/>
                <a:gd name="connsiteY142" fmla="*/ 1968079 h 3268241"/>
                <a:gd name="connsiteX143" fmla="*/ 1509713 w 2138418"/>
                <a:gd name="connsiteY143" fmla="*/ 1972841 h 3268241"/>
                <a:gd name="connsiteX144" fmla="*/ 1490663 w 2138418"/>
                <a:gd name="connsiteY144" fmla="*/ 1977604 h 3268241"/>
                <a:gd name="connsiteX145" fmla="*/ 1357313 w 2138418"/>
                <a:gd name="connsiteY145" fmla="*/ 1987129 h 3268241"/>
                <a:gd name="connsiteX146" fmla="*/ 1304925 w 2138418"/>
                <a:gd name="connsiteY146" fmla="*/ 1977604 h 3268241"/>
                <a:gd name="connsiteX147" fmla="*/ 1271588 w 2138418"/>
                <a:gd name="connsiteY147" fmla="*/ 1982366 h 3268241"/>
                <a:gd name="connsiteX148" fmla="*/ 1243013 w 2138418"/>
                <a:gd name="connsiteY148" fmla="*/ 1996654 h 3268241"/>
                <a:gd name="connsiteX149" fmla="*/ 1228725 w 2138418"/>
                <a:gd name="connsiteY149" fmla="*/ 2001416 h 3268241"/>
                <a:gd name="connsiteX150" fmla="*/ 1214438 w 2138418"/>
                <a:gd name="connsiteY150" fmla="*/ 2010941 h 3268241"/>
                <a:gd name="connsiteX151" fmla="*/ 1162050 w 2138418"/>
                <a:gd name="connsiteY151" fmla="*/ 2001416 h 3268241"/>
                <a:gd name="connsiteX152" fmla="*/ 1133475 w 2138418"/>
                <a:gd name="connsiteY152" fmla="*/ 1982366 h 3268241"/>
                <a:gd name="connsiteX153" fmla="*/ 1104900 w 2138418"/>
                <a:gd name="connsiteY153" fmla="*/ 1972841 h 3268241"/>
                <a:gd name="connsiteX154" fmla="*/ 1076325 w 2138418"/>
                <a:gd name="connsiteY154" fmla="*/ 1963316 h 3268241"/>
                <a:gd name="connsiteX155" fmla="*/ 1062038 w 2138418"/>
                <a:gd name="connsiteY155" fmla="*/ 1958554 h 3268241"/>
                <a:gd name="connsiteX156" fmla="*/ 1028700 w 2138418"/>
                <a:gd name="connsiteY156" fmla="*/ 1958554 h 3268241"/>
                <a:gd name="connsiteX157" fmla="*/ 1014413 w 2138418"/>
                <a:gd name="connsiteY157" fmla="*/ 1963316 h 3268241"/>
                <a:gd name="connsiteX158" fmla="*/ 995363 w 2138418"/>
                <a:gd name="connsiteY158" fmla="*/ 1968079 h 3268241"/>
                <a:gd name="connsiteX159" fmla="*/ 966788 w 2138418"/>
                <a:gd name="connsiteY159" fmla="*/ 1991891 h 3268241"/>
                <a:gd name="connsiteX160" fmla="*/ 933450 w 2138418"/>
                <a:gd name="connsiteY160" fmla="*/ 2001416 h 3268241"/>
                <a:gd name="connsiteX161" fmla="*/ 919163 w 2138418"/>
                <a:gd name="connsiteY161" fmla="*/ 2006179 h 3268241"/>
                <a:gd name="connsiteX162" fmla="*/ 914400 w 2138418"/>
                <a:gd name="connsiteY162" fmla="*/ 2020466 h 3268241"/>
                <a:gd name="connsiteX163" fmla="*/ 923925 w 2138418"/>
                <a:gd name="connsiteY163" fmla="*/ 2049041 h 3268241"/>
                <a:gd name="connsiteX164" fmla="*/ 919163 w 2138418"/>
                <a:gd name="connsiteY164" fmla="*/ 2101429 h 3268241"/>
                <a:gd name="connsiteX165" fmla="*/ 904875 w 2138418"/>
                <a:gd name="connsiteY165" fmla="*/ 2153816 h 3268241"/>
                <a:gd name="connsiteX166" fmla="*/ 900113 w 2138418"/>
                <a:gd name="connsiteY166" fmla="*/ 2177629 h 3268241"/>
                <a:gd name="connsiteX167" fmla="*/ 890588 w 2138418"/>
                <a:gd name="connsiteY167" fmla="*/ 2206204 h 3268241"/>
                <a:gd name="connsiteX168" fmla="*/ 885825 w 2138418"/>
                <a:gd name="connsiteY168" fmla="*/ 2220491 h 3268241"/>
                <a:gd name="connsiteX169" fmla="*/ 881063 w 2138418"/>
                <a:gd name="connsiteY169" fmla="*/ 2239541 h 3268241"/>
                <a:gd name="connsiteX170" fmla="*/ 871538 w 2138418"/>
                <a:gd name="connsiteY170" fmla="*/ 2268116 h 3268241"/>
                <a:gd name="connsiteX171" fmla="*/ 866775 w 2138418"/>
                <a:gd name="connsiteY171" fmla="*/ 2291929 h 3268241"/>
                <a:gd name="connsiteX172" fmla="*/ 862013 w 2138418"/>
                <a:gd name="connsiteY172" fmla="*/ 2306216 h 3268241"/>
                <a:gd name="connsiteX173" fmla="*/ 857250 w 2138418"/>
                <a:gd name="connsiteY173" fmla="*/ 2334791 h 3268241"/>
                <a:gd name="connsiteX174" fmla="*/ 866775 w 2138418"/>
                <a:gd name="connsiteY174" fmla="*/ 2382416 h 3268241"/>
                <a:gd name="connsiteX175" fmla="*/ 890588 w 2138418"/>
                <a:gd name="connsiteY175" fmla="*/ 2410991 h 3268241"/>
                <a:gd name="connsiteX176" fmla="*/ 900113 w 2138418"/>
                <a:gd name="connsiteY176" fmla="*/ 2425279 h 3268241"/>
                <a:gd name="connsiteX177" fmla="*/ 904875 w 2138418"/>
                <a:gd name="connsiteY177" fmla="*/ 2439566 h 3268241"/>
                <a:gd name="connsiteX178" fmla="*/ 914400 w 2138418"/>
                <a:gd name="connsiteY178" fmla="*/ 2453854 h 3268241"/>
                <a:gd name="connsiteX179" fmla="*/ 923925 w 2138418"/>
                <a:gd name="connsiteY179" fmla="*/ 2496716 h 3268241"/>
                <a:gd name="connsiteX180" fmla="*/ 928688 w 2138418"/>
                <a:gd name="connsiteY180" fmla="*/ 2511004 h 3268241"/>
                <a:gd name="connsiteX181" fmla="*/ 933450 w 2138418"/>
                <a:gd name="connsiteY181" fmla="*/ 2534816 h 3268241"/>
                <a:gd name="connsiteX182" fmla="*/ 938213 w 2138418"/>
                <a:gd name="connsiteY182" fmla="*/ 2611016 h 3268241"/>
                <a:gd name="connsiteX183" fmla="*/ 942975 w 2138418"/>
                <a:gd name="connsiteY183" fmla="*/ 2634829 h 3268241"/>
                <a:gd name="connsiteX184" fmla="*/ 947738 w 2138418"/>
                <a:gd name="connsiteY184" fmla="*/ 2668166 h 3268241"/>
                <a:gd name="connsiteX185" fmla="*/ 952500 w 2138418"/>
                <a:gd name="connsiteY185" fmla="*/ 2801516 h 3268241"/>
                <a:gd name="connsiteX186" fmla="*/ 947738 w 2138418"/>
                <a:gd name="connsiteY186" fmla="*/ 2868191 h 3268241"/>
                <a:gd name="connsiteX187" fmla="*/ 957263 w 2138418"/>
                <a:gd name="connsiteY187" fmla="*/ 2982491 h 3268241"/>
                <a:gd name="connsiteX188" fmla="*/ 952500 w 2138418"/>
                <a:gd name="connsiteY188" fmla="*/ 3053929 h 3268241"/>
                <a:gd name="connsiteX189" fmla="*/ 947738 w 2138418"/>
                <a:gd name="connsiteY189" fmla="*/ 3168229 h 3268241"/>
                <a:gd name="connsiteX190" fmla="*/ 942975 w 2138418"/>
                <a:gd name="connsiteY190" fmla="*/ 3196804 h 3268241"/>
                <a:gd name="connsiteX191" fmla="*/ 914400 w 2138418"/>
                <a:gd name="connsiteY191" fmla="*/ 3215854 h 3268241"/>
                <a:gd name="connsiteX192" fmla="*/ 871538 w 2138418"/>
                <a:gd name="connsiteY192" fmla="*/ 3234904 h 3268241"/>
                <a:gd name="connsiteX193" fmla="*/ 852488 w 2138418"/>
                <a:gd name="connsiteY193" fmla="*/ 3239666 h 3268241"/>
                <a:gd name="connsiteX194" fmla="*/ 823913 w 2138418"/>
                <a:gd name="connsiteY194" fmla="*/ 3249191 h 3268241"/>
                <a:gd name="connsiteX195" fmla="*/ 704850 w 2138418"/>
                <a:gd name="connsiteY195" fmla="*/ 3263479 h 3268241"/>
                <a:gd name="connsiteX196" fmla="*/ 681038 w 2138418"/>
                <a:gd name="connsiteY196" fmla="*/ 3268241 h 3268241"/>
                <a:gd name="connsiteX197" fmla="*/ 595313 w 2138418"/>
                <a:gd name="connsiteY197" fmla="*/ 3263479 h 3268241"/>
                <a:gd name="connsiteX198" fmla="*/ 542925 w 2138418"/>
                <a:gd name="connsiteY198" fmla="*/ 3258716 h 3268241"/>
                <a:gd name="connsiteX199" fmla="*/ 500063 w 2138418"/>
                <a:gd name="connsiteY199" fmla="*/ 3253954 h 3268241"/>
                <a:gd name="connsiteX200" fmla="*/ 371475 w 2138418"/>
                <a:gd name="connsiteY200" fmla="*/ 3249191 h 3268241"/>
                <a:gd name="connsiteX201" fmla="*/ 300038 w 2138418"/>
                <a:gd name="connsiteY201" fmla="*/ 3239666 h 3268241"/>
                <a:gd name="connsiteX202" fmla="*/ 271463 w 2138418"/>
                <a:gd name="connsiteY202" fmla="*/ 3234904 h 3268241"/>
                <a:gd name="connsiteX203" fmla="*/ 242888 w 2138418"/>
                <a:gd name="connsiteY203" fmla="*/ 3225379 h 3268241"/>
                <a:gd name="connsiteX204" fmla="*/ 223838 w 2138418"/>
                <a:gd name="connsiteY204" fmla="*/ 3196804 h 3268241"/>
                <a:gd name="connsiteX205" fmla="*/ 219075 w 2138418"/>
                <a:gd name="connsiteY205" fmla="*/ 3134891 h 3268241"/>
                <a:gd name="connsiteX206" fmla="*/ 228600 w 2138418"/>
                <a:gd name="connsiteY206" fmla="*/ 3058691 h 3268241"/>
                <a:gd name="connsiteX207" fmla="*/ 223838 w 2138418"/>
                <a:gd name="connsiteY207" fmla="*/ 2925341 h 3268241"/>
                <a:gd name="connsiteX208" fmla="*/ 228600 w 2138418"/>
                <a:gd name="connsiteY208" fmla="*/ 2882479 h 3268241"/>
                <a:gd name="connsiteX209" fmla="*/ 238125 w 2138418"/>
                <a:gd name="connsiteY209" fmla="*/ 2839616 h 3268241"/>
                <a:gd name="connsiteX210" fmla="*/ 223838 w 2138418"/>
                <a:gd name="connsiteY210" fmla="*/ 2772941 h 3268241"/>
                <a:gd name="connsiteX211" fmla="*/ 219075 w 2138418"/>
                <a:gd name="connsiteY211" fmla="*/ 2758654 h 3268241"/>
                <a:gd name="connsiteX212" fmla="*/ 214313 w 2138418"/>
                <a:gd name="connsiteY212" fmla="*/ 2744366 h 3268241"/>
                <a:gd name="connsiteX213" fmla="*/ 219075 w 2138418"/>
                <a:gd name="connsiteY213" fmla="*/ 2711029 h 3268241"/>
                <a:gd name="connsiteX214" fmla="*/ 228600 w 2138418"/>
                <a:gd name="connsiteY214" fmla="*/ 2582441 h 3268241"/>
                <a:gd name="connsiteX215" fmla="*/ 238125 w 2138418"/>
                <a:gd name="connsiteY215" fmla="*/ 2534816 h 3268241"/>
                <a:gd name="connsiteX216" fmla="*/ 247650 w 2138418"/>
                <a:gd name="connsiteY216" fmla="*/ 2463379 h 3268241"/>
                <a:gd name="connsiteX217" fmla="*/ 228600 w 2138418"/>
                <a:gd name="connsiteY217" fmla="*/ 2434804 h 3268241"/>
                <a:gd name="connsiteX218" fmla="*/ 223838 w 2138418"/>
                <a:gd name="connsiteY218" fmla="*/ 2420516 h 3268241"/>
                <a:gd name="connsiteX219" fmla="*/ 214313 w 2138418"/>
                <a:gd name="connsiteY219" fmla="*/ 2406229 h 3268241"/>
                <a:gd name="connsiteX220" fmla="*/ 209550 w 2138418"/>
                <a:gd name="connsiteY220" fmla="*/ 2387179 h 3268241"/>
                <a:gd name="connsiteX221" fmla="*/ 204788 w 2138418"/>
                <a:gd name="connsiteY221" fmla="*/ 2363366 h 3268241"/>
                <a:gd name="connsiteX222" fmla="*/ 195263 w 2138418"/>
                <a:gd name="connsiteY222" fmla="*/ 2334791 h 3268241"/>
                <a:gd name="connsiteX223" fmla="*/ 180975 w 2138418"/>
                <a:gd name="connsiteY223" fmla="*/ 2306216 h 3268241"/>
                <a:gd name="connsiteX224" fmla="*/ 176213 w 2138418"/>
                <a:gd name="connsiteY224" fmla="*/ 2287166 h 3268241"/>
                <a:gd name="connsiteX225" fmla="*/ 157163 w 2138418"/>
                <a:gd name="connsiteY225" fmla="*/ 2234779 h 3268241"/>
                <a:gd name="connsiteX226" fmla="*/ 142875 w 2138418"/>
                <a:gd name="connsiteY226" fmla="*/ 2225254 h 3268241"/>
                <a:gd name="connsiteX227" fmla="*/ 123825 w 2138418"/>
                <a:gd name="connsiteY227" fmla="*/ 2220491 h 3268241"/>
                <a:gd name="connsiteX228" fmla="*/ 114300 w 2138418"/>
                <a:gd name="connsiteY228" fmla="*/ 2206204 h 3268241"/>
                <a:gd name="connsiteX229" fmla="*/ 109538 w 2138418"/>
                <a:gd name="connsiteY229" fmla="*/ 2191916 h 3268241"/>
                <a:gd name="connsiteX230" fmla="*/ 85725 w 2138418"/>
                <a:gd name="connsiteY230" fmla="*/ 2149054 h 3268241"/>
                <a:gd name="connsiteX231" fmla="*/ 90488 w 2138418"/>
                <a:gd name="connsiteY231" fmla="*/ 2072854 h 3268241"/>
                <a:gd name="connsiteX232" fmla="*/ 85725 w 2138418"/>
                <a:gd name="connsiteY232" fmla="*/ 2058566 h 3268241"/>
                <a:gd name="connsiteX233" fmla="*/ 71438 w 2138418"/>
                <a:gd name="connsiteY233" fmla="*/ 2049041 h 3268241"/>
                <a:gd name="connsiteX234" fmla="*/ 61913 w 2138418"/>
                <a:gd name="connsiteY234" fmla="*/ 2034754 h 3268241"/>
                <a:gd name="connsiteX235" fmla="*/ 47625 w 2138418"/>
                <a:gd name="connsiteY235" fmla="*/ 2025229 h 3268241"/>
                <a:gd name="connsiteX236" fmla="*/ 33338 w 2138418"/>
                <a:gd name="connsiteY236" fmla="*/ 1982366 h 3268241"/>
                <a:gd name="connsiteX237" fmla="*/ 28575 w 2138418"/>
                <a:gd name="connsiteY237" fmla="*/ 1968079 h 3268241"/>
                <a:gd name="connsiteX238" fmla="*/ 9525 w 2138418"/>
                <a:gd name="connsiteY238" fmla="*/ 1939504 h 3268241"/>
                <a:gd name="connsiteX239" fmla="*/ 0 w 2138418"/>
                <a:gd name="connsiteY239" fmla="*/ 1887116 h 3268241"/>
                <a:gd name="connsiteX240" fmla="*/ 4763 w 2138418"/>
                <a:gd name="connsiteY240" fmla="*/ 1825204 h 3268241"/>
                <a:gd name="connsiteX241" fmla="*/ 9525 w 2138418"/>
                <a:gd name="connsiteY241" fmla="*/ 1810916 h 3268241"/>
                <a:gd name="connsiteX242" fmla="*/ 23813 w 2138418"/>
                <a:gd name="connsiteY242" fmla="*/ 1763291 h 3268241"/>
                <a:gd name="connsiteX243" fmla="*/ 33338 w 2138418"/>
                <a:gd name="connsiteY243" fmla="*/ 1734716 h 3268241"/>
                <a:gd name="connsiteX244" fmla="*/ 38100 w 2138418"/>
                <a:gd name="connsiteY244" fmla="*/ 1720429 h 3268241"/>
                <a:gd name="connsiteX245" fmla="*/ 71438 w 2138418"/>
                <a:gd name="connsiteY245" fmla="*/ 1677566 h 3268241"/>
                <a:gd name="connsiteX246" fmla="*/ 85725 w 2138418"/>
                <a:gd name="connsiteY246" fmla="*/ 1672804 h 3268241"/>
                <a:gd name="connsiteX247" fmla="*/ 95250 w 2138418"/>
                <a:gd name="connsiteY247" fmla="*/ 1658516 h 3268241"/>
                <a:gd name="connsiteX248" fmla="*/ 109538 w 2138418"/>
                <a:gd name="connsiteY248" fmla="*/ 1653754 h 3268241"/>
                <a:gd name="connsiteX249" fmla="*/ 123825 w 2138418"/>
                <a:gd name="connsiteY249" fmla="*/ 1644229 h 3268241"/>
                <a:gd name="connsiteX250" fmla="*/ 138113 w 2138418"/>
                <a:gd name="connsiteY250" fmla="*/ 1639466 h 3268241"/>
                <a:gd name="connsiteX251" fmla="*/ 152400 w 2138418"/>
                <a:gd name="connsiteY251" fmla="*/ 1629941 h 3268241"/>
                <a:gd name="connsiteX252" fmla="*/ 204788 w 2138418"/>
                <a:gd name="connsiteY252" fmla="*/ 1620416 h 3268241"/>
                <a:gd name="connsiteX253" fmla="*/ 209550 w 2138418"/>
                <a:gd name="connsiteY253" fmla="*/ 1606129 h 3268241"/>
                <a:gd name="connsiteX254" fmla="*/ 233363 w 2138418"/>
                <a:gd name="connsiteY254" fmla="*/ 1582316 h 3268241"/>
                <a:gd name="connsiteX255" fmla="*/ 261938 w 2138418"/>
                <a:gd name="connsiteY255" fmla="*/ 1572791 h 3268241"/>
                <a:gd name="connsiteX256" fmla="*/ 266700 w 2138418"/>
                <a:gd name="connsiteY256" fmla="*/ 1558504 h 3268241"/>
                <a:gd name="connsiteX257" fmla="*/ 271463 w 2138418"/>
                <a:gd name="connsiteY257" fmla="*/ 1539454 h 3268241"/>
                <a:gd name="connsiteX258" fmla="*/ 304800 w 2138418"/>
                <a:gd name="connsiteY258" fmla="*/ 1496591 h 3268241"/>
                <a:gd name="connsiteX259" fmla="*/ 319088 w 2138418"/>
                <a:gd name="connsiteY259" fmla="*/ 1487066 h 3268241"/>
                <a:gd name="connsiteX260" fmla="*/ 352425 w 2138418"/>
                <a:gd name="connsiteY260" fmla="*/ 1448966 h 3268241"/>
                <a:gd name="connsiteX261" fmla="*/ 366713 w 2138418"/>
                <a:gd name="connsiteY261" fmla="*/ 1434679 h 3268241"/>
                <a:gd name="connsiteX262" fmla="*/ 381000 w 2138418"/>
                <a:gd name="connsiteY262" fmla="*/ 1429916 h 3268241"/>
                <a:gd name="connsiteX263" fmla="*/ 395288 w 2138418"/>
                <a:gd name="connsiteY263" fmla="*/ 1420391 h 3268241"/>
                <a:gd name="connsiteX264" fmla="*/ 404813 w 2138418"/>
                <a:gd name="connsiteY264" fmla="*/ 1406104 h 3268241"/>
                <a:gd name="connsiteX265" fmla="*/ 414338 w 2138418"/>
                <a:gd name="connsiteY265" fmla="*/ 1377529 h 3268241"/>
                <a:gd name="connsiteX266" fmla="*/ 419100 w 2138418"/>
                <a:gd name="connsiteY266" fmla="*/ 1363241 h 3268241"/>
                <a:gd name="connsiteX267" fmla="*/ 428625 w 2138418"/>
                <a:gd name="connsiteY267" fmla="*/ 1348954 h 3268241"/>
                <a:gd name="connsiteX268" fmla="*/ 414338 w 2138418"/>
                <a:gd name="connsiteY268" fmla="*/ 1320379 h 3268241"/>
                <a:gd name="connsiteX269" fmla="*/ 385763 w 2138418"/>
                <a:gd name="connsiteY269" fmla="*/ 1310854 h 3268241"/>
                <a:gd name="connsiteX270" fmla="*/ 371475 w 2138418"/>
                <a:gd name="connsiteY270" fmla="*/ 1306091 h 3268241"/>
                <a:gd name="connsiteX271" fmla="*/ 357188 w 2138418"/>
                <a:gd name="connsiteY271" fmla="*/ 1301329 h 3268241"/>
                <a:gd name="connsiteX272" fmla="*/ 342900 w 2138418"/>
                <a:gd name="connsiteY272" fmla="*/ 1291804 h 3268241"/>
                <a:gd name="connsiteX273" fmla="*/ 338138 w 2138418"/>
                <a:gd name="connsiteY273" fmla="*/ 1277516 h 3268241"/>
                <a:gd name="connsiteX274" fmla="*/ 314325 w 2138418"/>
                <a:gd name="connsiteY274" fmla="*/ 1253704 h 3268241"/>
                <a:gd name="connsiteX275" fmla="*/ 285750 w 2138418"/>
                <a:gd name="connsiteY275" fmla="*/ 1210841 h 3268241"/>
                <a:gd name="connsiteX276" fmla="*/ 276225 w 2138418"/>
                <a:gd name="connsiteY276" fmla="*/ 1196554 h 3268241"/>
                <a:gd name="connsiteX277" fmla="*/ 266700 w 2138418"/>
                <a:gd name="connsiteY277" fmla="*/ 1182266 h 3268241"/>
                <a:gd name="connsiteX278" fmla="*/ 252413 w 2138418"/>
                <a:gd name="connsiteY278" fmla="*/ 1139404 h 3268241"/>
                <a:gd name="connsiteX279" fmla="*/ 247650 w 2138418"/>
                <a:gd name="connsiteY279" fmla="*/ 1125116 h 3268241"/>
                <a:gd name="connsiteX280" fmla="*/ 242888 w 2138418"/>
                <a:gd name="connsiteY280" fmla="*/ 1077491 h 3268241"/>
                <a:gd name="connsiteX281" fmla="*/ 233363 w 2138418"/>
                <a:gd name="connsiteY281" fmla="*/ 1044154 h 3268241"/>
                <a:gd name="connsiteX282" fmla="*/ 238125 w 2138418"/>
                <a:gd name="connsiteY282" fmla="*/ 991766 h 3268241"/>
                <a:gd name="connsiteX283" fmla="*/ 233363 w 2138418"/>
                <a:gd name="connsiteY283" fmla="*/ 953666 h 3268241"/>
                <a:gd name="connsiteX284" fmla="*/ 242888 w 2138418"/>
                <a:gd name="connsiteY284" fmla="*/ 872704 h 3268241"/>
                <a:gd name="connsiteX285" fmla="*/ 257175 w 2138418"/>
                <a:gd name="connsiteY285" fmla="*/ 810791 h 3268241"/>
                <a:gd name="connsiteX286" fmla="*/ 261938 w 2138418"/>
                <a:gd name="connsiteY286" fmla="*/ 796504 h 3268241"/>
                <a:gd name="connsiteX287" fmla="*/ 252413 w 2138418"/>
                <a:gd name="connsiteY287" fmla="*/ 767929 h 3268241"/>
                <a:gd name="connsiteX288" fmla="*/ 238125 w 2138418"/>
                <a:gd name="connsiteY288" fmla="*/ 739354 h 3268241"/>
                <a:gd name="connsiteX289" fmla="*/ 223838 w 2138418"/>
                <a:gd name="connsiteY289" fmla="*/ 696491 h 3268241"/>
                <a:gd name="connsiteX290" fmla="*/ 209550 w 2138418"/>
                <a:gd name="connsiteY290" fmla="*/ 686966 h 3268241"/>
                <a:gd name="connsiteX291" fmla="*/ 204788 w 2138418"/>
                <a:gd name="connsiteY291" fmla="*/ 672679 h 3268241"/>
                <a:gd name="connsiteX292" fmla="*/ 195263 w 2138418"/>
                <a:gd name="connsiteY292" fmla="*/ 658391 h 3268241"/>
                <a:gd name="connsiteX293" fmla="*/ 209550 w 2138418"/>
                <a:gd name="connsiteY293" fmla="*/ 629816 h 3268241"/>
                <a:gd name="connsiteX294" fmla="*/ 223838 w 2138418"/>
                <a:gd name="connsiteY294" fmla="*/ 601241 h 3268241"/>
                <a:gd name="connsiteX295" fmla="*/ 238125 w 2138418"/>
                <a:gd name="connsiteY295" fmla="*/ 591716 h 3268241"/>
                <a:gd name="connsiteX296" fmla="*/ 242888 w 2138418"/>
                <a:gd name="connsiteY296" fmla="*/ 577429 h 3268241"/>
                <a:gd name="connsiteX297" fmla="*/ 257175 w 2138418"/>
                <a:gd name="connsiteY297" fmla="*/ 567904 h 3268241"/>
                <a:gd name="connsiteX298" fmla="*/ 271463 w 2138418"/>
                <a:gd name="connsiteY298" fmla="*/ 553616 h 3268241"/>
                <a:gd name="connsiteX299" fmla="*/ 300038 w 2138418"/>
                <a:gd name="connsiteY299" fmla="*/ 529804 h 3268241"/>
                <a:gd name="connsiteX300" fmla="*/ 319088 w 2138418"/>
                <a:gd name="connsiteY300" fmla="*/ 501229 h 3268241"/>
                <a:gd name="connsiteX301" fmla="*/ 328613 w 2138418"/>
                <a:gd name="connsiteY301" fmla="*/ 486941 h 3268241"/>
                <a:gd name="connsiteX302" fmla="*/ 338138 w 2138418"/>
                <a:gd name="connsiteY302" fmla="*/ 458366 h 3268241"/>
                <a:gd name="connsiteX303" fmla="*/ 347663 w 2138418"/>
                <a:gd name="connsiteY303" fmla="*/ 386929 h 3268241"/>
                <a:gd name="connsiteX304" fmla="*/ 357188 w 2138418"/>
                <a:gd name="connsiteY304" fmla="*/ 372641 h 3268241"/>
                <a:gd name="connsiteX305" fmla="*/ 366713 w 2138418"/>
                <a:gd name="connsiteY305" fmla="*/ 344066 h 3268241"/>
                <a:gd name="connsiteX306" fmla="*/ 371475 w 2138418"/>
                <a:gd name="connsiteY306" fmla="*/ 329779 h 3268241"/>
                <a:gd name="connsiteX307" fmla="*/ 381000 w 2138418"/>
                <a:gd name="connsiteY307" fmla="*/ 315491 h 3268241"/>
                <a:gd name="connsiteX308" fmla="*/ 385763 w 2138418"/>
                <a:gd name="connsiteY308" fmla="*/ 286916 h 3268241"/>
                <a:gd name="connsiteX309" fmla="*/ 390525 w 2138418"/>
                <a:gd name="connsiteY309" fmla="*/ 267866 h 3268241"/>
                <a:gd name="connsiteX310" fmla="*/ 385763 w 2138418"/>
                <a:gd name="connsiteY310" fmla="*/ 234529 h 3268241"/>
                <a:gd name="connsiteX311" fmla="*/ 395288 w 2138418"/>
                <a:gd name="connsiteY311" fmla="*/ 191666 h 3268241"/>
                <a:gd name="connsiteX312" fmla="*/ 404813 w 2138418"/>
                <a:gd name="connsiteY312" fmla="*/ 177379 h 3268241"/>
                <a:gd name="connsiteX313" fmla="*/ 414338 w 2138418"/>
                <a:gd name="connsiteY313" fmla="*/ 148804 h 3268241"/>
                <a:gd name="connsiteX314" fmla="*/ 419100 w 2138418"/>
                <a:gd name="connsiteY314" fmla="*/ 134516 h 3268241"/>
                <a:gd name="connsiteX315" fmla="*/ 419100 w 2138418"/>
                <a:gd name="connsiteY315" fmla="*/ 77366 h 3268241"/>
                <a:gd name="connsiteX316" fmla="*/ 433388 w 2138418"/>
                <a:gd name="connsiteY316" fmla="*/ 44029 h 3268241"/>
                <a:gd name="connsiteX317" fmla="*/ 490538 w 2138418"/>
                <a:gd name="connsiteY317" fmla="*/ 15454 h 3268241"/>
                <a:gd name="connsiteX318" fmla="*/ 504825 w 2138418"/>
                <a:gd name="connsiteY318" fmla="*/ 10691 h 3268241"/>
                <a:gd name="connsiteX319" fmla="*/ 519113 w 2138418"/>
                <a:gd name="connsiteY319" fmla="*/ 5929 h 3268241"/>
                <a:gd name="connsiteX320" fmla="*/ 533400 w 2138418"/>
                <a:gd name="connsiteY320" fmla="*/ 10691 h 3268241"/>
                <a:gd name="connsiteX321" fmla="*/ 581025 w 2138418"/>
                <a:gd name="connsiteY321" fmla="*/ 10691 h 3268241"/>
                <a:gd name="connsiteX322" fmla="*/ 561975 w 2138418"/>
                <a:gd name="connsiteY322" fmla="*/ 1166 h 326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</a:cxnLst>
              <a:rect l="l" t="t" r="r" b="b"/>
              <a:pathLst>
                <a:path w="2138418" h="3268241">
                  <a:moveTo>
                    <a:pt x="561975" y="1166"/>
                  </a:moveTo>
                  <a:cubicBezTo>
                    <a:pt x="567531" y="1960"/>
                    <a:pt x="578106" y="3369"/>
                    <a:pt x="614363" y="15454"/>
                  </a:cubicBezTo>
                  <a:cubicBezTo>
                    <a:pt x="614367" y="15455"/>
                    <a:pt x="642935" y="24977"/>
                    <a:pt x="642938" y="24979"/>
                  </a:cubicBezTo>
                  <a:lnTo>
                    <a:pt x="657225" y="34504"/>
                  </a:lnTo>
                  <a:cubicBezTo>
                    <a:pt x="660400" y="39266"/>
                    <a:pt x="664425" y="43561"/>
                    <a:pt x="666750" y="48791"/>
                  </a:cubicBezTo>
                  <a:cubicBezTo>
                    <a:pt x="673374" y="63696"/>
                    <a:pt x="677080" y="80586"/>
                    <a:pt x="681038" y="96416"/>
                  </a:cubicBezTo>
                  <a:cubicBezTo>
                    <a:pt x="689733" y="200769"/>
                    <a:pt x="681075" y="115727"/>
                    <a:pt x="690563" y="182141"/>
                  </a:cubicBezTo>
                  <a:cubicBezTo>
                    <a:pt x="693450" y="202347"/>
                    <a:pt x="695539" y="228346"/>
                    <a:pt x="700088" y="248816"/>
                  </a:cubicBezTo>
                  <a:cubicBezTo>
                    <a:pt x="701177" y="253717"/>
                    <a:pt x="703761" y="258203"/>
                    <a:pt x="704850" y="263104"/>
                  </a:cubicBezTo>
                  <a:cubicBezTo>
                    <a:pt x="717675" y="320818"/>
                    <a:pt x="699893" y="262518"/>
                    <a:pt x="719138" y="320254"/>
                  </a:cubicBezTo>
                  <a:cubicBezTo>
                    <a:pt x="720725" y="325016"/>
                    <a:pt x="721116" y="330364"/>
                    <a:pt x="723900" y="334541"/>
                  </a:cubicBezTo>
                  <a:cubicBezTo>
                    <a:pt x="727075" y="339304"/>
                    <a:pt x="731100" y="343598"/>
                    <a:pt x="733425" y="348829"/>
                  </a:cubicBezTo>
                  <a:cubicBezTo>
                    <a:pt x="737503" y="358004"/>
                    <a:pt x="739775" y="367879"/>
                    <a:pt x="742950" y="377404"/>
                  </a:cubicBezTo>
                  <a:lnTo>
                    <a:pt x="752475" y="405979"/>
                  </a:lnTo>
                  <a:cubicBezTo>
                    <a:pt x="754062" y="410741"/>
                    <a:pt x="754453" y="416089"/>
                    <a:pt x="757238" y="420266"/>
                  </a:cubicBezTo>
                  <a:lnTo>
                    <a:pt x="766763" y="434554"/>
                  </a:lnTo>
                  <a:cubicBezTo>
                    <a:pt x="779908" y="473988"/>
                    <a:pt x="770719" y="454776"/>
                    <a:pt x="795338" y="491704"/>
                  </a:cubicBezTo>
                  <a:cubicBezTo>
                    <a:pt x="798513" y="496466"/>
                    <a:pt x="800101" y="502816"/>
                    <a:pt x="804863" y="505991"/>
                  </a:cubicBezTo>
                  <a:lnTo>
                    <a:pt x="819150" y="515516"/>
                  </a:lnTo>
                  <a:cubicBezTo>
                    <a:pt x="828422" y="543331"/>
                    <a:pt x="816658" y="517787"/>
                    <a:pt x="838200" y="539329"/>
                  </a:cubicBezTo>
                  <a:cubicBezTo>
                    <a:pt x="842247" y="543376"/>
                    <a:pt x="843922" y="549338"/>
                    <a:pt x="847725" y="553616"/>
                  </a:cubicBezTo>
                  <a:cubicBezTo>
                    <a:pt x="871452" y="580308"/>
                    <a:pt x="868872" y="577239"/>
                    <a:pt x="890588" y="591716"/>
                  </a:cubicBezTo>
                  <a:cubicBezTo>
                    <a:pt x="893763" y="596479"/>
                    <a:pt x="896066" y="601956"/>
                    <a:pt x="900113" y="606004"/>
                  </a:cubicBezTo>
                  <a:cubicBezTo>
                    <a:pt x="904160" y="610051"/>
                    <a:pt x="912828" y="610026"/>
                    <a:pt x="914400" y="615529"/>
                  </a:cubicBezTo>
                  <a:cubicBezTo>
                    <a:pt x="916624" y="623312"/>
                    <a:pt x="911768" y="631532"/>
                    <a:pt x="909638" y="639341"/>
                  </a:cubicBezTo>
                  <a:cubicBezTo>
                    <a:pt x="909633" y="639359"/>
                    <a:pt x="897734" y="675051"/>
                    <a:pt x="895350" y="682204"/>
                  </a:cubicBezTo>
                  <a:cubicBezTo>
                    <a:pt x="895349" y="682208"/>
                    <a:pt x="885827" y="710776"/>
                    <a:pt x="885825" y="710779"/>
                  </a:cubicBezTo>
                  <a:lnTo>
                    <a:pt x="876300" y="725066"/>
                  </a:lnTo>
                  <a:cubicBezTo>
                    <a:pt x="864331" y="760977"/>
                    <a:pt x="881869" y="718106"/>
                    <a:pt x="857250" y="748879"/>
                  </a:cubicBezTo>
                  <a:cubicBezTo>
                    <a:pt x="854114" y="752799"/>
                    <a:pt x="854733" y="758676"/>
                    <a:pt x="852488" y="763166"/>
                  </a:cubicBezTo>
                  <a:cubicBezTo>
                    <a:pt x="834020" y="800102"/>
                    <a:pt x="850174" y="755824"/>
                    <a:pt x="838200" y="791741"/>
                  </a:cubicBezTo>
                  <a:cubicBezTo>
                    <a:pt x="839364" y="797561"/>
                    <a:pt x="847309" y="842403"/>
                    <a:pt x="852488" y="844129"/>
                  </a:cubicBezTo>
                  <a:cubicBezTo>
                    <a:pt x="900521" y="860139"/>
                    <a:pt x="826000" y="835706"/>
                    <a:pt x="885825" y="853654"/>
                  </a:cubicBezTo>
                  <a:cubicBezTo>
                    <a:pt x="895442" y="856539"/>
                    <a:pt x="904875" y="860004"/>
                    <a:pt x="914400" y="863179"/>
                  </a:cubicBezTo>
                  <a:lnTo>
                    <a:pt x="957263" y="877466"/>
                  </a:lnTo>
                  <a:cubicBezTo>
                    <a:pt x="957274" y="877470"/>
                    <a:pt x="985827" y="886989"/>
                    <a:pt x="985838" y="886991"/>
                  </a:cubicBezTo>
                  <a:lnTo>
                    <a:pt x="1014413" y="891754"/>
                  </a:lnTo>
                  <a:cubicBezTo>
                    <a:pt x="1025525" y="890166"/>
                    <a:pt x="1036525" y="886991"/>
                    <a:pt x="1047750" y="886991"/>
                  </a:cubicBezTo>
                  <a:cubicBezTo>
                    <a:pt x="1057406" y="886991"/>
                    <a:pt x="1066766" y="890388"/>
                    <a:pt x="1076325" y="891754"/>
                  </a:cubicBezTo>
                  <a:cubicBezTo>
                    <a:pt x="1088995" y="893564"/>
                    <a:pt x="1101725" y="894929"/>
                    <a:pt x="1114425" y="896516"/>
                  </a:cubicBezTo>
                  <a:cubicBezTo>
                    <a:pt x="1120775" y="898104"/>
                    <a:pt x="1127035" y="900108"/>
                    <a:pt x="1133475" y="901279"/>
                  </a:cubicBezTo>
                  <a:cubicBezTo>
                    <a:pt x="1144519" y="903287"/>
                    <a:pt x="1156390" y="901872"/>
                    <a:pt x="1166813" y="906041"/>
                  </a:cubicBezTo>
                  <a:cubicBezTo>
                    <a:pt x="1177246" y="910214"/>
                    <a:pt x="1184078" y="926760"/>
                    <a:pt x="1190625" y="934616"/>
                  </a:cubicBezTo>
                  <a:cubicBezTo>
                    <a:pt x="1194937" y="939790"/>
                    <a:pt x="1200150" y="944141"/>
                    <a:pt x="1204913" y="948904"/>
                  </a:cubicBezTo>
                  <a:cubicBezTo>
                    <a:pt x="1206500" y="953666"/>
                    <a:pt x="1209675" y="958171"/>
                    <a:pt x="1209675" y="963191"/>
                  </a:cubicBezTo>
                  <a:cubicBezTo>
                    <a:pt x="1209675" y="978528"/>
                    <a:pt x="1201597" y="979690"/>
                    <a:pt x="1190625" y="987004"/>
                  </a:cubicBezTo>
                  <a:cubicBezTo>
                    <a:pt x="1185853" y="1001322"/>
                    <a:pt x="1186596" y="1003270"/>
                    <a:pt x="1176338" y="1015579"/>
                  </a:cubicBezTo>
                  <a:cubicBezTo>
                    <a:pt x="1172026" y="1020753"/>
                    <a:pt x="1167938" y="1026595"/>
                    <a:pt x="1162050" y="1029866"/>
                  </a:cubicBezTo>
                  <a:cubicBezTo>
                    <a:pt x="1153273" y="1034742"/>
                    <a:pt x="1133475" y="1039391"/>
                    <a:pt x="1133475" y="1039391"/>
                  </a:cubicBezTo>
                  <a:cubicBezTo>
                    <a:pt x="1120775" y="1037804"/>
                    <a:pt x="1108174" y="1034629"/>
                    <a:pt x="1095375" y="1034629"/>
                  </a:cubicBezTo>
                  <a:cubicBezTo>
                    <a:pt x="1062212" y="1034629"/>
                    <a:pt x="1063642" y="1041371"/>
                    <a:pt x="1033463" y="1048916"/>
                  </a:cubicBezTo>
                  <a:lnTo>
                    <a:pt x="1014413" y="1053679"/>
                  </a:lnTo>
                  <a:cubicBezTo>
                    <a:pt x="1001713" y="1052091"/>
                    <a:pt x="989112" y="1048916"/>
                    <a:pt x="976313" y="1048916"/>
                  </a:cubicBezTo>
                  <a:cubicBezTo>
                    <a:pt x="953205" y="1048916"/>
                    <a:pt x="915383" y="1054899"/>
                    <a:pt x="890588" y="1058441"/>
                  </a:cubicBezTo>
                  <a:cubicBezTo>
                    <a:pt x="857250" y="1069554"/>
                    <a:pt x="865188" y="1058441"/>
                    <a:pt x="857250" y="1082254"/>
                  </a:cubicBezTo>
                  <a:cubicBezTo>
                    <a:pt x="857201" y="1082551"/>
                    <a:pt x="852663" y="1118944"/>
                    <a:pt x="847725" y="1125116"/>
                  </a:cubicBezTo>
                  <a:cubicBezTo>
                    <a:pt x="844149" y="1129585"/>
                    <a:pt x="838200" y="1131466"/>
                    <a:pt x="833438" y="1134641"/>
                  </a:cubicBezTo>
                  <a:cubicBezTo>
                    <a:pt x="821463" y="1170562"/>
                    <a:pt x="837618" y="1126279"/>
                    <a:pt x="819150" y="1163216"/>
                  </a:cubicBezTo>
                  <a:cubicBezTo>
                    <a:pt x="816905" y="1167706"/>
                    <a:pt x="816633" y="1173014"/>
                    <a:pt x="814388" y="1177504"/>
                  </a:cubicBezTo>
                  <a:cubicBezTo>
                    <a:pt x="811828" y="1182623"/>
                    <a:pt x="807423" y="1186672"/>
                    <a:pt x="804863" y="1191791"/>
                  </a:cubicBezTo>
                  <a:cubicBezTo>
                    <a:pt x="802618" y="1196281"/>
                    <a:pt x="802538" y="1201690"/>
                    <a:pt x="800100" y="1206079"/>
                  </a:cubicBezTo>
                  <a:cubicBezTo>
                    <a:pt x="794541" y="1216086"/>
                    <a:pt x="787400" y="1225129"/>
                    <a:pt x="781050" y="1234654"/>
                  </a:cubicBezTo>
                  <a:lnTo>
                    <a:pt x="762000" y="1263229"/>
                  </a:lnTo>
                  <a:cubicBezTo>
                    <a:pt x="758825" y="1267991"/>
                    <a:pt x="757237" y="1274341"/>
                    <a:pt x="752475" y="1277516"/>
                  </a:cubicBezTo>
                  <a:cubicBezTo>
                    <a:pt x="747713" y="1280691"/>
                    <a:pt x="743307" y="1284481"/>
                    <a:pt x="738188" y="1287041"/>
                  </a:cubicBezTo>
                  <a:cubicBezTo>
                    <a:pt x="733698" y="1289286"/>
                    <a:pt x="728289" y="1289366"/>
                    <a:pt x="723900" y="1291804"/>
                  </a:cubicBezTo>
                  <a:cubicBezTo>
                    <a:pt x="713893" y="1297363"/>
                    <a:pt x="704850" y="1304504"/>
                    <a:pt x="695325" y="1310854"/>
                  </a:cubicBezTo>
                  <a:lnTo>
                    <a:pt x="681038" y="1320379"/>
                  </a:lnTo>
                  <a:cubicBezTo>
                    <a:pt x="677863" y="1329904"/>
                    <a:pt x="669078" y="1339213"/>
                    <a:pt x="671513" y="1348954"/>
                  </a:cubicBezTo>
                  <a:cubicBezTo>
                    <a:pt x="673040" y="1355064"/>
                    <a:pt x="677619" y="1375454"/>
                    <a:pt x="681038" y="1382291"/>
                  </a:cubicBezTo>
                  <a:cubicBezTo>
                    <a:pt x="683598" y="1387411"/>
                    <a:pt x="686255" y="1392810"/>
                    <a:pt x="690563" y="1396579"/>
                  </a:cubicBezTo>
                  <a:cubicBezTo>
                    <a:pt x="699178" y="1404117"/>
                    <a:pt x="709613" y="1409279"/>
                    <a:pt x="719138" y="1415629"/>
                  </a:cubicBezTo>
                  <a:lnTo>
                    <a:pt x="733425" y="1425154"/>
                  </a:lnTo>
                  <a:cubicBezTo>
                    <a:pt x="736600" y="1429916"/>
                    <a:pt x="738903" y="1435394"/>
                    <a:pt x="742950" y="1439441"/>
                  </a:cubicBezTo>
                  <a:cubicBezTo>
                    <a:pt x="748563" y="1445054"/>
                    <a:pt x="755497" y="1449177"/>
                    <a:pt x="762000" y="1453729"/>
                  </a:cubicBezTo>
                  <a:cubicBezTo>
                    <a:pt x="791774" y="1474571"/>
                    <a:pt x="781021" y="1469595"/>
                    <a:pt x="804863" y="1477541"/>
                  </a:cubicBezTo>
                  <a:cubicBezTo>
                    <a:pt x="814388" y="1483891"/>
                    <a:pt x="827088" y="1487066"/>
                    <a:pt x="833438" y="1496591"/>
                  </a:cubicBezTo>
                  <a:cubicBezTo>
                    <a:pt x="856648" y="1531408"/>
                    <a:pt x="828313" y="1487624"/>
                    <a:pt x="852488" y="1529929"/>
                  </a:cubicBezTo>
                  <a:cubicBezTo>
                    <a:pt x="855328" y="1534899"/>
                    <a:pt x="857544" y="1540640"/>
                    <a:pt x="862013" y="1544216"/>
                  </a:cubicBezTo>
                  <a:cubicBezTo>
                    <a:pt x="865933" y="1547352"/>
                    <a:pt x="871361" y="1548081"/>
                    <a:pt x="876300" y="1548979"/>
                  </a:cubicBezTo>
                  <a:cubicBezTo>
                    <a:pt x="888892" y="1551269"/>
                    <a:pt x="901700" y="1552154"/>
                    <a:pt x="914400" y="1553741"/>
                  </a:cubicBezTo>
                  <a:cubicBezTo>
                    <a:pt x="919163" y="1552154"/>
                    <a:pt x="923668" y="1548979"/>
                    <a:pt x="928688" y="1548979"/>
                  </a:cubicBezTo>
                  <a:cubicBezTo>
                    <a:pt x="933708" y="1548979"/>
                    <a:pt x="938148" y="1552362"/>
                    <a:pt x="942975" y="1553741"/>
                  </a:cubicBezTo>
                  <a:cubicBezTo>
                    <a:pt x="954621" y="1557068"/>
                    <a:pt x="982114" y="1562372"/>
                    <a:pt x="990600" y="1568029"/>
                  </a:cubicBezTo>
                  <a:lnTo>
                    <a:pt x="1004888" y="1577554"/>
                  </a:lnTo>
                  <a:cubicBezTo>
                    <a:pt x="1008063" y="1582316"/>
                    <a:pt x="1009559" y="1588808"/>
                    <a:pt x="1014413" y="1591841"/>
                  </a:cubicBezTo>
                  <a:cubicBezTo>
                    <a:pt x="1022927" y="1597162"/>
                    <a:pt x="1042988" y="1601366"/>
                    <a:pt x="1042988" y="1601366"/>
                  </a:cubicBezTo>
                  <a:cubicBezTo>
                    <a:pt x="1052513" y="1598191"/>
                    <a:pt x="1061718" y="1593810"/>
                    <a:pt x="1071563" y="1591841"/>
                  </a:cubicBezTo>
                  <a:cubicBezTo>
                    <a:pt x="1100298" y="1586095"/>
                    <a:pt x="1087696" y="1589639"/>
                    <a:pt x="1109663" y="1582316"/>
                  </a:cubicBezTo>
                  <a:cubicBezTo>
                    <a:pt x="1120742" y="1584532"/>
                    <a:pt x="1158953" y="1591388"/>
                    <a:pt x="1176338" y="1596604"/>
                  </a:cubicBezTo>
                  <a:cubicBezTo>
                    <a:pt x="1185955" y="1599489"/>
                    <a:pt x="1204913" y="1606129"/>
                    <a:pt x="1204913" y="1606129"/>
                  </a:cubicBezTo>
                  <a:cubicBezTo>
                    <a:pt x="1209675" y="1604541"/>
                    <a:pt x="1214180" y="1601366"/>
                    <a:pt x="1219200" y="1601366"/>
                  </a:cubicBezTo>
                  <a:cubicBezTo>
                    <a:pt x="1232662" y="1601366"/>
                    <a:pt x="1260383" y="1611919"/>
                    <a:pt x="1271588" y="1615654"/>
                  </a:cubicBezTo>
                  <a:lnTo>
                    <a:pt x="1285875" y="1620416"/>
                  </a:lnTo>
                  <a:cubicBezTo>
                    <a:pt x="1290638" y="1623591"/>
                    <a:pt x="1295766" y="1626277"/>
                    <a:pt x="1300163" y="1629941"/>
                  </a:cubicBezTo>
                  <a:cubicBezTo>
                    <a:pt x="1305337" y="1634253"/>
                    <a:pt x="1308562" y="1640958"/>
                    <a:pt x="1314450" y="1644229"/>
                  </a:cubicBezTo>
                  <a:cubicBezTo>
                    <a:pt x="1323227" y="1649105"/>
                    <a:pt x="1343025" y="1653754"/>
                    <a:pt x="1343025" y="1653754"/>
                  </a:cubicBezTo>
                  <a:cubicBezTo>
                    <a:pt x="1350963" y="1652166"/>
                    <a:pt x="1358743" y="1648991"/>
                    <a:pt x="1366838" y="1648991"/>
                  </a:cubicBezTo>
                  <a:cubicBezTo>
                    <a:pt x="1371858" y="1648991"/>
                    <a:pt x="1376635" y="1655999"/>
                    <a:pt x="1381125" y="1653754"/>
                  </a:cubicBezTo>
                  <a:cubicBezTo>
                    <a:pt x="1385615" y="1651509"/>
                    <a:pt x="1384300" y="1644229"/>
                    <a:pt x="1385888" y="1639466"/>
                  </a:cubicBezTo>
                  <a:cubicBezTo>
                    <a:pt x="1390650" y="1642641"/>
                    <a:pt x="1394914" y="1646736"/>
                    <a:pt x="1400175" y="1648991"/>
                  </a:cubicBezTo>
                  <a:cubicBezTo>
                    <a:pt x="1412118" y="1654110"/>
                    <a:pt x="1443611" y="1656888"/>
                    <a:pt x="1452563" y="1658516"/>
                  </a:cubicBezTo>
                  <a:cubicBezTo>
                    <a:pt x="1459003" y="1659687"/>
                    <a:pt x="1465144" y="1662284"/>
                    <a:pt x="1471613" y="1663279"/>
                  </a:cubicBezTo>
                  <a:cubicBezTo>
                    <a:pt x="1485821" y="1665465"/>
                    <a:pt x="1500188" y="1666454"/>
                    <a:pt x="1514475" y="1668041"/>
                  </a:cubicBezTo>
                  <a:cubicBezTo>
                    <a:pt x="1534870" y="1673140"/>
                    <a:pt x="1535155" y="1673533"/>
                    <a:pt x="1557338" y="1677566"/>
                  </a:cubicBezTo>
                  <a:cubicBezTo>
                    <a:pt x="1566839" y="1679293"/>
                    <a:pt x="1576487" y="1680234"/>
                    <a:pt x="1585913" y="1682329"/>
                  </a:cubicBezTo>
                  <a:cubicBezTo>
                    <a:pt x="1590813" y="1683418"/>
                    <a:pt x="1595261" y="1686193"/>
                    <a:pt x="1600200" y="1687091"/>
                  </a:cubicBezTo>
                  <a:cubicBezTo>
                    <a:pt x="1612792" y="1689381"/>
                    <a:pt x="1625600" y="1690266"/>
                    <a:pt x="1638300" y="1691854"/>
                  </a:cubicBezTo>
                  <a:cubicBezTo>
                    <a:pt x="1643063" y="1693441"/>
                    <a:pt x="1647761" y="1695237"/>
                    <a:pt x="1652588" y="1696616"/>
                  </a:cubicBezTo>
                  <a:cubicBezTo>
                    <a:pt x="1658882" y="1698414"/>
                    <a:pt x="1665784" y="1698452"/>
                    <a:pt x="1671638" y="1701379"/>
                  </a:cubicBezTo>
                  <a:cubicBezTo>
                    <a:pt x="1701819" y="1716470"/>
                    <a:pt x="1695271" y="1725166"/>
                    <a:pt x="1728788" y="1729954"/>
                  </a:cubicBezTo>
                  <a:cubicBezTo>
                    <a:pt x="1814387" y="1742182"/>
                    <a:pt x="1773090" y="1737615"/>
                    <a:pt x="1852613" y="1744241"/>
                  </a:cubicBezTo>
                  <a:cubicBezTo>
                    <a:pt x="1970152" y="1733557"/>
                    <a:pt x="1857120" y="1745142"/>
                    <a:pt x="1933575" y="1734716"/>
                  </a:cubicBezTo>
                  <a:cubicBezTo>
                    <a:pt x="1958938" y="1731257"/>
                    <a:pt x="2009775" y="1725191"/>
                    <a:pt x="2009775" y="1725191"/>
                  </a:cubicBezTo>
                  <a:cubicBezTo>
                    <a:pt x="2014538" y="1726779"/>
                    <a:pt x="2019193" y="1728736"/>
                    <a:pt x="2024063" y="1729954"/>
                  </a:cubicBezTo>
                  <a:cubicBezTo>
                    <a:pt x="2034937" y="1732672"/>
                    <a:pt x="2051274" y="1734034"/>
                    <a:pt x="2062163" y="1739479"/>
                  </a:cubicBezTo>
                  <a:cubicBezTo>
                    <a:pt x="2099085" y="1757940"/>
                    <a:pt x="2054831" y="1741799"/>
                    <a:pt x="2090738" y="1753766"/>
                  </a:cubicBezTo>
                  <a:cubicBezTo>
                    <a:pt x="2101461" y="1785941"/>
                    <a:pt x="2086589" y="1751067"/>
                    <a:pt x="2109788" y="1777579"/>
                  </a:cubicBezTo>
                  <a:cubicBezTo>
                    <a:pt x="2117326" y="1786194"/>
                    <a:pt x="2128838" y="1806154"/>
                    <a:pt x="2128838" y="1806154"/>
                  </a:cubicBezTo>
                  <a:cubicBezTo>
                    <a:pt x="2131083" y="1812890"/>
                    <a:pt x="2138363" y="1833514"/>
                    <a:pt x="2138363" y="1839491"/>
                  </a:cubicBezTo>
                  <a:cubicBezTo>
                    <a:pt x="2138363" y="1844511"/>
                    <a:pt x="2135188" y="1849016"/>
                    <a:pt x="2133600" y="1853779"/>
                  </a:cubicBezTo>
                  <a:cubicBezTo>
                    <a:pt x="2135188" y="1858541"/>
                    <a:pt x="2138917" y="1863077"/>
                    <a:pt x="2138363" y="1868066"/>
                  </a:cubicBezTo>
                  <a:cubicBezTo>
                    <a:pt x="2137254" y="1878045"/>
                    <a:pt x="2132013" y="1887116"/>
                    <a:pt x="2128838" y="1896641"/>
                  </a:cubicBezTo>
                  <a:cubicBezTo>
                    <a:pt x="2117413" y="1930916"/>
                    <a:pt x="2131280" y="1888095"/>
                    <a:pt x="2119313" y="1929979"/>
                  </a:cubicBezTo>
                  <a:cubicBezTo>
                    <a:pt x="2117934" y="1934806"/>
                    <a:pt x="2116988" y="1939878"/>
                    <a:pt x="2114550" y="1944266"/>
                  </a:cubicBezTo>
                  <a:cubicBezTo>
                    <a:pt x="2108990" y="1954273"/>
                    <a:pt x="2101850" y="1963316"/>
                    <a:pt x="2095500" y="1972841"/>
                  </a:cubicBezTo>
                  <a:cubicBezTo>
                    <a:pt x="2092325" y="1977604"/>
                    <a:pt x="2091405" y="1985319"/>
                    <a:pt x="2085975" y="1987129"/>
                  </a:cubicBezTo>
                  <a:cubicBezTo>
                    <a:pt x="2076450" y="1990304"/>
                    <a:pt x="2067141" y="1994219"/>
                    <a:pt x="2057400" y="1996654"/>
                  </a:cubicBezTo>
                  <a:cubicBezTo>
                    <a:pt x="2033480" y="2002633"/>
                    <a:pt x="2044559" y="1999346"/>
                    <a:pt x="2024063" y="2006179"/>
                  </a:cubicBezTo>
                  <a:cubicBezTo>
                    <a:pt x="2005013" y="2004591"/>
                    <a:pt x="1985769" y="2004559"/>
                    <a:pt x="1966913" y="2001416"/>
                  </a:cubicBezTo>
                  <a:cubicBezTo>
                    <a:pt x="1957009" y="1999765"/>
                    <a:pt x="1947863" y="1995066"/>
                    <a:pt x="1938338" y="1991891"/>
                  </a:cubicBezTo>
                  <a:lnTo>
                    <a:pt x="1924050" y="1987129"/>
                  </a:lnTo>
                  <a:cubicBezTo>
                    <a:pt x="1919288" y="1985542"/>
                    <a:pt x="1913940" y="1985151"/>
                    <a:pt x="1909763" y="1982366"/>
                  </a:cubicBezTo>
                  <a:cubicBezTo>
                    <a:pt x="1905000" y="1979191"/>
                    <a:pt x="1900706" y="1975166"/>
                    <a:pt x="1895475" y="1972841"/>
                  </a:cubicBezTo>
                  <a:cubicBezTo>
                    <a:pt x="1886300" y="1968763"/>
                    <a:pt x="1876425" y="1966491"/>
                    <a:pt x="1866900" y="1963316"/>
                  </a:cubicBezTo>
                  <a:cubicBezTo>
                    <a:pt x="1846407" y="1956485"/>
                    <a:pt x="1857478" y="1959770"/>
                    <a:pt x="1833563" y="1953791"/>
                  </a:cubicBezTo>
                  <a:cubicBezTo>
                    <a:pt x="1814513" y="1955379"/>
                    <a:pt x="1795398" y="1956320"/>
                    <a:pt x="1776413" y="1958554"/>
                  </a:cubicBezTo>
                  <a:cubicBezTo>
                    <a:pt x="1768374" y="1959500"/>
                    <a:pt x="1760624" y="1962246"/>
                    <a:pt x="1752600" y="1963316"/>
                  </a:cubicBezTo>
                  <a:cubicBezTo>
                    <a:pt x="1736786" y="1965425"/>
                    <a:pt x="1720850" y="1966491"/>
                    <a:pt x="1704975" y="1968079"/>
                  </a:cubicBezTo>
                  <a:cubicBezTo>
                    <a:pt x="1697038" y="1966491"/>
                    <a:pt x="1689016" y="1965279"/>
                    <a:pt x="1681163" y="1963316"/>
                  </a:cubicBezTo>
                  <a:cubicBezTo>
                    <a:pt x="1676293" y="1962098"/>
                    <a:pt x="1671895" y="1958554"/>
                    <a:pt x="1666875" y="1958554"/>
                  </a:cubicBezTo>
                  <a:cubicBezTo>
                    <a:pt x="1661855" y="1958554"/>
                    <a:pt x="1657585" y="1962840"/>
                    <a:pt x="1652588" y="1963316"/>
                  </a:cubicBezTo>
                  <a:cubicBezTo>
                    <a:pt x="1624098" y="1966029"/>
                    <a:pt x="1595419" y="1966175"/>
                    <a:pt x="1566863" y="1968079"/>
                  </a:cubicBezTo>
                  <a:cubicBezTo>
                    <a:pt x="1547789" y="1969351"/>
                    <a:pt x="1528763" y="1971254"/>
                    <a:pt x="1509713" y="1972841"/>
                  </a:cubicBezTo>
                  <a:cubicBezTo>
                    <a:pt x="1503363" y="1974429"/>
                    <a:pt x="1497180" y="1976993"/>
                    <a:pt x="1490663" y="1977604"/>
                  </a:cubicBezTo>
                  <a:cubicBezTo>
                    <a:pt x="1446294" y="1981764"/>
                    <a:pt x="1357313" y="1987129"/>
                    <a:pt x="1357313" y="1987129"/>
                  </a:cubicBezTo>
                  <a:cubicBezTo>
                    <a:pt x="1349566" y="1985580"/>
                    <a:pt x="1311024" y="1977604"/>
                    <a:pt x="1304925" y="1977604"/>
                  </a:cubicBezTo>
                  <a:cubicBezTo>
                    <a:pt x="1293700" y="1977604"/>
                    <a:pt x="1282700" y="1980779"/>
                    <a:pt x="1271588" y="1982366"/>
                  </a:cubicBezTo>
                  <a:cubicBezTo>
                    <a:pt x="1235667" y="1994341"/>
                    <a:pt x="1279950" y="1978186"/>
                    <a:pt x="1243013" y="1996654"/>
                  </a:cubicBezTo>
                  <a:cubicBezTo>
                    <a:pt x="1238523" y="1998899"/>
                    <a:pt x="1233488" y="1999829"/>
                    <a:pt x="1228725" y="2001416"/>
                  </a:cubicBezTo>
                  <a:cubicBezTo>
                    <a:pt x="1223963" y="2004591"/>
                    <a:pt x="1220138" y="2010423"/>
                    <a:pt x="1214438" y="2010941"/>
                  </a:cubicBezTo>
                  <a:cubicBezTo>
                    <a:pt x="1208904" y="2011444"/>
                    <a:pt x="1173752" y="2007917"/>
                    <a:pt x="1162050" y="2001416"/>
                  </a:cubicBezTo>
                  <a:cubicBezTo>
                    <a:pt x="1152043" y="1995857"/>
                    <a:pt x="1144335" y="1985986"/>
                    <a:pt x="1133475" y="1982366"/>
                  </a:cubicBezTo>
                  <a:lnTo>
                    <a:pt x="1104900" y="1972841"/>
                  </a:lnTo>
                  <a:lnTo>
                    <a:pt x="1076325" y="1963316"/>
                  </a:lnTo>
                  <a:lnTo>
                    <a:pt x="1062038" y="1958554"/>
                  </a:lnTo>
                  <a:cubicBezTo>
                    <a:pt x="1027780" y="1969972"/>
                    <a:pt x="1070561" y="1958554"/>
                    <a:pt x="1028700" y="1958554"/>
                  </a:cubicBezTo>
                  <a:cubicBezTo>
                    <a:pt x="1023680" y="1958554"/>
                    <a:pt x="1019240" y="1961937"/>
                    <a:pt x="1014413" y="1963316"/>
                  </a:cubicBezTo>
                  <a:cubicBezTo>
                    <a:pt x="1008119" y="1965114"/>
                    <a:pt x="1001713" y="1966491"/>
                    <a:pt x="995363" y="1968079"/>
                  </a:cubicBezTo>
                  <a:cubicBezTo>
                    <a:pt x="984831" y="1978610"/>
                    <a:pt x="980047" y="1985261"/>
                    <a:pt x="966788" y="1991891"/>
                  </a:cubicBezTo>
                  <a:cubicBezTo>
                    <a:pt x="959171" y="1995700"/>
                    <a:pt x="940577" y="1999380"/>
                    <a:pt x="933450" y="2001416"/>
                  </a:cubicBezTo>
                  <a:cubicBezTo>
                    <a:pt x="928623" y="2002795"/>
                    <a:pt x="923925" y="2004591"/>
                    <a:pt x="919163" y="2006179"/>
                  </a:cubicBezTo>
                  <a:cubicBezTo>
                    <a:pt x="917575" y="2010941"/>
                    <a:pt x="913846" y="2015477"/>
                    <a:pt x="914400" y="2020466"/>
                  </a:cubicBezTo>
                  <a:cubicBezTo>
                    <a:pt x="915509" y="2030445"/>
                    <a:pt x="923925" y="2049041"/>
                    <a:pt x="923925" y="2049041"/>
                  </a:cubicBezTo>
                  <a:cubicBezTo>
                    <a:pt x="922338" y="2066504"/>
                    <a:pt x="921898" y="2084109"/>
                    <a:pt x="919163" y="2101429"/>
                  </a:cubicBezTo>
                  <a:cubicBezTo>
                    <a:pt x="909210" y="2164469"/>
                    <a:pt x="913476" y="2119414"/>
                    <a:pt x="904875" y="2153816"/>
                  </a:cubicBezTo>
                  <a:cubicBezTo>
                    <a:pt x="902912" y="2161669"/>
                    <a:pt x="902243" y="2169819"/>
                    <a:pt x="900113" y="2177629"/>
                  </a:cubicBezTo>
                  <a:cubicBezTo>
                    <a:pt x="897471" y="2187315"/>
                    <a:pt x="893763" y="2196679"/>
                    <a:pt x="890588" y="2206204"/>
                  </a:cubicBezTo>
                  <a:cubicBezTo>
                    <a:pt x="889000" y="2210966"/>
                    <a:pt x="887042" y="2215621"/>
                    <a:pt x="885825" y="2220491"/>
                  </a:cubicBezTo>
                  <a:cubicBezTo>
                    <a:pt x="884238" y="2226841"/>
                    <a:pt x="882944" y="2233272"/>
                    <a:pt x="881063" y="2239541"/>
                  </a:cubicBezTo>
                  <a:cubicBezTo>
                    <a:pt x="878178" y="2249158"/>
                    <a:pt x="873507" y="2258271"/>
                    <a:pt x="871538" y="2268116"/>
                  </a:cubicBezTo>
                  <a:cubicBezTo>
                    <a:pt x="869950" y="2276054"/>
                    <a:pt x="868738" y="2284076"/>
                    <a:pt x="866775" y="2291929"/>
                  </a:cubicBezTo>
                  <a:cubicBezTo>
                    <a:pt x="865557" y="2296799"/>
                    <a:pt x="863102" y="2301316"/>
                    <a:pt x="862013" y="2306216"/>
                  </a:cubicBezTo>
                  <a:cubicBezTo>
                    <a:pt x="859918" y="2315642"/>
                    <a:pt x="858838" y="2325266"/>
                    <a:pt x="857250" y="2334791"/>
                  </a:cubicBezTo>
                  <a:cubicBezTo>
                    <a:pt x="859005" y="2347073"/>
                    <a:pt x="860126" y="2369118"/>
                    <a:pt x="866775" y="2382416"/>
                  </a:cubicBezTo>
                  <a:cubicBezTo>
                    <a:pt x="875645" y="2400156"/>
                    <a:pt x="877420" y="2395189"/>
                    <a:pt x="890588" y="2410991"/>
                  </a:cubicBezTo>
                  <a:cubicBezTo>
                    <a:pt x="894252" y="2415388"/>
                    <a:pt x="896938" y="2420516"/>
                    <a:pt x="900113" y="2425279"/>
                  </a:cubicBezTo>
                  <a:cubicBezTo>
                    <a:pt x="901700" y="2430041"/>
                    <a:pt x="902630" y="2435076"/>
                    <a:pt x="904875" y="2439566"/>
                  </a:cubicBezTo>
                  <a:cubicBezTo>
                    <a:pt x="907435" y="2444686"/>
                    <a:pt x="912145" y="2448593"/>
                    <a:pt x="914400" y="2453854"/>
                  </a:cubicBezTo>
                  <a:cubicBezTo>
                    <a:pt x="917336" y="2460705"/>
                    <a:pt x="922567" y="2491283"/>
                    <a:pt x="923925" y="2496716"/>
                  </a:cubicBezTo>
                  <a:cubicBezTo>
                    <a:pt x="925143" y="2501586"/>
                    <a:pt x="927470" y="2506134"/>
                    <a:pt x="928688" y="2511004"/>
                  </a:cubicBezTo>
                  <a:cubicBezTo>
                    <a:pt x="930651" y="2518857"/>
                    <a:pt x="931863" y="2526879"/>
                    <a:pt x="933450" y="2534816"/>
                  </a:cubicBezTo>
                  <a:cubicBezTo>
                    <a:pt x="935038" y="2560216"/>
                    <a:pt x="935800" y="2585681"/>
                    <a:pt x="938213" y="2611016"/>
                  </a:cubicBezTo>
                  <a:cubicBezTo>
                    <a:pt x="938980" y="2619074"/>
                    <a:pt x="941644" y="2626844"/>
                    <a:pt x="942975" y="2634829"/>
                  </a:cubicBezTo>
                  <a:cubicBezTo>
                    <a:pt x="944820" y="2645901"/>
                    <a:pt x="946150" y="2657054"/>
                    <a:pt x="947738" y="2668166"/>
                  </a:cubicBezTo>
                  <a:cubicBezTo>
                    <a:pt x="949325" y="2712616"/>
                    <a:pt x="952500" y="2757038"/>
                    <a:pt x="952500" y="2801516"/>
                  </a:cubicBezTo>
                  <a:cubicBezTo>
                    <a:pt x="952500" y="2823798"/>
                    <a:pt x="947738" y="2845909"/>
                    <a:pt x="947738" y="2868191"/>
                  </a:cubicBezTo>
                  <a:cubicBezTo>
                    <a:pt x="947738" y="2902515"/>
                    <a:pt x="953308" y="2946904"/>
                    <a:pt x="957263" y="2982491"/>
                  </a:cubicBezTo>
                  <a:cubicBezTo>
                    <a:pt x="955675" y="3006304"/>
                    <a:pt x="953722" y="3030095"/>
                    <a:pt x="952500" y="3053929"/>
                  </a:cubicBezTo>
                  <a:cubicBezTo>
                    <a:pt x="950547" y="3092012"/>
                    <a:pt x="950275" y="3130180"/>
                    <a:pt x="947738" y="3168229"/>
                  </a:cubicBezTo>
                  <a:cubicBezTo>
                    <a:pt x="947096" y="3177864"/>
                    <a:pt x="948513" y="3188893"/>
                    <a:pt x="942975" y="3196804"/>
                  </a:cubicBezTo>
                  <a:cubicBezTo>
                    <a:pt x="936410" y="3206182"/>
                    <a:pt x="923925" y="3209504"/>
                    <a:pt x="914400" y="3215854"/>
                  </a:cubicBezTo>
                  <a:cubicBezTo>
                    <a:pt x="895636" y="3228363"/>
                    <a:pt x="898742" y="3228104"/>
                    <a:pt x="871538" y="3234904"/>
                  </a:cubicBezTo>
                  <a:cubicBezTo>
                    <a:pt x="865188" y="3236491"/>
                    <a:pt x="858757" y="3237785"/>
                    <a:pt x="852488" y="3239666"/>
                  </a:cubicBezTo>
                  <a:cubicBezTo>
                    <a:pt x="842871" y="3242551"/>
                    <a:pt x="833892" y="3248082"/>
                    <a:pt x="823913" y="3249191"/>
                  </a:cubicBezTo>
                  <a:cubicBezTo>
                    <a:pt x="794830" y="3252422"/>
                    <a:pt x="740178" y="3257591"/>
                    <a:pt x="704850" y="3263479"/>
                  </a:cubicBezTo>
                  <a:cubicBezTo>
                    <a:pt x="696866" y="3264810"/>
                    <a:pt x="688975" y="3266654"/>
                    <a:pt x="681038" y="3268241"/>
                  </a:cubicBezTo>
                  <a:lnTo>
                    <a:pt x="595313" y="3263479"/>
                  </a:lnTo>
                  <a:cubicBezTo>
                    <a:pt x="577820" y="3262273"/>
                    <a:pt x="560373" y="3260461"/>
                    <a:pt x="542925" y="3258716"/>
                  </a:cubicBezTo>
                  <a:cubicBezTo>
                    <a:pt x="528621" y="3257286"/>
                    <a:pt x="514416" y="3254751"/>
                    <a:pt x="500063" y="3253954"/>
                  </a:cubicBezTo>
                  <a:cubicBezTo>
                    <a:pt x="457237" y="3251575"/>
                    <a:pt x="414338" y="3250779"/>
                    <a:pt x="371475" y="3249191"/>
                  </a:cubicBezTo>
                  <a:cubicBezTo>
                    <a:pt x="337013" y="3237704"/>
                    <a:pt x="369958" y="3247435"/>
                    <a:pt x="300038" y="3239666"/>
                  </a:cubicBezTo>
                  <a:cubicBezTo>
                    <a:pt x="290441" y="3238600"/>
                    <a:pt x="280988" y="3236491"/>
                    <a:pt x="271463" y="3234904"/>
                  </a:cubicBezTo>
                  <a:cubicBezTo>
                    <a:pt x="261938" y="3231729"/>
                    <a:pt x="248457" y="3233733"/>
                    <a:pt x="242888" y="3225379"/>
                  </a:cubicBezTo>
                  <a:lnTo>
                    <a:pt x="223838" y="3196804"/>
                  </a:lnTo>
                  <a:cubicBezTo>
                    <a:pt x="222250" y="3176166"/>
                    <a:pt x="218362" y="3155577"/>
                    <a:pt x="219075" y="3134891"/>
                  </a:cubicBezTo>
                  <a:cubicBezTo>
                    <a:pt x="219957" y="3109309"/>
                    <a:pt x="228600" y="3058691"/>
                    <a:pt x="228600" y="3058691"/>
                  </a:cubicBezTo>
                  <a:cubicBezTo>
                    <a:pt x="227013" y="3014241"/>
                    <a:pt x="223838" y="2969819"/>
                    <a:pt x="223838" y="2925341"/>
                  </a:cubicBezTo>
                  <a:cubicBezTo>
                    <a:pt x="223838" y="2910966"/>
                    <a:pt x="226567" y="2896710"/>
                    <a:pt x="228600" y="2882479"/>
                  </a:cubicBezTo>
                  <a:cubicBezTo>
                    <a:pt x="230614" y="2868380"/>
                    <a:pt x="234661" y="2853475"/>
                    <a:pt x="238125" y="2839616"/>
                  </a:cubicBezTo>
                  <a:cubicBezTo>
                    <a:pt x="232118" y="2791557"/>
                    <a:pt x="237410" y="2813655"/>
                    <a:pt x="223838" y="2772941"/>
                  </a:cubicBezTo>
                  <a:lnTo>
                    <a:pt x="219075" y="2758654"/>
                  </a:lnTo>
                  <a:lnTo>
                    <a:pt x="214313" y="2744366"/>
                  </a:lnTo>
                  <a:cubicBezTo>
                    <a:pt x="215900" y="2733254"/>
                    <a:pt x="218059" y="2722208"/>
                    <a:pt x="219075" y="2711029"/>
                  </a:cubicBezTo>
                  <a:cubicBezTo>
                    <a:pt x="224541" y="2650908"/>
                    <a:pt x="222312" y="2639031"/>
                    <a:pt x="228600" y="2582441"/>
                  </a:cubicBezTo>
                  <a:cubicBezTo>
                    <a:pt x="232678" y="2545741"/>
                    <a:pt x="232215" y="2564366"/>
                    <a:pt x="238125" y="2534816"/>
                  </a:cubicBezTo>
                  <a:cubicBezTo>
                    <a:pt x="243471" y="2508084"/>
                    <a:pt x="244472" y="2491986"/>
                    <a:pt x="247650" y="2463379"/>
                  </a:cubicBezTo>
                  <a:cubicBezTo>
                    <a:pt x="236327" y="2429405"/>
                    <a:pt x="252383" y="2470479"/>
                    <a:pt x="228600" y="2434804"/>
                  </a:cubicBezTo>
                  <a:cubicBezTo>
                    <a:pt x="225815" y="2430627"/>
                    <a:pt x="226083" y="2425006"/>
                    <a:pt x="223838" y="2420516"/>
                  </a:cubicBezTo>
                  <a:cubicBezTo>
                    <a:pt x="221278" y="2415397"/>
                    <a:pt x="217488" y="2410991"/>
                    <a:pt x="214313" y="2406229"/>
                  </a:cubicBezTo>
                  <a:cubicBezTo>
                    <a:pt x="212725" y="2399879"/>
                    <a:pt x="210970" y="2393569"/>
                    <a:pt x="209550" y="2387179"/>
                  </a:cubicBezTo>
                  <a:cubicBezTo>
                    <a:pt x="207794" y="2379277"/>
                    <a:pt x="206918" y="2371176"/>
                    <a:pt x="204788" y="2363366"/>
                  </a:cubicBezTo>
                  <a:cubicBezTo>
                    <a:pt x="202146" y="2353680"/>
                    <a:pt x="200832" y="2343145"/>
                    <a:pt x="195263" y="2334791"/>
                  </a:cubicBezTo>
                  <a:cubicBezTo>
                    <a:pt x="184828" y="2319138"/>
                    <a:pt x="185904" y="2323468"/>
                    <a:pt x="180975" y="2306216"/>
                  </a:cubicBezTo>
                  <a:cubicBezTo>
                    <a:pt x="179177" y="2299922"/>
                    <a:pt x="177633" y="2293556"/>
                    <a:pt x="176213" y="2287166"/>
                  </a:cubicBezTo>
                  <a:cubicBezTo>
                    <a:pt x="172253" y="2269346"/>
                    <a:pt x="171033" y="2248649"/>
                    <a:pt x="157163" y="2234779"/>
                  </a:cubicBezTo>
                  <a:cubicBezTo>
                    <a:pt x="153115" y="2230732"/>
                    <a:pt x="148136" y="2227509"/>
                    <a:pt x="142875" y="2225254"/>
                  </a:cubicBezTo>
                  <a:cubicBezTo>
                    <a:pt x="136859" y="2222676"/>
                    <a:pt x="130175" y="2222079"/>
                    <a:pt x="123825" y="2220491"/>
                  </a:cubicBezTo>
                  <a:cubicBezTo>
                    <a:pt x="120650" y="2215729"/>
                    <a:pt x="116860" y="2211323"/>
                    <a:pt x="114300" y="2206204"/>
                  </a:cubicBezTo>
                  <a:cubicBezTo>
                    <a:pt x="112055" y="2201714"/>
                    <a:pt x="111976" y="2196304"/>
                    <a:pt x="109538" y="2191916"/>
                  </a:cubicBezTo>
                  <a:cubicBezTo>
                    <a:pt x="82242" y="2142781"/>
                    <a:pt x="96504" y="2181385"/>
                    <a:pt x="85725" y="2149054"/>
                  </a:cubicBezTo>
                  <a:cubicBezTo>
                    <a:pt x="87313" y="2123654"/>
                    <a:pt x="90488" y="2098304"/>
                    <a:pt x="90488" y="2072854"/>
                  </a:cubicBezTo>
                  <a:cubicBezTo>
                    <a:pt x="90488" y="2067834"/>
                    <a:pt x="88861" y="2062486"/>
                    <a:pt x="85725" y="2058566"/>
                  </a:cubicBezTo>
                  <a:cubicBezTo>
                    <a:pt x="82149" y="2054097"/>
                    <a:pt x="76200" y="2052216"/>
                    <a:pt x="71438" y="2049041"/>
                  </a:cubicBezTo>
                  <a:cubicBezTo>
                    <a:pt x="68263" y="2044279"/>
                    <a:pt x="65960" y="2038801"/>
                    <a:pt x="61913" y="2034754"/>
                  </a:cubicBezTo>
                  <a:cubicBezTo>
                    <a:pt x="57865" y="2030707"/>
                    <a:pt x="50659" y="2030083"/>
                    <a:pt x="47625" y="2025229"/>
                  </a:cubicBezTo>
                  <a:cubicBezTo>
                    <a:pt x="47620" y="2025221"/>
                    <a:pt x="35721" y="1989514"/>
                    <a:pt x="33338" y="1982366"/>
                  </a:cubicBezTo>
                  <a:cubicBezTo>
                    <a:pt x="31751" y="1977604"/>
                    <a:pt x="31360" y="1972256"/>
                    <a:pt x="28575" y="1968079"/>
                  </a:cubicBezTo>
                  <a:lnTo>
                    <a:pt x="9525" y="1939504"/>
                  </a:lnTo>
                  <a:cubicBezTo>
                    <a:pt x="5358" y="1922833"/>
                    <a:pt x="0" y="1904176"/>
                    <a:pt x="0" y="1887116"/>
                  </a:cubicBezTo>
                  <a:cubicBezTo>
                    <a:pt x="0" y="1866418"/>
                    <a:pt x="2196" y="1845742"/>
                    <a:pt x="4763" y="1825204"/>
                  </a:cubicBezTo>
                  <a:cubicBezTo>
                    <a:pt x="5386" y="1820223"/>
                    <a:pt x="8146" y="1815743"/>
                    <a:pt x="9525" y="1810916"/>
                  </a:cubicBezTo>
                  <a:cubicBezTo>
                    <a:pt x="23916" y="1760546"/>
                    <a:pt x="1185" y="1831177"/>
                    <a:pt x="23813" y="1763291"/>
                  </a:cubicBezTo>
                  <a:lnTo>
                    <a:pt x="33338" y="1734716"/>
                  </a:lnTo>
                  <a:lnTo>
                    <a:pt x="38100" y="1720429"/>
                  </a:lnTo>
                  <a:cubicBezTo>
                    <a:pt x="44129" y="1702342"/>
                    <a:pt x="47346" y="1685596"/>
                    <a:pt x="71438" y="1677566"/>
                  </a:cubicBezTo>
                  <a:lnTo>
                    <a:pt x="85725" y="1672804"/>
                  </a:lnTo>
                  <a:cubicBezTo>
                    <a:pt x="88900" y="1668041"/>
                    <a:pt x="90780" y="1662092"/>
                    <a:pt x="95250" y="1658516"/>
                  </a:cubicBezTo>
                  <a:cubicBezTo>
                    <a:pt x="99170" y="1655380"/>
                    <a:pt x="105048" y="1655999"/>
                    <a:pt x="109538" y="1653754"/>
                  </a:cubicBezTo>
                  <a:cubicBezTo>
                    <a:pt x="114657" y="1651194"/>
                    <a:pt x="118706" y="1646789"/>
                    <a:pt x="123825" y="1644229"/>
                  </a:cubicBezTo>
                  <a:cubicBezTo>
                    <a:pt x="128315" y="1641984"/>
                    <a:pt x="133623" y="1641711"/>
                    <a:pt x="138113" y="1639466"/>
                  </a:cubicBezTo>
                  <a:cubicBezTo>
                    <a:pt x="143232" y="1636906"/>
                    <a:pt x="147281" y="1632501"/>
                    <a:pt x="152400" y="1629941"/>
                  </a:cubicBezTo>
                  <a:cubicBezTo>
                    <a:pt x="167080" y="1622601"/>
                    <a:pt x="191662" y="1622057"/>
                    <a:pt x="204788" y="1620416"/>
                  </a:cubicBezTo>
                  <a:cubicBezTo>
                    <a:pt x="206375" y="1615654"/>
                    <a:pt x="207305" y="1610619"/>
                    <a:pt x="209550" y="1606129"/>
                  </a:cubicBezTo>
                  <a:cubicBezTo>
                    <a:pt x="215447" y="1594335"/>
                    <a:pt x="221116" y="1587759"/>
                    <a:pt x="233363" y="1582316"/>
                  </a:cubicBezTo>
                  <a:cubicBezTo>
                    <a:pt x="242538" y="1578238"/>
                    <a:pt x="261938" y="1572791"/>
                    <a:pt x="261938" y="1572791"/>
                  </a:cubicBezTo>
                  <a:cubicBezTo>
                    <a:pt x="263525" y="1568029"/>
                    <a:pt x="265321" y="1563331"/>
                    <a:pt x="266700" y="1558504"/>
                  </a:cubicBezTo>
                  <a:cubicBezTo>
                    <a:pt x="268498" y="1552210"/>
                    <a:pt x="268536" y="1545308"/>
                    <a:pt x="271463" y="1539454"/>
                  </a:cubicBezTo>
                  <a:cubicBezTo>
                    <a:pt x="279047" y="1524285"/>
                    <a:pt x="291362" y="1507789"/>
                    <a:pt x="304800" y="1496591"/>
                  </a:cubicBezTo>
                  <a:cubicBezTo>
                    <a:pt x="309197" y="1492927"/>
                    <a:pt x="314325" y="1490241"/>
                    <a:pt x="319088" y="1487066"/>
                  </a:cubicBezTo>
                  <a:cubicBezTo>
                    <a:pt x="353216" y="1435874"/>
                    <a:pt x="322662" y="1473768"/>
                    <a:pt x="352425" y="1448966"/>
                  </a:cubicBezTo>
                  <a:cubicBezTo>
                    <a:pt x="357599" y="1444654"/>
                    <a:pt x="361109" y="1438415"/>
                    <a:pt x="366713" y="1434679"/>
                  </a:cubicBezTo>
                  <a:cubicBezTo>
                    <a:pt x="370890" y="1431894"/>
                    <a:pt x="376510" y="1432161"/>
                    <a:pt x="381000" y="1429916"/>
                  </a:cubicBezTo>
                  <a:cubicBezTo>
                    <a:pt x="386120" y="1427356"/>
                    <a:pt x="390525" y="1423566"/>
                    <a:pt x="395288" y="1420391"/>
                  </a:cubicBezTo>
                  <a:cubicBezTo>
                    <a:pt x="398463" y="1415629"/>
                    <a:pt x="402488" y="1411334"/>
                    <a:pt x="404813" y="1406104"/>
                  </a:cubicBezTo>
                  <a:cubicBezTo>
                    <a:pt x="408891" y="1396929"/>
                    <a:pt x="411163" y="1387054"/>
                    <a:pt x="414338" y="1377529"/>
                  </a:cubicBezTo>
                  <a:cubicBezTo>
                    <a:pt x="415925" y="1372766"/>
                    <a:pt x="416315" y="1367418"/>
                    <a:pt x="419100" y="1363241"/>
                  </a:cubicBezTo>
                  <a:lnTo>
                    <a:pt x="428625" y="1348954"/>
                  </a:lnTo>
                  <a:cubicBezTo>
                    <a:pt x="426030" y="1341168"/>
                    <a:pt x="422114" y="1325239"/>
                    <a:pt x="414338" y="1320379"/>
                  </a:cubicBezTo>
                  <a:cubicBezTo>
                    <a:pt x="405824" y="1315058"/>
                    <a:pt x="395288" y="1314029"/>
                    <a:pt x="385763" y="1310854"/>
                  </a:cubicBezTo>
                  <a:lnTo>
                    <a:pt x="371475" y="1306091"/>
                  </a:lnTo>
                  <a:lnTo>
                    <a:pt x="357188" y="1301329"/>
                  </a:lnTo>
                  <a:cubicBezTo>
                    <a:pt x="352425" y="1298154"/>
                    <a:pt x="346476" y="1296274"/>
                    <a:pt x="342900" y="1291804"/>
                  </a:cubicBezTo>
                  <a:cubicBezTo>
                    <a:pt x="339764" y="1287884"/>
                    <a:pt x="340383" y="1282006"/>
                    <a:pt x="338138" y="1277516"/>
                  </a:cubicBezTo>
                  <a:cubicBezTo>
                    <a:pt x="330201" y="1261642"/>
                    <a:pt x="328612" y="1263228"/>
                    <a:pt x="314325" y="1253704"/>
                  </a:cubicBezTo>
                  <a:lnTo>
                    <a:pt x="285750" y="1210841"/>
                  </a:lnTo>
                  <a:lnTo>
                    <a:pt x="276225" y="1196554"/>
                  </a:lnTo>
                  <a:lnTo>
                    <a:pt x="266700" y="1182266"/>
                  </a:lnTo>
                  <a:lnTo>
                    <a:pt x="252413" y="1139404"/>
                  </a:lnTo>
                  <a:lnTo>
                    <a:pt x="247650" y="1125116"/>
                  </a:lnTo>
                  <a:cubicBezTo>
                    <a:pt x="246063" y="1109241"/>
                    <a:pt x="245144" y="1093285"/>
                    <a:pt x="242888" y="1077491"/>
                  </a:cubicBezTo>
                  <a:cubicBezTo>
                    <a:pt x="241394" y="1067031"/>
                    <a:pt x="236754" y="1054328"/>
                    <a:pt x="233363" y="1044154"/>
                  </a:cubicBezTo>
                  <a:cubicBezTo>
                    <a:pt x="234950" y="1026691"/>
                    <a:pt x="238125" y="1009301"/>
                    <a:pt x="238125" y="991766"/>
                  </a:cubicBezTo>
                  <a:cubicBezTo>
                    <a:pt x="238125" y="978967"/>
                    <a:pt x="233363" y="966465"/>
                    <a:pt x="233363" y="953666"/>
                  </a:cubicBezTo>
                  <a:cubicBezTo>
                    <a:pt x="233363" y="900939"/>
                    <a:pt x="236677" y="909972"/>
                    <a:pt x="242888" y="872704"/>
                  </a:cubicBezTo>
                  <a:cubicBezTo>
                    <a:pt x="251131" y="823244"/>
                    <a:pt x="242256" y="855545"/>
                    <a:pt x="257175" y="810791"/>
                  </a:cubicBezTo>
                  <a:lnTo>
                    <a:pt x="261938" y="796504"/>
                  </a:lnTo>
                  <a:cubicBezTo>
                    <a:pt x="258763" y="786979"/>
                    <a:pt x="257982" y="776283"/>
                    <a:pt x="252413" y="767929"/>
                  </a:cubicBezTo>
                  <a:cubicBezTo>
                    <a:pt x="240103" y="749464"/>
                    <a:pt x="244698" y="759071"/>
                    <a:pt x="238125" y="739354"/>
                  </a:cubicBezTo>
                  <a:cubicBezTo>
                    <a:pt x="234933" y="720197"/>
                    <a:pt x="237231" y="709884"/>
                    <a:pt x="223838" y="696491"/>
                  </a:cubicBezTo>
                  <a:cubicBezTo>
                    <a:pt x="219791" y="692444"/>
                    <a:pt x="214313" y="690141"/>
                    <a:pt x="209550" y="686966"/>
                  </a:cubicBezTo>
                  <a:cubicBezTo>
                    <a:pt x="207963" y="682204"/>
                    <a:pt x="207033" y="677169"/>
                    <a:pt x="204788" y="672679"/>
                  </a:cubicBezTo>
                  <a:cubicBezTo>
                    <a:pt x="202228" y="667559"/>
                    <a:pt x="196204" y="664037"/>
                    <a:pt x="195263" y="658391"/>
                  </a:cubicBezTo>
                  <a:cubicBezTo>
                    <a:pt x="193767" y="649414"/>
                    <a:pt x="206440" y="636035"/>
                    <a:pt x="209550" y="629816"/>
                  </a:cubicBezTo>
                  <a:cubicBezTo>
                    <a:pt x="217296" y="614324"/>
                    <a:pt x="210191" y="614889"/>
                    <a:pt x="223838" y="601241"/>
                  </a:cubicBezTo>
                  <a:cubicBezTo>
                    <a:pt x="227885" y="597194"/>
                    <a:pt x="233363" y="594891"/>
                    <a:pt x="238125" y="591716"/>
                  </a:cubicBezTo>
                  <a:cubicBezTo>
                    <a:pt x="239713" y="586954"/>
                    <a:pt x="239752" y="581349"/>
                    <a:pt x="242888" y="577429"/>
                  </a:cubicBezTo>
                  <a:cubicBezTo>
                    <a:pt x="246464" y="572960"/>
                    <a:pt x="252778" y="571568"/>
                    <a:pt x="257175" y="567904"/>
                  </a:cubicBezTo>
                  <a:cubicBezTo>
                    <a:pt x="262349" y="563592"/>
                    <a:pt x="266289" y="557928"/>
                    <a:pt x="271463" y="553616"/>
                  </a:cubicBezTo>
                  <a:cubicBezTo>
                    <a:pt x="288839" y="539135"/>
                    <a:pt x="284662" y="549573"/>
                    <a:pt x="300038" y="529804"/>
                  </a:cubicBezTo>
                  <a:cubicBezTo>
                    <a:pt x="307066" y="520768"/>
                    <a:pt x="312738" y="510754"/>
                    <a:pt x="319088" y="501229"/>
                  </a:cubicBezTo>
                  <a:lnTo>
                    <a:pt x="328613" y="486941"/>
                  </a:lnTo>
                  <a:cubicBezTo>
                    <a:pt x="331788" y="477416"/>
                    <a:pt x="337304" y="468372"/>
                    <a:pt x="338138" y="458366"/>
                  </a:cubicBezTo>
                  <a:cubicBezTo>
                    <a:pt x="339203" y="445586"/>
                    <a:pt x="337935" y="406385"/>
                    <a:pt x="347663" y="386929"/>
                  </a:cubicBezTo>
                  <a:cubicBezTo>
                    <a:pt x="350223" y="381809"/>
                    <a:pt x="354013" y="377404"/>
                    <a:pt x="357188" y="372641"/>
                  </a:cubicBezTo>
                  <a:lnTo>
                    <a:pt x="366713" y="344066"/>
                  </a:lnTo>
                  <a:cubicBezTo>
                    <a:pt x="368300" y="339304"/>
                    <a:pt x="368691" y="333956"/>
                    <a:pt x="371475" y="329779"/>
                  </a:cubicBezTo>
                  <a:lnTo>
                    <a:pt x="381000" y="315491"/>
                  </a:lnTo>
                  <a:cubicBezTo>
                    <a:pt x="382588" y="305966"/>
                    <a:pt x="383869" y="296385"/>
                    <a:pt x="385763" y="286916"/>
                  </a:cubicBezTo>
                  <a:cubicBezTo>
                    <a:pt x="387047" y="280498"/>
                    <a:pt x="390525" y="274411"/>
                    <a:pt x="390525" y="267866"/>
                  </a:cubicBezTo>
                  <a:cubicBezTo>
                    <a:pt x="390525" y="256641"/>
                    <a:pt x="387350" y="245641"/>
                    <a:pt x="385763" y="234529"/>
                  </a:cubicBezTo>
                  <a:cubicBezTo>
                    <a:pt x="387593" y="223550"/>
                    <a:pt x="389425" y="203392"/>
                    <a:pt x="395288" y="191666"/>
                  </a:cubicBezTo>
                  <a:cubicBezTo>
                    <a:pt x="397848" y="186547"/>
                    <a:pt x="401638" y="182141"/>
                    <a:pt x="404813" y="177379"/>
                  </a:cubicBezTo>
                  <a:lnTo>
                    <a:pt x="414338" y="148804"/>
                  </a:lnTo>
                  <a:lnTo>
                    <a:pt x="419100" y="134516"/>
                  </a:lnTo>
                  <a:cubicBezTo>
                    <a:pt x="412718" y="77077"/>
                    <a:pt x="410165" y="108640"/>
                    <a:pt x="419100" y="77366"/>
                  </a:cubicBezTo>
                  <a:cubicBezTo>
                    <a:pt x="422840" y="64275"/>
                    <a:pt x="422341" y="53695"/>
                    <a:pt x="433388" y="44029"/>
                  </a:cubicBezTo>
                  <a:cubicBezTo>
                    <a:pt x="456115" y="24143"/>
                    <a:pt x="463559" y="24447"/>
                    <a:pt x="490538" y="15454"/>
                  </a:cubicBezTo>
                  <a:lnTo>
                    <a:pt x="504825" y="10691"/>
                  </a:lnTo>
                  <a:lnTo>
                    <a:pt x="519113" y="5929"/>
                  </a:lnTo>
                  <a:cubicBezTo>
                    <a:pt x="523875" y="7516"/>
                    <a:pt x="528380" y="10691"/>
                    <a:pt x="533400" y="10691"/>
                  </a:cubicBezTo>
                  <a:cubicBezTo>
                    <a:pt x="562723" y="10691"/>
                    <a:pt x="532912" y="-13365"/>
                    <a:pt x="581025" y="10691"/>
                  </a:cubicBezTo>
                  <a:cubicBezTo>
                    <a:pt x="584200" y="12278"/>
                    <a:pt x="556419" y="372"/>
                    <a:pt x="561975" y="1166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88900" dist="127000" dir="480000" algn="t" rotWithShape="0">
                <a:prstClr val="black">
                  <a:alpha val="21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0" y="381000"/>
              <a:ext cx="3086100" cy="344805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22" y="860875"/>
            <a:ext cx="3086100" cy="34480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37" y="1093103"/>
            <a:ext cx="3086100" cy="34480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578" y="1368874"/>
            <a:ext cx="3086100" cy="34480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1" name="Oval 10"/>
          <p:cNvSpPr/>
          <p:nvPr/>
        </p:nvSpPr>
        <p:spPr>
          <a:xfrm>
            <a:off x="-1801825" y="3262873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370564">
            <a:off x="-1891087" y="4851853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-1791287" y="3249226"/>
            <a:ext cx="1725323" cy="1775499"/>
            <a:chOff x="438942" y="2517775"/>
            <a:chExt cx="1774033" cy="1825625"/>
          </a:xfrm>
        </p:grpSpPr>
        <p:sp>
          <p:nvSpPr>
            <p:cNvPr id="43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 bwMode="auto">
            <a:xfrm>
              <a:off x="1068388" y="3057525"/>
              <a:ext cx="660400" cy="750888"/>
            </a:xfrm>
            <a:custGeom>
              <a:avLst/>
              <a:gdLst/>
              <a:ahLst/>
              <a:cxnLst>
                <a:cxn ang="0">
                  <a:pos x="50" y="45"/>
                </a:cxn>
                <a:cxn ang="0">
                  <a:pos x="74" y="45"/>
                </a:cxn>
                <a:cxn ang="0">
                  <a:pos x="127" y="99"/>
                </a:cxn>
                <a:cxn ang="0">
                  <a:pos x="74" y="155"/>
                </a:cxn>
                <a:cxn ang="0">
                  <a:pos x="50" y="155"/>
                </a:cxn>
                <a:cxn ang="0">
                  <a:pos x="50" y="45"/>
                </a:cxn>
                <a:cxn ang="0">
                  <a:pos x="0" y="200"/>
                </a:cxn>
                <a:cxn ang="0">
                  <a:pos x="82" y="200"/>
                </a:cxn>
                <a:cxn ang="0">
                  <a:pos x="176" y="99"/>
                </a:cxn>
                <a:cxn ang="0">
                  <a:pos x="82" y="0"/>
                </a:cxn>
                <a:cxn ang="0">
                  <a:pos x="0" y="0"/>
                </a:cxn>
                <a:cxn ang="0">
                  <a:pos x="0" y="200"/>
                </a:cxn>
              </a:cxnLst>
              <a:rect l="0" t="0" r="r" b="b"/>
              <a:pathLst>
                <a:path w="176" h="200">
                  <a:moveTo>
                    <a:pt x="50" y="45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108" y="45"/>
                    <a:pt x="127" y="63"/>
                    <a:pt x="127" y="99"/>
                  </a:cubicBezTo>
                  <a:cubicBezTo>
                    <a:pt x="127" y="139"/>
                    <a:pt x="111" y="154"/>
                    <a:pt x="74" y="155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45"/>
                  </a:lnTo>
                  <a:close/>
                  <a:moveTo>
                    <a:pt x="0" y="200"/>
                  </a:moveTo>
                  <a:cubicBezTo>
                    <a:pt x="82" y="200"/>
                    <a:pt x="82" y="200"/>
                    <a:pt x="82" y="200"/>
                  </a:cubicBezTo>
                  <a:cubicBezTo>
                    <a:pt x="141" y="200"/>
                    <a:pt x="176" y="165"/>
                    <a:pt x="176" y="99"/>
                  </a:cubicBezTo>
                  <a:cubicBezTo>
                    <a:pt x="176" y="38"/>
                    <a:pt x="141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" name="09_Align Employees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9200" y="7112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2.22222E-6 L 1.29289 0.17477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0" y="8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05556E-6 -4.07407E-6 L 1.29114 0.17662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00" y="8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200" fill="hold"/>
                                        <p:tgtEl>
                                          <p:spTgt spid="66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8" dur="200" fill="hold"/>
                                        <p:tgtEl>
                                          <p:spTgt spid="83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2" dur="2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2.22222E-6 L 1.29289 0.17477 " pathEditMode="relative" rAng="0" ptsTypes="AA">
                                      <p:cBhvr>
                                        <p:cTn id="5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0" y="87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72000000">
                                      <p:cBhvr>
                                        <p:cTn id="56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1" grpId="0" animBg="1"/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561240">
            <a:off x="246671" y="-835178"/>
            <a:ext cx="260394" cy="3602646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4224646" flipH="1">
            <a:off x="262056" y="4797958"/>
            <a:ext cx="307815" cy="3555043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/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170596" y="1763645"/>
            <a:ext cx="5220804" cy="3618884"/>
            <a:chOff x="2043595" y="1865245"/>
            <a:chExt cx="5474806" cy="3618884"/>
          </a:xfrm>
        </p:grpSpPr>
        <p:sp>
          <p:nvSpPr>
            <p:cNvPr id="33" name="Rectangle 32"/>
            <p:cNvSpPr/>
            <p:nvPr/>
          </p:nvSpPr>
          <p:spPr>
            <a:xfrm>
              <a:off x="2141665" y="1865245"/>
              <a:ext cx="5376736" cy="3521869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043595" y="1933891"/>
              <a:ext cx="5394031" cy="3550238"/>
            </a:xfrm>
            <a:custGeom>
              <a:avLst/>
              <a:gdLst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  <a:gd name="connsiteX0" fmla="*/ 0 w 5092700"/>
                <a:gd name="connsiteY0" fmla="*/ 0 h 3771900"/>
                <a:gd name="connsiteX1" fmla="*/ 12700 w 5092700"/>
                <a:gd name="connsiteY1" fmla="*/ 3733800 h 3771900"/>
                <a:gd name="connsiteX2" fmla="*/ 5092700 w 5092700"/>
                <a:gd name="connsiteY2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2700" h="3771900">
                  <a:moveTo>
                    <a:pt x="0" y="0"/>
                  </a:moveTo>
                  <a:cubicBezTo>
                    <a:pt x="4233" y="1244600"/>
                    <a:pt x="8467" y="2489200"/>
                    <a:pt x="12700" y="3733800"/>
                  </a:cubicBezTo>
                  <a:lnTo>
                    <a:pt x="5092700" y="3771900"/>
                  </a:lnTo>
                </a:path>
              </a:pathLst>
            </a:cu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 rot="370564">
            <a:off x="-2282973" y="611081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663700" y="662064"/>
            <a:ext cx="6007100" cy="6030836"/>
            <a:chOff x="1663700" y="662064"/>
            <a:chExt cx="6007100" cy="6030836"/>
          </a:xfrm>
        </p:grpSpPr>
        <p:sp>
          <p:nvSpPr>
            <p:cNvPr id="42" name="Rectangle 41"/>
            <p:cNvSpPr/>
            <p:nvPr/>
          </p:nvSpPr>
          <p:spPr>
            <a:xfrm>
              <a:off x="1663700" y="662064"/>
              <a:ext cx="6007100" cy="60308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 bwMode="auto">
            <a:xfrm rot="4500000">
              <a:off x="2659036" y="1905346"/>
              <a:ext cx="4016884" cy="3367728"/>
            </a:xfrm>
            <a:custGeom>
              <a:avLst/>
              <a:gdLst/>
              <a:ahLst/>
              <a:cxnLst/>
              <a:rect l="l" t="t" r="r" b="b"/>
              <a:pathLst>
                <a:path w="4237230" h="3367728">
                  <a:moveTo>
                    <a:pt x="2118615" y="1626714"/>
                  </a:moveTo>
                  <a:cubicBezTo>
                    <a:pt x="2087052" y="1626714"/>
                    <a:pt x="2061465" y="1652301"/>
                    <a:pt x="2061465" y="1683864"/>
                  </a:cubicBezTo>
                  <a:cubicBezTo>
                    <a:pt x="2061465" y="1715427"/>
                    <a:pt x="2087052" y="1741014"/>
                    <a:pt x="2118615" y="1741014"/>
                  </a:cubicBezTo>
                  <a:cubicBezTo>
                    <a:pt x="2150178" y="1741014"/>
                    <a:pt x="2175765" y="1715427"/>
                    <a:pt x="2175765" y="1683864"/>
                  </a:cubicBezTo>
                  <a:cubicBezTo>
                    <a:pt x="2175765" y="1652301"/>
                    <a:pt x="2150178" y="1626714"/>
                    <a:pt x="2118615" y="1626714"/>
                  </a:cubicBezTo>
                  <a:close/>
                  <a:moveTo>
                    <a:pt x="4237230" y="0"/>
                  </a:moveTo>
                  <a:lnTo>
                    <a:pt x="4123262" y="462259"/>
                  </a:lnTo>
                  <a:lnTo>
                    <a:pt x="4030851" y="364063"/>
                  </a:lnTo>
                  <a:lnTo>
                    <a:pt x="2886293" y="1453243"/>
                  </a:lnTo>
                  <a:lnTo>
                    <a:pt x="2596608" y="1399834"/>
                  </a:lnTo>
                  <a:lnTo>
                    <a:pt x="1656935" y="2335987"/>
                  </a:lnTo>
                  <a:lnTo>
                    <a:pt x="1311937" y="2279192"/>
                  </a:lnTo>
                  <a:lnTo>
                    <a:pt x="176004" y="3367728"/>
                  </a:lnTo>
                  <a:lnTo>
                    <a:pt x="0" y="3190962"/>
                  </a:lnTo>
                  <a:lnTo>
                    <a:pt x="1255033" y="1997465"/>
                  </a:lnTo>
                  <a:lnTo>
                    <a:pt x="1574451" y="2057083"/>
                  </a:lnTo>
                  <a:lnTo>
                    <a:pt x="2546835" y="1124427"/>
                  </a:lnTo>
                  <a:lnTo>
                    <a:pt x="2818936" y="1178255"/>
                  </a:lnTo>
                  <a:lnTo>
                    <a:pt x="3868877" y="222468"/>
                  </a:lnTo>
                  <a:lnTo>
                    <a:pt x="3768847" y="115720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196850" prstMaterial="matte">
              <a:extrusionClr>
                <a:schemeClr val="accent2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10075" y="3460438"/>
            <a:ext cx="381000" cy="276226"/>
            <a:chOff x="4410075" y="3562350"/>
            <a:chExt cx="381000" cy="276226"/>
          </a:xfrm>
        </p:grpSpPr>
        <p:sp>
          <p:nvSpPr>
            <p:cNvPr id="54" name="Oval 53"/>
            <p:cNvSpPr/>
            <p:nvPr/>
          </p:nvSpPr>
          <p:spPr>
            <a:xfrm>
              <a:off x="4514850" y="3562350"/>
              <a:ext cx="276225" cy="2762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5715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467225" y="3609975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5400000" algn="t" rotWithShape="0">
                <a:prstClr val="black">
                  <a:alpha val="32000"/>
                </a:prstClr>
              </a:outerShdw>
            </a:effectLst>
            <a:scene3d>
              <a:camera prst="perspectiveLeft"/>
              <a:lightRig rig="threePt" dir="t"/>
            </a:scene3d>
            <a:sp3d extrusionH="29845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410075" y="3575050"/>
              <a:ext cx="263526" cy="263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/>
              <a:lightRig rig="threePt" dir="t"/>
            </a:scene3d>
            <a:sp3d extrusionH="88900" prstMaterial="matte">
              <a:extrusionClr>
                <a:schemeClr val="bg1">
                  <a:lumMod val="75000"/>
                </a:schemeClr>
              </a:extrusionClr>
              <a:contourClr>
                <a:schemeClr val="tx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 rot="20339319" flipH="1">
            <a:off x="853926" y="5550512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193711" y="-977899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2171053" y="-985404"/>
            <a:ext cx="1725323" cy="1775499"/>
            <a:chOff x="438942" y="2517775"/>
            <a:chExt cx="1774033" cy="1825625"/>
          </a:xfrm>
        </p:grpSpPr>
        <p:sp>
          <p:nvSpPr>
            <p:cNvPr id="20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1068388" y="3057525"/>
              <a:ext cx="660400" cy="750888"/>
            </a:xfrm>
            <a:custGeom>
              <a:avLst/>
              <a:gdLst/>
              <a:ahLst/>
              <a:cxnLst>
                <a:cxn ang="0">
                  <a:pos x="50" y="45"/>
                </a:cxn>
                <a:cxn ang="0">
                  <a:pos x="74" y="45"/>
                </a:cxn>
                <a:cxn ang="0">
                  <a:pos x="127" y="99"/>
                </a:cxn>
                <a:cxn ang="0">
                  <a:pos x="74" y="155"/>
                </a:cxn>
                <a:cxn ang="0">
                  <a:pos x="50" y="155"/>
                </a:cxn>
                <a:cxn ang="0">
                  <a:pos x="50" y="45"/>
                </a:cxn>
                <a:cxn ang="0">
                  <a:pos x="0" y="200"/>
                </a:cxn>
                <a:cxn ang="0">
                  <a:pos x="82" y="200"/>
                </a:cxn>
                <a:cxn ang="0">
                  <a:pos x="176" y="99"/>
                </a:cxn>
                <a:cxn ang="0">
                  <a:pos x="82" y="0"/>
                </a:cxn>
                <a:cxn ang="0">
                  <a:pos x="0" y="0"/>
                </a:cxn>
                <a:cxn ang="0">
                  <a:pos x="0" y="200"/>
                </a:cxn>
              </a:cxnLst>
              <a:rect l="0" t="0" r="r" b="b"/>
              <a:pathLst>
                <a:path w="176" h="200">
                  <a:moveTo>
                    <a:pt x="50" y="45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108" y="45"/>
                    <a:pt x="127" y="63"/>
                    <a:pt x="127" y="99"/>
                  </a:cubicBezTo>
                  <a:cubicBezTo>
                    <a:pt x="127" y="139"/>
                    <a:pt x="111" y="154"/>
                    <a:pt x="74" y="155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45"/>
                  </a:lnTo>
                  <a:close/>
                  <a:moveTo>
                    <a:pt x="0" y="200"/>
                  </a:moveTo>
                  <a:cubicBezTo>
                    <a:pt x="82" y="200"/>
                    <a:pt x="82" y="200"/>
                    <a:pt x="82" y="200"/>
                  </a:cubicBezTo>
                  <a:cubicBezTo>
                    <a:pt x="141" y="200"/>
                    <a:pt x="176" y="165"/>
                    <a:pt x="176" y="99"/>
                  </a:cubicBezTo>
                  <a:cubicBezTo>
                    <a:pt x="176" y="38"/>
                    <a:pt x="141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10_Increase Company Value_2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7000875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">
        <p:cut/>
      </p:transition>
    </mc:Choice>
    <mc:Fallback xmlns="">
      <p:transition advClick="0" advTm="18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74 C 0.05556 0.01111 0.03993 0.00925 0.2757 0.03703 C 0.51146 0.06481 0.48021 0.48888 0.48021 0.51111 C 0.40521 0.56111 0.35313 0.69143 0.3441 0.70555 L -0.01562 0.88703 " pathEditMode="relative" rAng="0" ptsTypes="fsfFf">
                                      <p:cBhvr>
                                        <p:cTn id="8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0" y="44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74 C 0.05556 0.01111 0.03993 0.00925 0.2757 0.03703 C 0.51146 0.06481 0.48021 0.48888 0.48021 0.51111 C 0.40521 0.56111 0.35313 0.69143 0.3441 0.70555 L -0.01562 0.88703 " pathEditMode="relative" rAng="0" ptsTypes="fsfFf">
                                      <p:cBhvr>
                                        <p:cTn id="10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0" y="44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96296E-6 L 0.48021 0.0787 " pathEditMode="relative" rAng="0" ptsTypes="AA">
                                      <p:cBhvr>
                                        <p:cTn id="1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3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decel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1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accel="17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2000000">
                                      <p:cBhvr>
                                        <p:cTn id="19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decel="35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4080000">
                                      <p:cBhvr>
                                        <p:cTn id="2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4.07407E-6 L -0.40451 0.19699 " pathEditMode="relative" rAng="0" ptsTypes="AA">
                                      <p:cBhvr>
                                        <p:cTn id="2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23" grpId="0" animBg="1"/>
      <p:bldP spid="2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68140" y="3692433"/>
            <a:ext cx="3474719" cy="3575141"/>
            <a:chOff x="1968140" y="3692433"/>
            <a:chExt cx="3474719" cy="3575141"/>
          </a:xfrm>
        </p:grpSpPr>
        <p:sp>
          <p:nvSpPr>
            <p:cNvPr id="11" name="Arc 10"/>
            <p:cNvSpPr/>
            <p:nvPr/>
          </p:nvSpPr>
          <p:spPr>
            <a:xfrm rot="16200000">
              <a:off x="1917929" y="3742644"/>
              <a:ext cx="3575141" cy="3474719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260568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39641" y="3823062"/>
            <a:ext cx="2345867" cy="3309258"/>
            <a:chOff x="2539641" y="3823062"/>
            <a:chExt cx="2345867" cy="3309258"/>
          </a:xfrm>
        </p:grpSpPr>
        <p:sp>
          <p:nvSpPr>
            <p:cNvPr id="15" name="Arc 14"/>
            <p:cNvSpPr/>
            <p:nvPr/>
          </p:nvSpPr>
          <p:spPr>
            <a:xfrm rot="16200000">
              <a:off x="2059576" y="4306388"/>
              <a:ext cx="3309258" cy="2342606"/>
            </a:xfrm>
            <a:prstGeom prst="arc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 flipH="1" flipV="1">
              <a:off x="1832069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 rot="15413962">
            <a:off x="9893024" y="-151073"/>
            <a:ext cx="260394" cy="3602646"/>
          </a:xfrm>
          <a:prstGeom prst="rect">
            <a:avLst/>
          </a:prstGeom>
          <a:solidFill>
            <a:srgbClr val="CEB966"/>
          </a:solidFill>
          <a:ln w="25400" cap="flat" cmpd="sng" algn="ctr">
            <a:solidFill>
              <a:schemeClr val="bg1"/>
            </a:solidFill>
            <a:prstDash val="solid"/>
          </a:ln>
          <a:effectLst/>
          <a:scene3d>
            <a:camera prst="isometricOffAxis1Right">
              <a:rot lat="20536902" lon="9870202" rev="21406240"/>
            </a:camera>
            <a:lightRig rig="twoPt" dir="t"/>
          </a:scene3d>
          <a:sp3d extrusionH="603250" contourW="19050" prstMaterial="legacyWireframe">
            <a:bevelT prst="slope"/>
            <a:contourClr>
              <a:srgbClr val="B2B2B2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20957414">
            <a:off x="9048389" y="1274364"/>
            <a:ext cx="1879634" cy="31432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0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048750" y="-301917"/>
            <a:ext cx="1752600" cy="17526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rot="10800000">
            <a:off x="9055220" y="-318434"/>
            <a:ext cx="1725323" cy="1775499"/>
            <a:chOff x="438942" y="2517775"/>
            <a:chExt cx="1774033" cy="1825625"/>
          </a:xfrm>
        </p:grpSpPr>
        <p:sp>
          <p:nvSpPr>
            <p:cNvPr id="29" name="AutoShape 6"/>
            <p:cNvSpPr>
              <a:spLocks noChangeAspect="1" noChangeArrowheads="1" noTextEdit="1"/>
            </p:cNvSpPr>
            <p:nvPr/>
          </p:nvSpPr>
          <p:spPr bwMode="auto">
            <a:xfrm>
              <a:off x="457200" y="2517775"/>
              <a:ext cx="175577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438942" y="2517775"/>
              <a:ext cx="1755775" cy="1825625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1068388" y="3057525"/>
              <a:ext cx="660400" cy="750888"/>
            </a:xfrm>
            <a:custGeom>
              <a:avLst/>
              <a:gdLst/>
              <a:ahLst/>
              <a:cxnLst>
                <a:cxn ang="0">
                  <a:pos x="50" y="45"/>
                </a:cxn>
                <a:cxn ang="0">
                  <a:pos x="74" y="45"/>
                </a:cxn>
                <a:cxn ang="0">
                  <a:pos x="127" y="99"/>
                </a:cxn>
                <a:cxn ang="0">
                  <a:pos x="74" y="155"/>
                </a:cxn>
                <a:cxn ang="0">
                  <a:pos x="50" y="155"/>
                </a:cxn>
                <a:cxn ang="0">
                  <a:pos x="50" y="45"/>
                </a:cxn>
                <a:cxn ang="0">
                  <a:pos x="0" y="200"/>
                </a:cxn>
                <a:cxn ang="0">
                  <a:pos x="82" y="200"/>
                </a:cxn>
                <a:cxn ang="0">
                  <a:pos x="176" y="99"/>
                </a:cxn>
                <a:cxn ang="0">
                  <a:pos x="82" y="0"/>
                </a:cxn>
                <a:cxn ang="0">
                  <a:pos x="0" y="0"/>
                </a:cxn>
                <a:cxn ang="0">
                  <a:pos x="0" y="200"/>
                </a:cxn>
              </a:cxnLst>
              <a:rect l="0" t="0" r="r" b="b"/>
              <a:pathLst>
                <a:path w="176" h="200">
                  <a:moveTo>
                    <a:pt x="50" y="45"/>
                  </a:moveTo>
                  <a:cubicBezTo>
                    <a:pt x="74" y="45"/>
                    <a:pt x="74" y="45"/>
                    <a:pt x="74" y="45"/>
                  </a:cubicBezTo>
                  <a:cubicBezTo>
                    <a:pt x="108" y="45"/>
                    <a:pt x="127" y="63"/>
                    <a:pt x="127" y="99"/>
                  </a:cubicBezTo>
                  <a:cubicBezTo>
                    <a:pt x="127" y="139"/>
                    <a:pt x="111" y="154"/>
                    <a:pt x="74" y="155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45"/>
                  </a:lnTo>
                  <a:close/>
                  <a:moveTo>
                    <a:pt x="0" y="200"/>
                  </a:moveTo>
                  <a:cubicBezTo>
                    <a:pt x="82" y="200"/>
                    <a:pt x="82" y="200"/>
                    <a:pt x="82" y="200"/>
                  </a:cubicBezTo>
                  <a:cubicBezTo>
                    <a:pt x="141" y="200"/>
                    <a:pt x="176" y="165"/>
                    <a:pt x="176" y="99"/>
                  </a:cubicBezTo>
                  <a:cubicBezTo>
                    <a:pt x="176" y="38"/>
                    <a:pt x="141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54450" y="717550"/>
            <a:ext cx="5403850" cy="4854575"/>
            <a:chOff x="-2146300" y="717550"/>
            <a:chExt cx="5403850" cy="4854575"/>
          </a:xfrm>
        </p:grpSpPr>
        <p:sp>
          <p:nvSpPr>
            <p:cNvPr id="34" name="Rectangle 33"/>
            <p:cNvSpPr/>
            <p:nvPr/>
          </p:nvSpPr>
          <p:spPr>
            <a:xfrm>
              <a:off x="590550" y="3133725"/>
              <a:ext cx="2667000" cy="2438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-2146300" y="717550"/>
              <a:ext cx="4064000" cy="3689350"/>
            </a:xfrm>
            <a:custGeom>
              <a:avLst/>
              <a:gdLst/>
              <a:ahLst/>
              <a:cxnLst/>
              <a:rect l="l" t="t" r="r" b="b"/>
              <a:pathLst>
                <a:path w="4064000" h="3689350">
                  <a:moveTo>
                    <a:pt x="3597645" y="3147246"/>
                  </a:moveTo>
                  <a:cubicBezTo>
                    <a:pt x="3598115" y="3144400"/>
                    <a:pt x="3610826" y="3165139"/>
                    <a:pt x="3599123" y="3152006"/>
                  </a:cubicBezTo>
                  <a:close/>
                  <a:moveTo>
                    <a:pt x="1683822" y="1644655"/>
                  </a:moveTo>
                  <a:lnTo>
                    <a:pt x="1522672" y="1648461"/>
                  </a:lnTo>
                  <a:cubicBezTo>
                    <a:pt x="1502023" y="1649312"/>
                    <a:pt x="1498921" y="1654121"/>
                    <a:pt x="1479437" y="1656072"/>
                  </a:cubicBezTo>
                  <a:cubicBezTo>
                    <a:pt x="1443226" y="1659699"/>
                    <a:pt x="1354976" y="1664740"/>
                    <a:pt x="1314357" y="1671294"/>
                  </a:cubicBezTo>
                  <a:cubicBezTo>
                    <a:pt x="1255532" y="1680785"/>
                    <a:pt x="1329008" y="1669111"/>
                    <a:pt x="1263260" y="1678904"/>
                  </a:cubicBezTo>
                  <a:cubicBezTo>
                    <a:pt x="1255383" y="1680077"/>
                    <a:pt x="1247592" y="1681808"/>
                    <a:pt x="1239677" y="1682709"/>
                  </a:cubicBezTo>
                  <a:cubicBezTo>
                    <a:pt x="1225305" y="1684347"/>
                    <a:pt x="1210854" y="1685246"/>
                    <a:pt x="1196442" y="1686515"/>
                  </a:cubicBezTo>
                  <a:cubicBezTo>
                    <a:pt x="1189891" y="1687783"/>
                    <a:pt x="1183235" y="1688618"/>
                    <a:pt x="1176789" y="1690320"/>
                  </a:cubicBezTo>
                  <a:cubicBezTo>
                    <a:pt x="1168796" y="1692431"/>
                    <a:pt x="1153206" y="1697931"/>
                    <a:pt x="1153206" y="1697931"/>
                  </a:cubicBezTo>
                  <a:cubicBezTo>
                    <a:pt x="1140407" y="1706193"/>
                    <a:pt x="1141183" y="1702606"/>
                    <a:pt x="1138126" y="1715187"/>
                  </a:cubicBezTo>
                  <a:cubicBezTo>
                    <a:pt x="1137498" y="1715678"/>
                    <a:pt x="1137381" y="1716616"/>
                    <a:pt x="1137485" y="1716959"/>
                  </a:cubicBezTo>
                  <a:cubicBezTo>
                    <a:pt x="1137650" y="1716318"/>
                    <a:pt x="1137806" y="1715713"/>
                    <a:pt x="1138126" y="1715187"/>
                  </a:cubicBezTo>
                  <a:lnTo>
                    <a:pt x="1141415" y="1716959"/>
                  </a:lnTo>
                  <a:cubicBezTo>
                    <a:pt x="1145346" y="1723302"/>
                    <a:pt x="1154929" y="1742137"/>
                    <a:pt x="1161067" y="1755013"/>
                  </a:cubicBezTo>
                  <a:cubicBezTo>
                    <a:pt x="1166547" y="1766507"/>
                    <a:pt x="1162638" y="1767950"/>
                    <a:pt x="1172859" y="1777846"/>
                  </a:cubicBezTo>
                  <a:cubicBezTo>
                    <a:pt x="1176199" y="1781079"/>
                    <a:pt x="1180720" y="1782920"/>
                    <a:pt x="1184650" y="1785457"/>
                  </a:cubicBezTo>
                  <a:lnTo>
                    <a:pt x="1192880" y="1797706"/>
                  </a:lnTo>
                  <a:cubicBezTo>
                    <a:pt x="1195214" y="1801392"/>
                    <a:pt x="1184649" y="1785454"/>
                    <a:pt x="1204303" y="1804483"/>
                  </a:cubicBezTo>
                  <a:lnTo>
                    <a:pt x="1214007" y="1815306"/>
                  </a:lnTo>
                  <a:cubicBezTo>
                    <a:pt x="1215850" y="1819468"/>
                    <a:pt x="1200371" y="1808288"/>
                    <a:pt x="1223955" y="1823511"/>
                  </a:cubicBezTo>
                  <a:cubicBezTo>
                    <a:pt x="1226576" y="1827316"/>
                    <a:pt x="1228476" y="1831693"/>
                    <a:pt x="1231816" y="1834927"/>
                  </a:cubicBezTo>
                  <a:cubicBezTo>
                    <a:pt x="1235157" y="1838161"/>
                    <a:pt x="1240657" y="1838966"/>
                    <a:pt x="1243608" y="1842538"/>
                  </a:cubicBezTo>
                  <a:lnTo>
                    <a:pt x="1248879" y="1851532"/>
                  </a:lnTo>
                  <a:cubicBezTo>
                    <a:pt x="1249414" y="1856462"/>
                    <a:pt x="1240034" y="1851533"/>
                    <a:pt x="1259330" y="1857759"/>
                  </a:cubicBezTo>
                  <a:cubicBezTo>
                    <a:pt x="1260640" y="1861565"/>
                    <a:pt x="1260672" y="1866044"/>
                    <a:pt x="1263260" y="1869176"/>
                  </a:cubicBezTo>
                  <a:cubicBezTo>
                    <a:pt x="1266211" y="1872748"/>
                    <a:pt x="1271423" y="1873859"/>
                    <a:pt x="1275052" y="1876787"/>
                  </a:cubicBezTo>
                  <a:lnTo>
                    <a:pt x="1287387" y="1887404"/>
                  </a:lnTo>
                  <a:cubicBezTo>
                    <a:pt x="1291414" y="1891760"/>
                    <a:pt x="1276677" y="1881641"/>
                    <a:pt x="1298635" y="1895814"/>
                  </a:cubicBezTo>
                  <a:lnTo>
                    <a:pt x="1306393" y="1907219"/>
                  </a:lnTo>
                  <a:cubicBezTo>
                    <a:pt x="1308754" y="1910760"/>
                    <a:pt x="1299372" y="1896671"/>
                    <a:pt x="1318287" y="1918646"/>
                  </a:cubicBezTo>
                  <a:lnTo>
                    <a:pt x="1325227" y="1927685"/>
                  </a:lnTo>
                  <a:cubicBezTo>
                    <a:pt x="1327990" y="1932442"/>
                    <a:pt x="1321726" y="1927209"/>
                    <a:pt x="1337940" y="1937674"/>
                  </a:cubicBezTo>
                  <a:cubicBezTo>
                    <a:pt x="1356282" y="1964312"/>
                    <a:pt x="1345801" y="1955433"/>
                    <a:pt x="1365453" y="1968117"/>
                  </a:cubicBezTo>
                  <a:cubicBezTo>
                    <a:pt x="1368073" y="1971922"/>
                    <a:pt x="1369974" y="1976300"/>
                    <a:pt x="1373314" y="1979533"/>
                  </a:cubicBezTo>
                  <a:cubicBezTo>
                    <a:pt x="1376654" y="1982767"/>
                    <a:pt x="1382154" y="1983572"/>
                    <a:pt x="1385106" y="1987144"/>
                  </a:cubicBezTo>
                  <a:lnTo>
                    <a:pt x="1391963" y="1998128"/>
                  </a:lnTo>
                  <a:cubicBezTo>
                    <a:pt x="1391516" y="2002060"/>
                    <a:pt x="1375482" y="1989813"/>
                    <a:pt x="1400827" y="2006172"/>
                  </a:cubicBezTo>
                  <a:cubicBezTo>
                    <a:pt x="1402137" y="2009977"/>
                    <a:pt x="1402745" y="2014081"/>
                    <a:pt x="1404758" y="2017588"/>
                  </a:cubicBezTo>
                  <a:cubicBezTo>
                    <a:pt x="1409345" y="2025584"/>
                    <a:pt x="1415239" y="2032809"/>
                    <a:pt x="1420480" y="2040420"/>
                  </a:cubicBezTo>
                  <a:lnTo>
                    <a:pt x="1436201" y="2063253"/>
                  </a:lnTo>
                  <a:lnTo>
                    <a:pt x="1451923" y="2086085"/>
                  </a:lnTo>
                  <a:cubicBezTo>
                    <a:pt x="1455854" y="2089891"/>
                    <a:pt x="1460303" y="2093254"/>
                    <a:pt x="1463715" y="2097502"/>
                  </a:cubicBezTo>
                  <a:lnTo>
                    <a:pt x="1475221" y="2113154"/>
                  </a:lnTo>
                  <a:cubicBezTo>
                    <a:pt x="1481081" y="2122585"/>
                    <a:pt x="1474108" y="2116895"/>
                    <a:pt x="1491228" y="2127946"/>
                  </a:cubicBezTo>
                  <a:cubicBezTo>
                    <a:pt x="1496172" y="2142301"/>
                    <a:pt x="1497367" y="2149108"/>
                    <a:pt x="1510881" y="2162194"/>
                  </a:cubicBezTo>
                  <a:cubicBezTo>
                    <a:pt x="1514811" y="2166000"/>
                    <a:pt x="1519113" y="2169477"/>
                    <a:pt x="1522672" y="2173611"/>
                  </a:cubicBezTo>
                  <a:cubicBezTo>
                    <a:pt x="1525696" y="2177124"/>
                    <a:pt x="1528420" y="2180936"/>
                    <a:pt x="1530533" y="2185027"/>
                  </a:cubicBezTo>
                  <a:cubicBezTo>
                    <a:pt x="1536927" y="2197407"/>
                    <a:pt x="1531060" y="2196953"/>
                    <a:pt x="1542325" y="2207859"/>
                  </a:cubicBezTo>
                  <a:cubicBezTo>
                    <a:pt x="1545665" y="2211093"/>
                    <a:pt x="1550186" y="2212933"/>
                    <a:pt x="1554116" y="2215470"/>
                  </a:cubicBezTo>
                  <a:cubicBezTo>
                    <a:pt x="1561105" y="2225620"/>
                    <a:pt x="1563291" y="2230413"/>
                    <a:pt x="1573769" y="2238303"/>
                  </a:cubicBezTo>
                  <a:cubicBezTo>
                    <a:pt x="1581226" y="2243918"/>
                    <a:pt x="1597352" y="2253525"/>
                    <a:pt x="1597352" y="2253525"/>
                  </a:cubicBezTo>
                  <a:cubicBezTo>
                    <a:pt x="1599972" y="2257330"/>
                    <a:pt x="1601873" y="2261707"/>
                    <a:pt x="1605213" y="2264941"/>
                  </a:cubicBezTo>
                  <a:cubicBezTo>
                    <a:pt x="1608553" y="2268175"/>
                    <a:pt x="1613893" y="2269110"/>
                    <a:pt x="1617004" y="2272552"/>
                  </a:cubicBezTo>
                  <a:cubicBezTo>
                    <a:pt x="1623225" y="2279436"/>
                    <a:pt x="1627485" y="2287774"/>
                    <a:pt x="1632726" y="2295385"/>
                  </a:cubicBezTo>
                  <a:cubicBezTo>
                    <a:pt x="1635346" y="2299190"/>
                    <a:pt x="1636657" y="2304264"/>
                    <a:pt x="1640587" y="2306801"/>
                  </a:cubicBezTo>
                  <a:lnTo>
                    <a:pt x="1652379" y="2314411"/>
                  </a:lnTo>
                  <a:lnTo>
                    <a:pt x="1660137" y="2325817"/>
                  </a:lnTo>
                  <a:cubicBezTo>
                    <a:pt x="1662498" y="2329357"/>
                    <a:pt x="1653116" y="2315268"/>
                    <a:pt x="1672031" y="2337244"/>
                  </a:cubicBezTo>
                  <a:lnTo>
                    <a:pt x="1678971" y="2346282"/>
                  </a:lnTo>
                  <a:cubicBezTo>
                    <a:pt x="1681734" y="2351039"/>
                    <a:pt x="1675470" y="2345807"/>
                    <a:pt x="1691683" y="2356272"/>
                  </a:cubicBezTo>
                  <a:cubicBezTo>
                    <a:pt x="1694304" y="2360077"/>
                    <a:pt x="1696406" y="2364269"/>
                    <a:pt x="1699544" y="2367688"/>
                  </a:cubicBezTo>
                  <a:cubicBezTo>
                    <a:pt x="1706930" y="2375732"/>
                    <a:pt x="1716961" y="2381564"/>
                    <a:pt x="1723127" y="2390520"/>
                  </a:cubicBezTo>
                  <a:lnTo>
                    <a:pt x="1738849" y="2413353"/>
                  </a:lnTo>
                  <a:cubicBezTo>
                    <a:pt x="1741470" y="2417159"/>
                    <a:pt x="1742779" y="2422232"/>
                    <a:pt x="1746710" y="2424769"/>
                  </a:cubicBezTo>
                  <a:lnTo>
                    <a:pt x="1770293" y="2439991"/>
                  </a:lnTo>
                  <a:lnTo>
                    <a:pt x="1779352" y="2427051"/>
                  </a:lnTo>
                  <a:cubicBezTo>
                    <a:pt x="1782022" y="2423414"/>
                    <a:pt x="1769880" y="2440792"/>
                    <a:pt x="1782084" y="2417159"/>
                  </a:cubicBezTo>
                  <a:lnTo>
                    <a:pt x="1788967" y="2405176"/>
                  </a:lnTo>
                  <a:cubicBezTo>
                    <a:pt x="1792111" y="2401330"/>
                    <a:pt x="1786464" y="2415850"/>
                    <a:pt x="1793876" y="2394326"/>
                  </a:cubicBezTo>
                  <a:cubicBezTo>
                    <a:pt x="1792566" y="2375298"/>
                    <a:pt x="1792121" y="2356197"/>
                    <a:pt x="1789945" y="2337244"/>
                  </a:cubicBezTo>
                  <a:cubicBezTo>
                    <a:pt x="1789488" y="2333258"/>
                    <a:pt x="1787153" y="2329685"/>
                    <a:pt x="1786015" y="2325828"/>
                  </a:cubicBezTo>
                  <a:cubicBezTo>
                    <a:pt x="1784531" y="2320799"/>
                    <a:pt x="1783395" y="2315680"/>
                    <a:pt x="1782084" y="2310606"/>
                  </a:cubicBezTo>
                  <a:cubicBezTo>
                    <a:pt x="1783395" y="2297922"/>
                    <a:pt x="1784382" y="2285202"/>
                    <a:pt x="1786015" y="2272552"/>
                  </a:cubicBezTo>
                  <a:cubicBezTo>
                    <a:pt x="1787004" y="2264896"/>
                    <a:pt x="1789014" y="2257382"/>
                    <a:pt x="1789945" y="2249719"/>
                  </a:cubicBezTo>
                  <a:cubicBezTo>
                    <a:pt x="1791636" y="2235804"/>
                    <a:pt x="1792566" y="2221813"/>
                    <a:pt x="1793876" y="2207859"/>
                  </a:cubicBezTo>
                  <a:cubicBezTo>
                    <a:pt x="1792566" y="2187564"/>
                    <a:pt x="1791620" y="2167243"/>
                    <a:pt x="1789945" y="2146972"/>
                  </a:cubicBezTo>
                  <a:cubicBezTo>
                    <a:pt x="1788143" y="2125161"/>
                    <a:pt x="1785233" y="2107421"/>
                    <a:pt x="1782084" y="2086085"/>
                  </a:cubicBezTo>
                  <a:cubicBezTo>
                    <a:pt x="1780774" y="2067059"/>
                    <a:pt x="1778154" y="2048073"/>
                    <a:pt x="1778154" y="2029004"/>
                  </a:cubicBezTo>
                  <a:cubicBezTo>
                    <a:pt x="1778154" y="1962330"/>
                    <a:pt x="1787531" y="2030208"/>
                    <a:pt x="1778154" y="1975728"/>
                  </a:cubicBezTo>
                  <a:cubicBezTo>
                    <a:pt x="1782487" y="1862446"/>
                    <a:pt x="1784514" y="1901381"/>
                    <a:pt x="1778154" y="1812094"/>
                  </a:cubicBezTo>
                  <a:cubicBezTo>
                    <a:pt x="1777605" y="1804388"/>
                    <a:pt x="1773129" y="1742101"/>
                    <a:pt x="1770293" y="1728375"/>
                  </a:cubicBezTo>
                  <a:cubicBezTo>
                    <a:pt x="1768668" y="1720508"/>
                    <a:pt x="1765053" y="1713153"/>
                    <a:pt x="1762432" y="1705542"/>
                  </a:cubicBezTo>
                  <a:lnTo>
                    <a:pt x="1758501" y="1694126"/>
                  </a:lnTo>
                  <a:cubicBezTo>
                    <a:pt x="1755697" y="1685982"/>
                    <a:pt x="1753883" y="1677370"/>
                    <a:pt x="1746710" y="1671294"/>
                  </a:cubicBezTo>
                  <a:cubicBezTo>
                    <a:pt x="1739600" y="1665270"/>
                    <a:pt x="1732090" y="1658964"/>
                    <a:pt x="1723127" y="1656072"/>
                  </a:cubicBezTo>
                  <a:cubicBezTo>
                    <a:pt x="1694419" y="1646807"/>
                    <a:pt x="1707583" y="1650407"/>
                    <a:pt x="1683822" y="1644655"/>
                  </a:cubicBezTo>
                  <a:close/>
                  <a:moveTo>
                    <a:pt x="2800350" y="0"/>
                  </a:moveTo>
                  <a:lnTo>
                    <a:pt x="2819400" y="6350"/>
                  </a:lnTo>
                  <a:lnTo>
                    <a:pt x="2838450" y="12700"/>
                  </a:lnTo>
                  <a:cubicBezTo>
                    <a:pt x="2851150" y="16933"/>
                    <a:pt x="2863969" y="20825"/>
                    <a:pt x="2876550" y="25400"/>
                  </a:cubicBezTo>
                  <a:cubicBezTo>
                    <a:pt x="2887262" y="29295"/>
                    <a:pt x="2897486" y="34495"/>
                    <a:pt x="2908300" y="38100"/>
                  </a:cubicBezTo>
                  <a:cubicBezTo>
                    <a:pt x="2916579" y="40860"/>
                    <a:pt x="2925233" y="42333"/>
                    <a:pt x="2933700" y="44450"/>
                  </a:cubicBezTo>
                  <a:cubicBezTo>
                    <a:pt x="2952067" y="49042"/>
                    <a:pt x="2967265" y="62016"/>
                    <a:pt x="2984500" y="69850"/>
                  </a:cubicBezTo>
                  <a:cubicBezTo>
                    <a:pt x="2990594" y="72620"/>
                    <a:pt x="2997200" y="74083"/>
                    <a:pt x="3003550" y="76200"/>
                  </a:cubicBezTo>
                  <a:cubicBezTo>
                    <a:pt x="3035648" y="86899"/>
                    <a:pt x="3038784" y="102387"/>
                    <a:pt x="3060700" y="120650"/>
                  </a:cubicBezTo>
                  <a:cubicBezTo>
                    <a:pt x="3066563" y="125536"/>
                    <a:pt x="3073400" y="129117"/>
                    <a:pt x="3079750" y="133350"/>
                  </a:cubicBezTo>
                  <a:cubicBezTo>
                    <a:pt x="3086100" y="137583"/>
                    <a:pt x="3088217" y="146050"/>
                    <a:pt x="3092450" y="152400"/>
                  </a:cubicBezTo>
                  <a:lnTo>
                    <a:pt x="3105150" y="171450"/>
                  </a:lnTo>
                  <a:lnTo>
                    <a:pt x="3155950" y="247650"/>
                  </a:lnTo>
                  <a:cubicBezTo>
                    <a:pt x="3159663" y="253219"/>
                    <a:pt x="3160183" y="260350"/>
                    <a:pt x="3162300" y="266700"/>
                  </a:cubicBezTo>
                  <a:lnTo>
                    <a:pt x="3168650" y="285750"/>
                  </a:lnTo>
                  <a:lnTo>
                    <a:pt x="3187700" y="342900"/>
                  </a:lnTo>
                  <a:cubicBezTo>
                    <a:pt x="3191933" y="355600"/>
                    <a:pt x="3194963" y="368767"/>
                    <a:pt x="3200400" y="381000"/>
                  </a:cubicBezTo>
                  <a:cubicBezTo>
                    <a:pt x="3222257" y="430178"/>
                    <a:pt x="3207650" y="359501"/>
                    <a:pt x="3225800" y="438150"/>
                  </a:cubicBezTo>
                  <a:cubicBezTo>
                    <a:pt x="3229165" y="452734"/>
                    <a:pt x="3230172" y="467764"/>
                    <a:pt x="3232150" y="482600"/>
                  </a:cubicBezTo>
                  <a:cubicBezTo>
                    <a:pt x="3240505" y="545266"/>
                    <a:pt x="3237591" y="527940"/>
                    <a:pt x="3244850" y="596900"/>
                  </a:cubicBezTo>
                  <a:cubicBezTo>
                    <a:pt x="3246857" y="615962"/>
                    <a:pt x="3248667" y="635051"/>
                    <a:pt x="3251200" y="654050"/>
                  </a:cubicBezTo>
                  <a:cubicBezTo>
                    <a:pt x="3257402" y="700563"/>
                    <a:pt x="3259868" y="690534"/>
                    <a:pt x="3263900" y="742950"/>
                  </a:cubicBezTo>
                  <a:cubicBezTo>
                    <a:pt x="3266827" y="780996"/>
                    <a:pt x="3268133" y="819150"/>
                    <a:pt x="3270250" y="857250"/>
                  </a:cubicBezTo>
                  <a:lnTo>
                    <a:pt x="3276600" y="876300"/>
                  </a:lnTo>
                  <a:cubicBezTo>
                    <a:pt x="3280833" y="889000"/>
                    <a:pt x="3282205" y="903048"/>
                    <a:pt x="3289300" y="914400"/>
                  </a:cubicBezTo>
                  <a:cubicBezTo>
                    <a:pt x="3302359" y="935294"/>
                    <a:pt x="3355865" y="932379"/>
                    <a:pt x="3365500" y="933450"/>
                  </a:cubicBezTo>
                  <a:lnTo>
                    <a:pt x="3403600" y="927100"/>
                  </a:lnTo>
                  <a:cubicBezTo>
                    <a:pt x="3410202" y="926000"/>
                    <a:pt x="3416300" y="922867"/>
                    <a:pt x="3422650" y="920750"/>
                  </a:cubicBezTo>
                  <a:lnTo>
                    <a:pt x="3460750" y="908050"/>
                  </a:lnTo>
                  <a:cubicBezTo>
                    <a:pt x="3475230" y="903223"/>
                    <a:pt x="3485507" y="890063"/>
                    <a:pt x="3498850" y="882650"/>
                  </a:cubicBezTo>
                  <a:cubicBezTo>
                    <a:pt x="3504701" y="879399"/>
                    <a:pt x="3511464" y="878139"/>
                    <a:pt x="3517900" y="876300"/>
                  </a:cubicBezTo>
                  <a:cubicBezTo>
                    <a:pt x="3563085" y="863390"/>
                    <a:pt x="3565358" y="868374"/>
                    <a:pt x="3632200" y="863600"/>
                  </a:cubicBezTo>
                  <a:lnTo>
                    <a:pt x="3727450" y="869950"/>
                  </a:lnTo>
                  <a:cubicBezTo>
                    <a:pt x="3734129" y="870395"/>
                    <a:pt x="3740150" y="874183"/>
                    <a:pt x="3746500" y="876300"/>
                  </a:cubicBezTo>
                  <a:lnTo>
                    <a:pt x="3784600" y="889000"/>
                  </a:lnTo>
                  <a:cubicBezTo>
                    <a:pt x="3797300" y="893233"/>
                    <a:pt x="3810271" y="896728"/>
                    <a:pt x="3822700" y="901700"/>
                  </a:cubicBezTo>
                  <a:cubicBezTo>
                    <a:pt x="3831489" y="905216"/>
                    <a:pt x="3839399" y="910671"/>
                    <a:pt x="3848100" y="914400"/>
                  </a:cubicBezTo>
                  <a:cubicBezTo>
                    <a:pt x="3854252" y="917037"/>
                    <a:pt x="3861923" y="916569"/>
                    <a:pt x="3867150" y="920750"/>
                  </a:cubicBezTo>
                  <a:cubicBezTo>
                    <a:pt x="3873109" y="925518"/>
                    <a:pt x="3875617" y="933450"/>
                    <a:pt x="3879850" y="939800"/>
                  </a:cubicBezTo>
                  <a:lnTo>
                    <a:pt x="3898900" y="952500"/>
                  </a:lnTo>
                  <a:cubicBezTo>
                    <a:pt x="3917615" y="964977"/>
                    <a:pt x="3924033" y="989799"/>
                    <a:pt x="3930650" y="1009650"/>
                  </a:cubicBezTo>
                  <a:cubicBezTo>
                    <a:pt x="3935477" y="1024130"/>
                    <a:pt x="3948637" y="1034407"/>
                    <a:pt x="3956050" y="1047750"/>
                  </a:cubicBezTo>
                  <a:cubicBezTo>
                    <a:pt x="3959301" y="1053601"/>
                    <a:pt x="3960283" y="1060450"/>
                    <a:pt x="3962400" y="1066800"/>
                  </a:cubicBezTo>
                  <a:cubicBezTo>
                    <a:pt x="3967227" y="1081280"/>
                    <a:pt x="3979333" y="1092200"/>
                    <a:pt x="3987800" y="1104900"/>
                  </a:cubicBezTo>
                  <a:cubicBezTo>
                    <a:pt x="3991513" y="1110469"/>
                    <a:pt x="3992033" y="1117600"/>
                    <a:pt x="3994150" y="1123950"/>
                  </a:cubicBezTo>
                  <a:lnTo>
                    <a:pt x="4006850" y="1162050"/>
                  </a:lnTo>
                  <a:cubicBezTo>
                    <a:pt x="4022310" y="1208429"/>
                    <a:pt x="4016303" y="1187163"/>
                    <a:pt x="4025900" y="1225550"/>
                  </a:cubicBezTo>
                  <a:cubicBezTo>
                    <a:pt x="4027523" y="1232044"/>
                    <a:pt x="4030133" y="1238250"/>
                    <a:pt x="4032250" y="1244600"/>
                  </a:cubicBezTo>
                  <a:cubicBezTo>
                    <a:pt x="4040349" y="1268898"/>
                    <a:pt x="4046502" y="1284108"/>
                    <a:pt x="4051300" y="1308100"/>
                  </a:cubicBezTo>
                  <a:cubicBezTo>
                    <a:pt x="4055705" y="1330126"/>
                    <a:pt x="4060950" y="1369302"/>
                    <a:pt x="4064000" y="1390650"/>
                  </a:cubicBezTo>
                  <a:cubicBezTo>
                    <a:pt x="4055938" y="1430958"/>
                    <a:pt x="4060268" y="1411929"/>
                    <a:pt x="4051300" y="1447800"/>
                  </a:cubicBezTo>
                  <a:cubicBezTo>
                    <a:pt x="4048053" y="1460787"/>
                    <a:pt x="4044037" y="1473667"/>
                    <a:pt x="4038600" y="1485900"/>
                  </a:cubicBezTo>
                  <a:cubicBezTo>
                    <a:pt x="4035500" y="1492874"/>
                    <a:pt x="4030133" y="1498600"/>
                    <a:pt x="4025900" y="1504950"/>
                  </a:cubicBezTo>
                  <a:cubicBezTo>
                    <a:pt x="4018474" y="1516089"/>
                    <a:pt x="4017433" y="1530350"/>
                    <a:pt x="4013200" y="1543050"/>
                  </a:cubicBezTo>
                  <a:cubicBezTo>
                    <a:pt x="3999156" y="1557094"/>
                    <a:pt x="3990291" y="1563469"/>
                    <a:pt x="3981450" y="1581150"/>
                  </a:cubicBezTo>
                  <a:cubicBezTo>
                    <a:pt x="3978457" y="1587137"/>
                    <a:pt x="3977217" y="1593850"/>
                    <a:pt x="3975100" y="1600200"/>
                  </a:cubicBezTo>
                  <a:cubicBezTo>
                    <a:pt x="3970273" y="1614680"/>
                    <a:pt x="3957113" y="1624957"/>
                    <a:pt x="3949700" y="1638300"/>
                  </a:cubicBezTo>
                  <a:cubicBezTo>
                    <a:pt x="3946449" y="1644151"/>
                    <a:pt x="3946343" y="1651363"/>
                    <a:pt x="3943350" y="1657350"/>
                  </a:cubicBezTo>
                  <a:cubicBezTo>
                    <a:pt x="3939937" y="1664176"/>
                    <a:pt x="3934436" y="1669774"/>
                    <a:pt x="3930650" y="1676400"/>
                  </a:cubicBezTo>
                  <a:cubicBezTo>
                    <a:pt x="3884403" y="1757333"/>
                    <a:pt x="3931775" y="1676122"/>
                    <a:pt x="3920478" y="1702280"/>
                  </a:cubicBezTo>
                  <a:lnTo>
                    <a:pt x="3911600" y="1720850"/>
                  </a:lnTo>
                  <a:cubicBezTo>
                    <a:pt x="3886981" y="1770089"/>
                    <a:pt x="3908511" y="1711067"/>
                    <a:pt x="3892550" y="1758950"/>
                  </a:cubicBezTo>
                  <a:cubicBezTo>
                    <a:pt x="3890137" y="1766190"/>
                    <a:pt x="3884083" y="1771650"/>
                    <a:pt x="3879850" y="1778000"/>
                  </a:cubicBezTo>
                  <a:cubicBezTo>
                    <a:pt x="3871383" y="1790700"/>
                    <a:pt x="3861863" y="1802757"/>
                    <a:pt x="3854450" y="1816100"/>
                  </a:cubicBezTo>
                  <a:cubicBezTo>
                    <a:pt x="3851199" y="1821951"/>
                    <a:pt x="3851093" y="1829163"/>
                    <a:pt x="3848100" y="1835150"/>
                  </a:cubicBezTo>
                  <a:cubicBezTo>
                    <a:pt x="3844687" y="1841976"/>
                    <a:pt x="3839633" y="1847850"/>
                    <a:pt x="3835400" y="1854200"/>
                  </a:cubicBezTo>
                  <a:cubicBezTo>
                    <a:pt x="3827974" y="1865339"/>
                    <a:pt x="3828137" y="1880067"/>
                    <a:pt x="3822700" y="1892300"/>
                  </a:cubicBezTo>
                  <a:cubicBezTo>
                    <a:pt x="3819600" y="1899274"/>
                    <a:pt x="3814233" y="1905000"/>
                    <a:pt x="3810000" y="1911350"/>
                  </a:cubicBezTo>
                  <a:cubicBezTo>
                    <a:pt x="3802574" y="1922489"/>
                    <a:pt x="3802737" y="1937217"/>
                    <a:pt x="3797300" y="1949450"/>
                  </a:cubicBezTo>
                  <a:cubicBezTo>
                    <a:pt x="3794200" y="1956424"/>
                    <a:pt x="3788386" y="1961874"/>
                    <a:pt x="3784600" y="1968500"/>
                  </a:cubicBezTo>
                  <a:cubicBezTo>
                    <a:pt x="3767884" y="1997753"/>
                    <a:pt x="3775837" y="1990675"/>
                    <a:pt x="3767768" y="1998399"/>
                  </a:cubicBezTo>
                  <a:lnTo>
                    <a:pt x="3752850" y="2012950"/>
                  </a:lnTo>
                  <a:cubicBezTo>
                    <a:pt x="3742057" y="2023743"/>
                    <a:pt x="3736821" y="2039002"/>
                    <a:pt x="3727450" y="2051050"/>
                  </a:cubicBezTo>
                  <a:cubicBezTo>
                    <a:pt x="3692377" y="2096144"/>
                    <a:pt x="3705588" y="2074452"/>
                    <a:pt x="3710422" y="2066883"/>
                  </a:cubicBezTo>
                  <a:cubicBezTo>
                    <a:pt x="3712135" y="2064234"/>
                    <a:pt x="3711479" y="2065216"/>
                    <a:pt x="3710422" y="2066883"/>
                  </a:cubicBezTo>
                  <a:cubicBezTo>
                    <a:pt x="3708399" y="2070012"/>
                    <a:pt x="3703982" y="2076727"/>
                    <a:pt x="3695700" y="2089150"/>
                  </a:cubicBezTo>
                  <a:lnTo>
                    <a:pt x="3657600" y="2146300"/>
                  </a:lnTo>
                  <a:cubicBezTo>
                    <a:pt x="3654349" y="2152151"/>
                    <a:pt x="3653367" y="2159000"/>
                    <a:pt x="3651250" y="2165350"/>
                  </a:cubicBezTo>
                  <a:cubicBezTo>
                    <a:pt x="3646423" y="2179830"/>
                    <a:pt x="3633263" y="2190107"/>
                    <a:pt x="3625850" y="2203450"/>
                  </a:cubicBezTo>
                  <a:cubicBezTo>
                    <a:pt x="3622599" y="2209301"/>
                    <a:pt x="3622493" y="2216513"/>
                    <a:pt x="3619500" y="2222500"/>
                  </a:cubicBezTo>
                  <a:cubicBezTo>
                    <a:pt x="3616087" y="2229326"/>
                    <a:pt x="3610213" y="2234724"/>
                    <a:pt x="3606800" y="2241550"/>
                  </a:cubicBezTo>
                  <a:cubicBezTo>
                    <a:pt x="3580510" y="2294130"/>
                    <a:pt x="3624146" y="2225055"/>
                    <a:pt x="3587750" y="2279650"/>
                  </a:cubicBezTo>
                  <a:cubicBezTo>
                    <a:pt x="3580324" y="2290789"/>
                    <a:pt x="3578060" y="2304706"/>
                    <a:pt x="3575050" y="2317750"/>
                  </a:cubicBezTo>
                  <a:cubicBezTo>
                    <a:pt x="3563321" y="2368576"/>
                    <a:pt x="3563169" y="2496572"/>
                    <a:pt x="3562350" y="2514600"/>
                  </a:cubicBezTo>
                  <a:cubicBezTo>
                    <a:pt x="3560425" y="2556942"/>
                    <a:pt x="3558564" y="2599291"/>
                    <a:pt x="3556000" y="2641600"/>
                  </a:cubicBezTo>
                  <a:cubicBezTo>
                    <a:pt x="3554330" y="2669147"/>
                    <a:pt x="3549650" y="2696552"/>
                    <a:pt x="3549650" y="2724150"/>
                  </a:cubicBezTo>
                  <a:cubicBezTo>
                    <a:pt x="3549650" y="2779224"/>
                    <a:pt x="3553883" y="2834217"/>
                    <a:pt x="3556000" y="2889250"/>
                  </a:cubicBezTo>
                  <a:cubicBezTo>
                    <a:pt x="3550530" y="2916599"/>
                    <a:pt x="3547362" y="2930665"/>
                    <a:pt x="3543300" y="2959100"/>
                  </a:cubicBezTo>
                  <a:cubicBezTo>
                    <a:pt x="3540887" y="2975994"/>
                    <a:pt x="3539067" y="2992967"/>
                    <a:pt x="3536950" y="3009900"/>
                  </a:cubicBezTo>
                  <a:cubicBezTo>
                    <a:pt x="3546723" y="3058766"/>
                    <a:pt x="3540682" y="3031179"/>
                    <a:pt x="3556000" y="3092450"/>
                  </a:cubicBezTo>
                  <a:cubicBezTo>
                    <a:pt x="3556000" y="3092450"/>
                    <a:pt x="3572029" y="3118502"/>
                    <a:pt x="3581400" y="3130550"/>
                  </a:cubicBezTo>
                  <a:cubicBezTo>
                    <a:pt x="3589987" y="3141590"/>
                    <a:pt x="3595548" y="3148297"/>
                    <a:pt x="3599123" y="3152006"/>
                  </a:cubicBezTo>
                  <a:cubicBezTo>
                    <a:pt x="3600391" y="3155394"/>
                    <a:pt x="3602816" y="3160681"/>
                    <a:pt x="3606800" y="3168650"/>
                  </a:cubicBezTo>
                  <a:cubicBezTo>
                    <a:pt x="3615641" y="3186331"/>
                    <a:pt x="3624506" y="3192706"/>
                    <a:pt x="3638550" y="3206750"/>
                  </a:cubicBezTo>
                  <a:cubicBezTo>
                    <a:pt x="3649343" y="3217543"/>
                    <a:pt x="3655483" y="3232150"/>
                    <a:pt x="3663950" y="3244850"/>
                  </a:cubicBezTo>
                  <a:cubicBezTo>
                    <a:pt x="3667663" y="3250419"/>
                    <a:pt x="3668183" y="3257550"/>
                    <a:pt x="3670300" y="3263900"/>
                  </a:cubicBezTo>
                  <a:cubicBezTo>
                    <a:pt x="3687071" y="3314214"/>
                    <a:pt x="3680799" y="3288795"/>
                    <a:pt x="3689350" y="3340100"/>
                  </a:cubicBezTo>
                  <a:cubicBezTo>
                    <a:pt x="3678173" y="3373630"/>
                    <a:pt x="3686713" y="3353581"/>
                    <a:pt x="3657600" y="3397250"/>
                  </a:cubicBezTo>
                  <a:lnTo>
                    <a:pt x="3638550" y="3409950"/>
                  </a:lnTo>
                  <a:cubicBezTo>
                    <a:pt x="3592978" y="3440331"/>
                    <a:pt x="3611243" y="3424557"/>
                    <a:pt x="3581400" y="3454400"/>
                  </a:cubicBezTo>
                  <a:cubicBezTo>
                    <a:pt x="3570607" y="3465193"/>
                    <a:pt x="3556643" y="3472387"/>
                    <a:pt x="3543300" y="3479800"/>
                  </a:cubicBezTo>
                  <a:cubicBezTo>
                    <a:pt x="3537449" y="3483051"/>
                    <a:pt x="3529819" y="3482437"/>
                    <a:pt x="3524250" y="3486150"/>
                  </a:cubicBezTo>
                  <a:cubicBezTo>
                    <a:pt x="3516778" y="3491131"/>
                    <a:pt x="3511550" y="3498850"/>
                    <a:pt x="3505200" y="3505200"/>
                  </a:cubicBezTo>
                  <a:cubicBezTo>
                    <a:pt x="3499804" y="3510596"/>
                    <a:pt x="3492500" y="3513667"/>
                    <a:pt x="3486150" y="3517900"/>
                  </a:cubicBezTo>
                  <a:cubicBezTo>
                    <a:pt x="3473450" y="3526367"/>
                    <a:pt x="3459537" y="3533249"/>
                    <a:pt x="3448050" y="3543300"/>
                  </a:cubicBezTo>
                  <a:cubicBezTo>
                    <a:pt x="3442307" y="3548326"/>
                    <a:pt x="3439583" y="3556000"/>
                    <a:pt x="3435350" y="3562350"/>
                  </a:cubicBezTo>
                  <a:cubicBezTo>
                    <a:pt x="3380755" y="3598746"/>
                    <a:pt x="3449830" y="3555110"/>
                    <a:pt x="3397250" y="3581400"/>
                  </a:cubicBezTo>
                  <a:cubicBezTo>
                    <a:pt x="3390424" y="3584813"/>
                    <a:pt x="3384550" y="3589867"/>
                    <a:pt x="3378200" y="3594100"/>
                  </a:cubicBezTo>
                  <a:cubicBezTo>
                    <a:pt x="3372631" y="3597813"/>
                    <a:pt x="3365500" y="3598333"/>
                    <a:pt x="3359150" y="3600450"/>
                  </a:cubicBezTo>
                  <a:cubicBezTo>
                    <a:pt x="3312771" y="3615910"/>
                    <a:pt x="3334037" y="3609903"/>
                    <a:pt x="3295650" y="3619500"/>
                  </a:cubicBezTo>
                  <a:cubicBezTo>
                    <a:pt x="3263900" y="3621617"/>
                    <a:pt x="3232090" y="3622969"/>
                    <a:pt x="3200400" y="3625850"/>
                  </a:cubicBezTo>
                  <a:cubicBezTo>
                    <a:pt x="3185494" y="3627205"/>
                    <a:pt x="3170786" y="3630222"/>
                    <a:pt x="3155950" y="3632200"/>
                  </a:cubicBezTo>
                  <a:cubicBezTo>
                    <a:pt x="3101097" y="3639514"/>
                    <a:pt x="3112573" y="3636920"/>
                    <a:pt x="3060700" y="3644900"/>
                  </a:cubicBezTo>
                  <a:cubicBezTo>
                    <a:pt x="3047975" y="3646858"/>
                    <a:pt x="3035225" y="3648725"/>
                    <a:pt x="3022600" y="3651250"/>
                  </a:cubicBezTo>
                  <a:cubicBezTo>
                    <a:pt x="2965516" y="3662667"/>
                    <a:pt x="3031992" y="3652860"/>
                    <a:pt x="2965450" y="3663950"/>
                  </a:cubicBezTo>
                  <a:cubicBezTo>
                    <a:pt x="2950687" y="3666411"/>
                    <a:pt x="2935817" y="3668183"/>
                    <a:pt x="2921000" y="3670300"/>
                  </a:cubicBezTo>
                  <a:cubicBezTo>
                    <a:pt x="2863850" y="3672417"/>
                    <a:pt x="2806634" y="3673190"/>
                    <a:pt x="2749550" y="3676650"/>
                  </a:cubicBezTo>
                  <a:cubicBezTo>
                    <a:pt x="2736698" y="3677429"/>
                    <a:pt x="2724309" y="3682357"/>
                    <a:pt x="2711450" y="3683000"/>
                  </a:cubicBezTo>
                  <a:cubicBezTo>
                    <a:pt x="2639542" y="3686595"/>
                    <a:pt x="2567517" y="3687233"/>
                    <a:pt x="2495550" y="3689350"/>
                  </a:cubicBezTo>
                  <a:cubicBezTo>
                    <a:pt x="2495550" y="3689350"/>
                    <a:pt x="2444884" y="3679981"/>
                    <a:pt x="2419350" y="3676650"/>
                  </a:cubicBezTo>
                  <a:cubicBezTo>
                    <a:pt x="2396167" y="3673626"/>
                    <a:pt x="2372783" y="3672417"/>
                    <a:pt x="2349500" y="3670300"/>
                  </a:cubicBezTo>
                  <a:lnTo>
                    <a:pt x="2184400" y="3663950"/>
                  </a:lnTo>
                  <a:cubicBezTo>
                    <a:pt x="2162830" y="3663120"/>
                    <a:pt x="2142067" y="3655483"/>
                    <a:pt x="2120900" y="3651250"/>
                  </a:cubicBezTo>
                  <a:cubicBezTo>
                    <a:pt x="2065251" y="3640120"/>
                    <a:pt x="2080417" y="3640375"/>
                    <a:pt x="2032000" y="3625850"/>
                  </a:cubicBezTo>
                  <a:cubicBezTo>
                    <a:pt x="2023641" y="3623342"/>
                    <a:pt x="2015067" y="3621617"/>
                    <a:pt x="2006600" y="3619500"/>
                  </a:cubicBezTo>
                  <a:cubicBezTo>
                    <a:pt x="1993613" y="3616253"/>
                    <a:pt x="1981322" y="3610647"/>
                    <a:pt x="1968500" y="3606800"/>
                  </a:cubicBezTo>
                  <a:cubicBezTo>
                    <a:pt x="1960141" y="3604292"/>
                    <a:pt x="1951567" y="3602567"/>
                    <a:pt x="1943100" y="3600450"/>
                  </a:cubicBezTo>
                  <a:cubicBezTo>
                    <a:pt x="1936606" y="3598827"/>
                    <a:pt x="1930400" y="3596217"/>
                    <a:pt x="1924050" y="3594100"/>
                  </a:cubicBezTo>
                  <a:cubicBezTo>
                    <a:pt x="1911350" y="3589867"/>
                    <a:pt x="1898183" y="3586837"/>
                    <a:pt x="1885950" y="3581400"/>
                  </a:cubicBezTo>
                  <a:cubicBezTo>
                    <a:pt x="1870037" y="3574327"/>
                    <a:pt x="1859813" y="3561613"/>
                    <a:pt x="1847850" y="3549650"/>
                  </a:cubicBezTo>
                  <a:cubicBezTo>
                    <a:pt x="1773767" y="3475567"/>
                    <a:pt x="1833033" y="3559175"/>
                    <a:pt x="1797050" y="3505200"/>
                  </a:cubicBezTo>
                  <a:cubicBezTo>
                    <a:pt x="1790700" y="3500967"/>
                    <a:pt x="1783396" y="3497896"/>
                    <a:pt x="1778000" y="3492500"/>
                  </a:cubicBezTo>
                  <a:cubicBezTo>
                    <a:pt x="1772604" y="3487104"/>
                    <a:pt x="1770186" y="3479313"/>
                    <a:pt x="1765300" y="3473450"/>
                  </a:cubicBezTo>
                  <a:cubicBezTo>
                    <a:pt x="1759551" y="3466551"/>
                    <a:pt x="1751999" y="3461299"/>
                    <a:pt x="1746250" y="3454400"/>
                  </a:cubicBezTo>
                  <a:cubicBezTo>
                    <a:pt x="1741364" y="3448537"/>
                    <a:pt x="1738436" y="3441213"/>
                    <a:pt x="1733550" y="3435350"/>
                  </a:cubicBezTo>
                  <a:cubicBezTo>
                    <a:pt x="1727801" y="3428451"/>
                    <a:pt x="1719481" y="3423772"/>
                    <a:pt x="1714500" y="3416300"/>
                  </a:cubicBezTo>
                  <a:cubicBezTo>
                    <a:pt x="1710787" y="3410731"/>
                    <a:pt x="1711143" y="3403237"/>
                    <a:pt x="1708150" y="3397250"/>
                  </a:cubicBezTo>
                  <a:cubicBezTo>
                    <a:pt x="1699309" y="3379569"/>
                    <a:pt x="1690444" y="3373194"/>
                    <a:pt x="1676400" y="3359150"/>
                  </a:cubicBezTo>
                  <a:cubicBezTo>
                    <a:pt x="1671247" y="3353997"/>
                    <a:pt x="1660228" y="3307161"/>
                    <a:pt x="1657350" y="3295650"/>
                  </a:cubicBezTo>
                  <a:lnTo>
                    <a:pt x="1663700" y="3276600"/>
                  </a:lnTo>
                  <a:lnTo>
                    <a:pt x="1670050" y="3257550"/>
                  </a:lnTo>
                  <a:cubicBezTo>
                    <a:pt x="1674283" y="3244850"/>
                    <a:pt x="1677313" y="3231683"/>
                    <a:pt x="1682750" y="3219450"/>
                  </a:cubicBezTo>
                  <a:cubicBezTo>
                    <a:pt x="1685850" y="3212476"/>
                    <a:pt x="1692037" y="3207226"/>
                    <a:pt x="1695450" y="3200400"/>
                  </a:cubicBezTo>
                  <a:cubicBezTo>
                    <a:pt x="1698443" y="3194413"/>
                    <a:pt x="1699683" y="3187700"/>
                    <a:pt x="1701800" y="3181350"/>
                  </a:cubicBezTo>
                  <a:cubicBezTo>
                    <a:pt x="1706627" y="3166870"/>
                    <a:pt x="1719787" y="3156593"/>
                    <a:pt x="1727200" y="3143250"/>
                  </a:cubicBezTo>
                  <a:cubicBezTo>
                    <a:pt x="1730451" y="3137399"/>
                    <a:pt x="1731433" y="3130550"/>
                    <a:pt x="1733550" y="3124200"/>
                  </a:cubicBezTo>
                  <a:cubicBezTo>
                    <a:pt x="1733550" y="3124200"/>
                    <a:pt x="1726287" y="3098333"/>
                    <a:pt x="1720850" y="3086100"/>
                  </a:cubicBezTo>
                  <a:cubicBezTo>
                    <a:pt x="1717750" y="3079126"/>
                    <a:pt x="1711563" y="3073876"/>
                    <a:pt x="1708150" y="3067050"/>
                  </a:cubicBezTo>
                  <a:cubicBezTo>
                    <a:pt x="1705157" y="3061063"/>
                    <a:pt x="1703917" y="3054350"/>
                    <a:pt x="1701800" y="3048000"/>
                  </a:cubicBezTo>
                  <a:lnTo>
                    <a:pt x="1682750" y="3028950"/>
                  </a:lnTo>
                  <a:cubicBezTo>
                    <a:pt x="1677354" y="3023554"/>
                    <a:pt x="1674283" y="3016250"/>
                    <a:pt x="1670050" y="3009900"/>
                  </a:cubicBezTo>
                  <a:lnTo>
                    <a:pt x="1657350" y="2990850"/>
                  </a:lnTo>
                  <a:lnTo>
                    <a:pt x="1619250" y="2933700"/>
                  </a:lnTo>
                  <a:lnTo>
                    <a:pt x="1600200" y="2921000"/>
                  </a:lnTo>
                  <a:cubicBezTo>
                    <a:pt x="1593850" y="2916767"/>
                    <a:pt x="1591733" y="2908300"/>
                    <a:pt x="1587500" y="2901950"/>
                  </a:cubicBezTo>
                  <a:lnTo>
                    <a:pt x="1549400" y="2844800"/>
                  </a:lnTo>
                  <a:lnTo>
                    <a:pt x="1536700" y="2825750"/>
                  </a:lnTo>
                  <a:cubicBezTo>
                    <a:pt x="1528233" y="2813050"/>
                    <a:pt x="1518713" y="2800993"/>
                    <a:pt x="1511300" y="2787650"/>
                  </a:cubicBezTo>
                  <a:cubicBezTo>
                    <a:pt x="1508049" y="2781799"/>
                    <a:pt x="1507067" y="2774950"/>
                    <a:pt x="1504950" y="2768600"/>
                  </a:cubicBezTo>
                  <a:cubicBezTo>
                    <a:pt x="1502537" y="2761360"/>
                    <a:pt x="1496483" y="2755900"/>
                    <a:pt x="1492250" y="2749550"/>
                  </a:cubicBezTo>
                  <a:cubicBezTo>
                    <a:pt x="1483783" y="2736850"/>
                    <a:pt x="1476221" y="2723498"/>
                    <a:pt x="1466850" y="2711450"/>
                  </a:cubicBezTo>
                  <a:cubicBezTo>
                    <a:pt x="1446040" y="2684694"/>
                    <a:pt x="1448988" y="2697134"/>
                    <a:pt x="1446640" y="2689657"/>
                  </a:cubicBezTo>
                  <a:lnTo>
                    <a:pt x="1441450" y="2673350"/>
                  </a:lnTo>
                  <a:lnTo>
                    <a:pt x="1422400" y="2660650"/>
                  </a:lnTo>
                  <a:cubicBezTo>
                    <a:pt x="1403685" y="2648173"/>
                    <a:pt x="1397267" y="2623351"/>
                    <a:pt x="1390650" y="2603500"/>
                  </a:cubicBezTo>
                  <a:lnTo>
                    <a:pt x="1371600" y="2590800"/>
                  </a:lnTo>
                  <a:cubicBezTo>
                    <a:pt x="1365250" y="2586567"/>
                    <a:pt x="1363133" y="2578100"/>
                    <a:pt x="1358900" y="2571750"/>
                  </a:cubicBezTo>
                  <a:lnTo>
                    <a:pt x="1346200" y="2552700"/>
                  </a:lnTo>
                  <a:lnTo>
                    <a:pt x="1308100" y="2495550"/>
                  </a:lnTo>
                  <a:cubicBezTo>
                    <a:pt x="1304849" y="2489699"/>
                    <a:pt x="1306483" y="2481233"/>
                    <a:pt x="1301750" y="2476500"/>
                  </a:cubicBezTo>
                  <a:cubicBezTo>
                    <a:pt x="1297017" y="2471767"/>
                    <a:pt x="1287927" y="2474331"/>
                    <a:pt x="1282700" y="2470150"/>
                  </a:cubicBezTo>
                  <a:cubicBezTo>
                    <a:pt x="1276741" y="2465382"/>
                    <a:pt x="1274233" y="2457450"/>
                    <a:pt x="1270000" y="2451100"/>
                  </a:cubicBezTo>
                  <a:cubicBezTo>
                    <a:pt x="1238250" y="2429933"/>
                    <a:pt x="1255183" y="2444750"/>
                    <a:pt x="1225550" y="2400300"/>
                  </a:cubicBezTo>
                  <a:cubicBezTo>
                    <a:pt x="1219200" y="2396067"/>
                    <a:pt x="1211896" y="2392996"/>
                    <a:pt x="1206500" y="2387600"/>
                  </a:cubicBezTo>
                  <a:cubicBezTo>
                    <a:pt x="1194190" y="2375290"/>
                    <a:pt x="1192615" y="2364994"/>
                    <a:pt x="1187450" y="2349500"/>
                  </a:cubicBezTo>
                  <a:cubicBezTo>
                    <a:pt x="1136650" y="2315633"/>
                    <a:pt x="1198033" y="2360083"/>
                    <a:pt x="1155700" y="2317750"/>
                  </a:cubicBezTo>
                  <a:cubicBezTo>
                    <a:pt x="1134158" y="2296208"/>
                    <a:pt x="1137595" y="2309981"/>
                    <a:pt x="1135445" y="2302568"/>
                  </a:cubicBezTo>
                  <a:lnTo>
                    <a:pt x="1130300" y="2286000"/>
                  </a:lnTo>
                  <a:cubicBezTo>
                    <a:pt x="1123950" y="2281767"/>
                    <a:pt x="1116018" y="2279259"/>
                    <a:pt x="1111250" y="2273300"/>
                  </a:cubicBezTo>
                  <a:cubicBezTo>
                    <a:pt x="1107069" y="2268073"/>
                    <a:pt x="1107017" y="2260600"/>
                    <a:pt x="1104900" y="2254250"/>
                  </a:cubicBezTo>
                  <a:cubicBezTo>
                    <a:pt x="1102487" y="2247010"/>
                    <a:pt x="1096433" y="2241550"/>
                    <a:pt x="1092200" y="2235200"/>
                  </a:cubicBezTo>
                  <a:lnTo>
                    <a:pt x="1054100" y="2178050"/>
                  </a:lnTo>
                  <a:cubicBezTo>
                    <a:pt x="1048587" y="2170961"/>
                    <a:pt x="1040031" y="2166472"/>
                    <a:pt x="1035050" y="2159000"/>
                  </a:cubicBezTo>
                  <a:cubicBezTo>
                    <a:pt x="1031337" y="2153431"/>
                    <a:pt x="1032881" y="2145177"/>
                    <a:pt x="1028700" y="2139950"/>
                  </a:cubicBezTo>
                  <a:cubicBezTo>
                    <a:pt x="995874" y="2098918"/>
                    <a:pt x="1019261" y="2156083"/>
                    <a:pt x="1003300" y="2108200"/>
                  </a:cubicBezTo>
                  <a:lnTo>
                    <a:pt x="984250" y="2095500"/>
                  </a:lnTo>
                  <a:cubicBezTo>
                    <a:pt x="977900" y="2091267"/>
                    <a:pt x="975783" y="2082800"/>
                    <a:pt x="971550" y="2076450"/>
                  </a:cubicBezTo>
                  <a:lnTo>
                    <a:pt x="958850" y="2057400"/>
                  </a:lnTo>
                  <a:cubicBezTo>
                    <a:pt x="950383" y="2044700"/>
                    <a:pt x="940863" y="2032643"/>
                    <a:pt x="933450" y="2019300"/>
                  </a:cubicBezTo>
                  <a:cubicBezTo>
                    <a:pt x="930199" y="2013449"/>
                    <a:pt x="929217" y="2006600"/>
                    <a:pt x="927100" y="2000250"/>
                  </a:cubicBezTo>
                  <a:cubicBezTo>
                    <a:pt x="922273" y="1985770"/>
                    <a:pt x="911071" y="1974198"/>
                    <a:pt x="901700" y="1962150"/>
                  </a:cubicBezTo>
                  <a:cubicBezTo>
                    <a:pt x="896187" y="1955061"/>
                    <a:pt x="889000" y="1949450"/>
                    <a:pt x="882650" y="1943100"/>
                  </a:cubicBezTo>
                  <a:cubicBezTo>
                    <a:pt x="877254" y="1937704"/>
                    <a:pt x="874183" y="1930400"/>
                    <a:pt x="869950" y="1924050"/>
                  </a:cubicBezTo>
                  <a:lnTo>
                    <a:pt x="844550" y="1885950"/>
                  </a:lnTo>
                  <a:cubicBezTo>
                    <a:pt x="836083" y="1873250"/>
                    <a:pt x="828521" y="1859898"/>
                    <a:pt x="819150" y="1847850"/>
                  </a:cubicBezTo>
                  <a:cubicBezTo>
                    <a:pt x="813637" y="1840761"/>
                    <a:pt x="806450" y="1835150"/>
                    <a:pt x="800100" y="1828800"/>
                  </a:cubicBezTo>
                  <a:cubicBezTo>
                    <a:pt x="789307" y="1818007"/>
                    <a:pt x="784751" y="1802187"/>
                    <a:pt x="774700" y="1790700"/>
                  </a:cubicBezTo>
                  <a:cubicBezTo>
                    <a:pt x="769674" y="1784957"/>
                    <a:pt x="761046" y="1783396"/>
                    <a:pt x="755650" y="1778000"/>
                  </a:cubicBezTo>
                  <a:cubicBezTo>
                    <a:pt x="750254" y="1772604"/>
                    <a:pt x="747183" y="1765300"/>
                    <a:pt x="742950" y="1758950"/>
                  </a:cubicBezTo>
                  <a:cubicBezTo>
                    <a:pt x="742950" y="1758950"/>
                    <a:pt x="716337" y="1743601"/>
                    <a:pt x="704850" y="1733550"/>
                  </a:cubicBezTo>
                  <a:cubicBezTo>
                    <a:pt x="699107" y="1728524"/>
                    <a:pt x="696383" y="1720850"/>
                    <a:pt x="692150" y="1714500"/>
                  </a:cubicBezTo>
                  <a:lnTo>
                    <a:pt x="673100" y="1701800"/>
                  </a:lnTo>
                  <a:cubicBezTo>
                    <a:pt x="666750" y="1697567"/>
                    <a:pt x="664633" y="1689100"/>
                    <a:pt x="660400" y="1682750"/>
                  </a:cubicBezTo>
                  <a:lnTo>
                    <a:pt x="647700" y="1663700"/>
                  </a:lnTo>
                  <a:cubicBezTo>
                    <a:pt x="618587" y="1620031"/>
                    <a:pt x="627127" y="1640080"/>
                    <a:pt x="615950" y="1606550"/>
                  </a:cubicBezTo>
                  <a:cubicBezTo>
                    <a:pt x="609600" y="1602317"/>
                    <a:pt x="601668" y="1599809"/>
                    <a:pt x="596900" y="1593850"/>
                  </a:cubicBezTo>
                  <a:cubicBezTo>
                    <a:pt x="592719" y="1588623"/>
                    <a:pt x="592667" y="1581150"/>
                    <a:pt x="590550" y="1574800"/>
                  </a:cubicBezTo>
                  <a:cubicBezTo>
                    <a:pt x="588137" y="1567560"/>
                    <a:pt x="582083" y="1562100"/>
                    <a:pt x="577850" y="1555750"/>
                  </a:cubicBezTo>
                  <a:lnTo>
                    <a:pt x="539750" y="1498600"/>
                  </a:lnTo>
                  <a:cubicBezTo>
                    <a:pt x="536499" y="1492749"/>
                    <a:pt x="535517" y="1485900"/>
                    <a:pt x="533400" y="1479550"/>
                  </a:cubicBezTo>
                  <a:cubicBezTo>
                    <a:pt x="530987" y="1472310"/>
                    <a:pt x="524933" y="1466850"/>
                    <a:pt x="520700" y="1460500"/>
                  </a:cubicBezTo>
                  <a:cubicBezTo>
                    <a:pt x="512233" y="1447800"/>
                    <a:pt x="502713" y="1435743"/>
                    <a:pt x="495300" y="1422400"/>
                  </a:cubicBezTo>
                  <a:cubicBezTo>
                    <a:pt x="492049" y="1416549"/>
                    <a:pt x="491943" y="1409337"/>
                    <a:pt x="488950" y="1403350"/>
                  </a:cubicBezTo>
                  <a:cubicBezTo>
                    <a:pt x="485537" y="1396524"/>
                    <a:pt x="480483" y="1390650"/>
                    <a:pt x="476250" y="1384300"/>
                  </a:cubicBezTo>
                  <a:cubicBezTo>
                    <a:pt x="448436" y="1375029"/>
                    <a:pt x="460640" y="1381534"/>
                    <a:pt x="456363" y="1373248"/>
                  </a:cubicBezTo>
                  <a:lnTo>
                    <a:pt x="444500" y="1358900"/>
                  </a:lnTo>
                  <a:cubicBezTo>
                    <a:pt x="397242" y="1311642"/>
                    <a:pt x="436330" y="1365695"/>
                    <a:pt x="406400" y="1320800"/>
                  </a:cubicBezTo>
                  <a:lnTo>
                    <a:pt x="387350" y="1314450"/>
                  </a:lnTo>
                  <a:lnTo>
                    <a:pt x="349250" y="1301750"/>
                  </a:lnTo>
                  <a:cubicBezTo>
                    <a:pt x="332317" y="1303867"/>
                    <a:pt x="315283" y="1305295"/>
                    <a:pt x="298450" y="1308100"/>
                  </a:cubicBezTo>
                  <a:cubicBezTo>
                    <a:pt x="289842" y="1309535"/>
                    <a:pt x="281636" y="1312889"/>
                    <a:pt x="273050" y="1314450"/>
                  </a:cubicBezTo>
                  <a:cubicBezTo>
                    <a:pt x="189624" y="1329618"/>
                    <a:pt x="260809" y="1312748"/>
                    <a:pt x="203200" y="1327150"/>
                  </a:cubicBezTo>
                  <a:cubicBezTo>
                    <a:pt x="114169" y="1319731"/>
                    <a:pt x="152141" y="1324990"/>
                    <a:pt x="88900" y="1314450"/>
                  </a:cubicBezTo>
                  <a:cubicBezTo>
                    <a:pt x="67608" y="1310901"/>
                    <a:pt x="46031" y="1308098"/>
                    <a:pt x="25400" y="1301750"/>
                  </a:cubicBezTo>
                  <a:cubicBezTo>
                    <a:pt x="18106" y="1299506"/>
                    <a:pt x="8447" y="1296388"/>
                    <a:pt x="6350" y="1289050"/>
                  </a:cubicBezTo>
                  <a:cubicBezTo>
                    <a:pt x="-652" y="1264543"/>
                    <a:pt x="2117" y="1238250"/>
                    <a:pt x="0" y="1212850"/>
                  </a:cubicBezTo>
                  <a:cubicBezTo>
                    <a:pt x="8763" y="1186560"/>
                    <a:pt x="2637" y="1199369"/>
                    <a:pt x="19050" y="1174750"/>
                  </a:cubicBezTo>
                  <a:cubicBezTo>
                    <a:pt x="26476" y="1163611"/>
                    <a:pt x="26313" y="1148883"/>
                    <a:pt x="31750" y="1136650"/>
                  </a:cubicBezTo>
                  <a:cubicBezTo>
                    <a:pt x="34850" y="1129676"/>
                    <a:pt x="40217" y="1123950"/>
                    <a:pt x="44450" y="1117600"/>
                  </a:cubicBezTo>
                  <a:cubicBezTo>
                    <a:pt x="51876" y="1106461"/>
                    <a:pt x="51713" y="1091733"/>
                    <a:pt x="57150" y="1079500"/>
                  </a:cubicBezTo>
                  <a:cubicBezTo>
                    <a:pt x="60250" y="1072526"/>
                    <a:pt x="65617" y="1066800"/>
                    <a:pt x="69850" y="1060450"/>
                  </a:cubicBezTo>
                  <a:cubicBezTo>
                    <a:pt x="77276" y="1049311"/>
                    <a:pt x="78317" y="1035050"/>
                    <a:pt x="82550" y="1022350"/>
                  </a:cubicBezTo>
                  <a:cubicBezTo>
                    <a:pt x="133350" y="1005417"/>
                    <a:pt x="74083" y="1030817"/>
                    <a:pt x="107950" y="996950"/>
                  </a:cubicBezTo>
                  <a:cubicBezTo>
                    <a:pt x="112683" y="992217"/>
                    <a:pt x="121773" y="994781"/>
                    <a:pt x="127000" y="990600"/>
                  </a:cubicBezTo>
                  <a:cubicBezTo>
                    <a:pt x="132959" y="985832"/>
                    <a:pt x="121708" y="982133"/>
                    <a:pt x="139700" y="971550"/>
                  </a:cubicBezTo>
                  <a:lnTo>
                    <a:pt x="177800" y="933450"/>
                  </a:lnTo>
                  <a:cubicBezTo>
                    <a:pt x="177814" y="933424"/>
                    <a:pt x="185109" y="919791"/>
                    <a:pt x="190500" y="914400"/>
                  </a:cubicBezTo>
                  <a:cubicBezTo>
                    <a:pt x="197984" y="906916"/>
                    <a:pt x="206711" y="900601"/>
                    <a:pt x="215900" y="895350"/>
                  </a:cubicBezTo>
                  <a:cubicBezTo>
                    <a:pt x="221712" y="892029"/>
                    <a:pt x="229723" y="893181"/>
                    <a:pt x="234950" y="889000"/>
                  </a:cubicBezTo>
                  <a:cubicBezTo>
                    <a:pt x="240909" y="884232"/>
                    <a:pt x="243417" y="876300"/>
                    <a:pt x="247650" y="869950"/>
                  </a:cubicBezTo>
                  <a:cubicBezTo>
                    <a:pt x="247650" y="869950"/>
                    <a:pt x="274398" y="864345"/>
                    <a:pt x="285750" y="857250"/>
                  </a:cubicBezTo>
                  <a:cubicBezTo>
                    <a:pt x="292222" y="853205"/>
                    <a:pt x="294217" y="844550"/>
                    <a:pt x="298450" y="838200"/>
                  </a:cubicBezTo>
                  <a:cubicBezTo>
                    <a:pt x="343126" y="823308"/>
                    <a:pt x="287973" y="842690"/>
                    <a:pt x="342900" y="819150"/>
                  </a:cubicBezTo>
                  <a:cubicBezTo>
                    <a:pt x="349052" y="816513"/>
                    <a:pt x="355963" y="815793"/>
                    <a:pt x="361950" y="812800"/>
                  </a:cubicBezTo>
                  <a:cubicBezTo>
                    <a:pt x="368776" y="809387"/>
                    <a:pt x="374650" y="804333"/>
                    <a:pt x="381000" y="800100"/>
                  </a:cubicBezTo>
                  <a:cubicBezTo>
                    <a:pt x="396752" y="789598"/>
                    <a:pt x="414867" y="783167"/>
                    <a:pt x="431800" y="774700"/>
                  </a:cubicBezTo>
                  <a:cubicBezTo>
                    <a:pt x="439606" y="770797"/>
                    <a:pt x="448733" y="770467"/>
                    <a:pt x="457200" y="768350"/>
                  </a:cubicBezTo>
                  <a:lnTo>
                    <a:pt x="482600" y="762000"/>
                  </a:lnTo>
                  <a:lnTo>
                    <a:pt x="533400" y="749300"/>
                  </a:lnTo>
                  <a:cubicBezTo>
                    <a:pt x="565123" y="741369"/>
                    <a:pt x="672058" y="733512"/>
                    <a:pt x="711200" y="730250"/>
                  </a:cubicBezTo>
                  <a:cubicBezTo>
                    <a:pt x="711200" y="730250"/>
                    <a:pt x="738507" y="744857"/>
                    <a:pt x="749300" y="755650"/>
                  </a:cubicBezTo>
                  <a:cubicBezTo>
                    <a:pt x="754033" y="760383"/>
                    <a:pt x="754027" y="768206"/>
                    <a:pt x="755650" y="774700"/>
                  </a:cubicBezTo>
                  <a:cubicBezTo>
                    <a:pt x="769396" y="829685"/>
                    <a:pt x="765060" y="867650"/>
                    <a:pt x="768350" y="933450"/>
                  </a:cubicBezTo>
                  <a:cubicBezTo>
                    <a:pt x="760766" y="986540"/>
                    <a:pt x="765630" y="963380"/>
                    <a:pt x="755650" y="1003300"/>
                  </a:cubicBezTo>
                  <a:cubicBezTo>
                    <a:pt x="754027" y="1009794"/>
                    <a:pt x="751417" y="1016000"/>
                    <a:pt x="749300" y="1022350"/>
                  </a:cubicBezTo>
                  <a:cubicBezTo>
                    <a:pt x="742673" y="1042232"/>
                    <a:pt x="734089" y="1064737"/>
                    <a:pt x="730250" y="1085850"/>
                  </a:cubicBezTo>
                  <a:cubicBezTo>
                    <a:pt x="727573" y="1100576"/>
                    <a:pt x="723900" y="1115333"/>
                    <a:pt x="723900" y="1130300"/>
                  </a:cubicBezTo>
                  <a:cubicBezTo>
                    <a:pt x="723900" y="1143445"/>
                    <a:pt x="736529" y="1158768"/>
                    <a:pt x="742950" y="1168400"/>
                  </a:cubicBezTo>
                  <a:cubicBezTo>
                    <a:pt x="749300" y="1172633"/>
                    <a:pt x="756604" y="1175704"/>
                    <a:pt x="762000" y="1181100"/>
                  </a:cubicBezTo>
                  <a:cubicBezTo>
                    <a:pt x="767396" y="1186496"/>
                    <a:pt x="769814" y="1194287"/>
                    <a:pt x="774700" y="1200150"/>
                  </a:cubicBezTo>
                  <a:cubicBezTo>
                    <a:pt x="780449" y="1207049"/>
                    <a:pt x="788001" y="1212301"/>
                    <a:pt x="793750" y="1219200"/>
                  </a:cubicBezTo>
                  <a:cubicBezTo>
                    <a:pt x="798636" y="1225063"/>
                    <a:pt x="801564" y="1232387"/>
                    <a:pt x="806450" y="1238250"/>
                  </a:cubicBezTo>
                  <a:cubicBezTo>
                    <a:pt x="812199" y="1245149"/>
                    <a:pt x="821045" y="1249503"/>
                    <a:pt x="825500" y="1257300"/>
                  </a:cubicBezTo>
                  <a:cubicBezTo>
                    <a:pt x="829830" y="1264877"/>
                    <a:pt x="829452" y="1274309"/>
                    <a:pt x="831850" y="1282700"/>
                  </a:cubicBezTo>
                  <a:cubicBezTo>
                    <a:pt x="833689" y="1289136"/>
                    <a:pt x="835207" y="1295763"/>
                    <a:pt x="838200" y="1301750"/>
                  </a:cubicBezTo>
                  <a:cubicBezTo>
                    <a:pt x="841613" y="1308576"/>
                    <a:pt x="847487" y="1313974"/>
                    <a:pt x="850900" y="1320800"/>
                  </a:cubicBezTo>
                  <a:cubicBezTo>
                    <a:pt x="853893" y="1326787"/>
                    <a:pt x="855133" y="1333500"/>
                    <a:pt x="857250" y="1339850"/>
                  </a:cubicBezTo>
                  <a:cubicBezTo>
                    <a:pt x="862077" y="1354330"/>
                    <a:pt x="874183" y="1365250"/>
                    <a:pt x="882650" y="1377950"/>
                  </a:cubicBezTo>
                  <a:lnTo>
                    <a:pt x="920750" y="1403350"/>
                  </a:lnTo>
                  <a:cubicBezTo>
                    <a:pt x="935694" y="1413313"/>
                    <a:pt x="945426" y="1429518"/>
                    <a:pt x="958850" y="1441450"/>
                  </a:cubicBezTo>
                  <a:cubicBezTo>
                    <a:pt x="964554" y="1446520"/>
                    <a:pt x="972037" y="1449264"/>
                    <a:pt x="977900" y="1454150"/>
                  </a:cubicBezTo>
                  <a:cubicBezTo>
                    <a:pt x="984799" y="1459899"/>
                    <a:pt x="988273" y="1470886"/>
                    <a:pt x="996950" y="1473200"/>
                  </a:cubicBezTo>
                  <a:cubicBezTo>
                    <a:pt x="1021577" y="1479767"/>
                    <a:pt x="1047750" y="1477433"/>
                    <a:pt x="1073150" y="1479550"/>
                  </a:cubicBezTo>
                  <a:lnTo>
                    <a:pt x="1149350" y="1473200"/>
                  </a:lnTo>
                  <a:cubicBezTo>
                    <a:pt x="1175259" y="1471041"/>
                    <a:pt x="1187389" y="1460541"/>
                    <a:pt x="1206500" y="1447800"/>
                  </a:cubicBezTo>
                  <a:cubicBezTo>
                    <a:pt x="1212069" y="1444087"/>
                    <a:pt x="1219200" y="1443567"/>
                    <a:pt x="1225550" y="1441450"/>
                  </a:cubicBezTo>
                  <a:cubicBezTo>
                    <a:pt x="1238250" y="1437217"/>
                    <a:pt x="1250560" y="1431555"/>
                    <a:pt x="1263650" y="1428750"/>
                  </a:cubicBezTo>
                  <a:cubicBezTo>
                    <a:pt x="1315130" y="1417719"/>
                    <a:pt x="1322934" y="1423248"/>
                    <a:pt x="1377950" y="1428750"/>
                  </a:cubicBezTo>
                  <a:cubicBezTo>
                    <a:pt x="1439333" y="1430867"/>
                    <a:pt x="1500680" y="1435100"/>
                    <a:pt x="1562100" y="1435100"/>
                  </a:cubicBezTo>
                  <a:cubicBezTo>
                    <a:pt x="1568793" y="1435100"/>
                    <a:pt x="1575163" y="1431743"/>
                    <a:pt x="1581150" y="1428750"/>
                  </a:cubicBezTo>
                  <a:cubicBezTo>
                    <a:pt x="1587976" y="1425337"/>
                    <a:pt x="1593850" y="1420283"/>
                    <a:pt x="1600200" y="1416050"/>
                  </a:cubicBezTo>
                  <a:cubicBezTo>
                    <a:pt x="1645348" y="1404763"/>
                    <a:pt x="1609698" y="1416701"/>
                    <a:pt x="1663700" y="1384300"/>
                  </a:cubicBezTo>
                  <a:cubicBezTo>
                    <a:pt x="1715530" y="1353202"/>
                    <a:pt x="1662738" y="1397962"/>
                    <a:pt x="1727200" y="1333500"/>
                  </a:cubicBezTo>
                  <a:cubicBezTo>
                    <a:pt x="1736666" y="1324034"/>
                    <a:pt x="1736378" y="1308315"/>
                    <a:pt x="1739900" y="1295400"/>
                  </a:cubicBezTo>
                  <a:cubicBezTo>
                    <a:pt x="1749982" y="1258432"/>
                    <a:pt x="1749425" y="1215628"/>
                    <a:pt x="1752600" y="1181100"/>
                  </a:cubicBezTo>
                  <a:cubicBezTo>
                    <a:pt x="1755775" y="1146572"/>
                    <a:pt x="1751542" y="1113631"/>
                    <a:pt x="1758950" y="1088231"/>
                  </a:cubicBezTo>
                  <a:cubicBezTo>
                    <a:pt x="1766358" y="1062831"/>
                    <a:pt x="1786467" y="1040738"/>
                    <a:pt x="1797050" y="1028700"/>
                  </a:cubicBezTo>
                  <a:cubicBezTo>
                    <a:pt x="1807633" y="1016662"/>
                    <a:pt x="1813983" y="1020233"/>
                    <a:pt x="1822450" y="1016000"/>
                  </a:cubicBezTo>
                  <a:cubicBezTo>
                    <a:pt x="1828437" y="1013007"/>
                    <a:pt x="1835150" y="1011767"/>
                    <a:pt x="1841500" y="1009650"/>
                  </a:cubicBezTo>
                  <a:lnTo>
                    <a:pt x="1860550" y="1003300"/>
                  </a:lnTo>
                  <a:cubicBezTo>
                    <a:pt x="1873250" y="999067"/>
                    <a:pt x="1886417" y="996037"/>
                    <a:pt x="1898650" y="990600"/>
                  </a:cubicBezTo>
                  <a:cubicBezTo>
                    <a:pt x="1905624" y="987500"/>
                    <a:pt x="1910874" y="981313"/>
                    <a:pt x="1917700" y="977900"/>
                  </a:cubicBezTo>
                  <a:cubicBezTo>
                    <a:pt x="1923687" y="974907"/>
                    <a:pt x="1930763" y="974543"/>
                    <a:pt x="1936750" y="971550"/>
                  </a:cubicBezTo>
                  <a:cubicBezTo>
                    <a:pt x="1943576" y="968137"/>
                    <a:pt x="1948974" y="962263"/>
                    <a:pt x="1955800" y="958850"/>
                  </a:cubicBezTo>
                  <a:cubicBezTo>
                    <a:pt x="1961787" y="955857"/>
                    <a:pt x="1968863" y="955493"/>
                    <a:pt x="1974850" y="952500"/>
                  </a:cubicBezTo>
                  <a:cubicBezTo>
                    <a:pt x="1981676" y="949087"/>
                    <a:pt x="1987074" y="943213"/>
                    <a:pt x="1993900" y="939800"/>
                  </a:cubicBezTo>
                  <a:cubicBezTo>
                    <a:pt x="1999887" y="936807"/>
                    <a:pt x="2007381" y="937163"/>
                    <a:pt x="2012950" y="933450"/>
                  </a:cubicBezTo>
                  <a:cubicBezTo>
                    <a:pt x="2020422" y="928469"/>
                    <a:pt x="2025650" y="920750"/>
                    <a:pt x="2032000" y="914400"/>
                  </a:cubicBezTo>
                  <a:cubicBezTo>
                    <a:pt x="2057109" y="906031"/>
                    <a:pt x="2048148" y="910793"/>
                    <a:pt x="2055477" y="902548"/>
                  </a:cubicBezTo>
                  <a:lnTo>
                    <a:pt x="2070100" y="889000"/>
                  </a:lnTo>
                  <a:cubicBezTo>
                    <a:pt x="2083468" y="877860"/>
                    <a:pt x="2096948" y="876857"/>
                    <a:pt x="2101850" y="857250"/>
                  </a:cubicBezTo>
                  <a:cubicBezTo>
                    <a:pt x="2106499" y="838655"/>
                    <a:pt x="2105667" y="819099"/>
                    <a:pt x="2108200" y="800100"/>
                  </a:cubicBezTo>
                  <a:cubicBezTo>
                    <a:pt x="2109902" y="787338"/>
                    <a:pt x="2112025" y="774625"/>
                    <a:pt x="2114550" y="762000"/>
                  </a:cubicBezTo>
                  <a:cubicBezTo>
                    <a:pt x="2116262" y="753442"/>
                    <a:pt x="2119188" y="745158"/>
                    <a:pt x="2120900" y="736600"/>
                  </a:cubicBezTo>
                  <a:cubicBezTo>
                    <a:pt x="2127600" y="703099"/>
                    <a:pt x="2131168" y="669045"/>
                    <a:pt x="2133600" y="635000"/>
                  </a:cubicBezTo>
                  <a:cubicBezTo>
                    <a:pt x="2136319" y="596938"/>
                    <a:pt x="2137833" y="558800"/>
                    <a:pt x="2139950" y="520700"/>
                  </a:cubicBezTo>
                  <a:lnTo>
                    <a:pt x="2146300" y="476250"/>
                  </a:lnTo>
                  <a:cubicBezTo>
                    <a:pt x="2149881" y="451184"/>
                    <a:pt x="2157600" y="429650"/>
                    <a:pt x="2165350" y="406400"/>
                  </a:cubicBezTo>
                  <a:lnTo>
                    <a:pt x="2190750" y="330200"/>
                  </a:lnTo>
                  <a:lnTo>
                    <a:pt x="2203450" y="292100"/>
                  </a:lnTo>
                  <a:cubicBezTo>
                    <a:pt x="2207683" y="279400"/>
                    <a:pt x="2211178" y="266429"/>
                    <a:pt x="2216150" y="254000"/>
                  </a:cubicBezTo>
                  <a:cubicBezTo>
                    <a:pt x="2219666" y="245211"/>
                    <a:pt x="2225121" y="237301"/>
                    <a:pt x="2228850" y="228600"/>
                  </a:cubicBezTo>
                  <a:cubicBezTo>
                    <a:pt x="2231487" y="222448"/>
                    <a:pt x="2232207" y="215537"/>
                    <a:pt x="2235200" y="209550"/>
                  </a:cubicBezTo>
                  <a:cubicBezTo>
                    <a:pt x="2247024" y="185901"/>
                    <a:pt x="2249395" y="192516"/>
                    <a:pt x="2266950" y="171450"/>
                  </a:cubicBezTo>
                  <a:cubicBezTo>
                    <a:pt x="2316909" y="111499"/>
                    <a:pt x="2247815" y="190628"/>
                    <a:pt x="2286000" y="133350"/>
                  </a:cubicBezTo>
                  <a:cubicBezTo>
                    <a:pt x="2290981" y="125878"/>
                    <a:pt x="2299301" y="121199"/>
                    <a:pt x="2305050" y="114300"/>
                  </a:cubicBezTo>
                  <a:cubicBezTo>
                    <a:pt x="2309936" y="108437"/>
                    <a:pt x="2313517" y="101600"/>
                    <a:pt x="2317750" y="95250"/>
                  </a:cubicBezTo>
                  <a:lnTo>
                    <a:pt x="2336800" y="82550"/>
                  </a:lnTo>
                  <a:lnTo>
                    <a:pt x="2374900" y="57150"/>
                  </a:lnTo>
                  <a:cubicBezTo>
                    <a:pt x="2393086" y="45026"/>
                    <a:pt x="2430695" y="42181"/>
                    <a:pt x="2451100" y="38100"/>
                  </a:cubicBezTo>
                  <a:cubicBezTo>
                    <a:pt x="2459658" y="36388"/>
                    <a:pt x="2467942" y="33462"/>
                    <a:pt x="2476500" y="31750"/>
                  </a:cubicBezTo>
                  <a:cubicBezTo>
                    <a:pt x="2489125" y="29225"/>
                    <a:pt x="2501900" y="27517"/>
                    <a:pt x="2514600" y="25400"/>
                  </a:cubicBezTo>
                  <a:cubicBezTo>
                    <a:pt x="2535892" y="21851"/>
                    <a:pt x="2556575" y="14314"/>
                    <a:pt x="2578100" y="12700"/>
                  </a:cubicBezTo>
                  <a:cubicBezTo>
                    <a:pt x="2846483" y="-7429"/>
                    <a:pt x="2694901" y="21090"/>
                    <a:pt x="280035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88900" dir="5400000" algn="t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143126" y="723900"/>
              <a:ext cx="4057651" cy="366712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63036" y="3535681"/>
            <a:ext cx="4275909" cy="3598544"/>
            <a:chOff x="1463036" y="3535681"/>
            <a:chExt cx="4275909" cy="3598544"/>
          </a:xfrm>
        </p:grpSpPr>
        <p:sp>
          <p:nvSpPr>
            <p:cNvPr id="13" name="Arc 12"/>
            <p:cNvSpPr/>
            <p:nvPr/>
          </p:nvSpPr>
          <p:spPr>
            <a:xfrm rot="16200000">
              <a:off x="1801719" y="3196998"/>
              <a:ext cx="3598544" cy="4275909"/>
            </a:xfrm>
            <a:prstGeom prst="arc">
              <a:avLst>
                <a:gd name="adj1" fmla="val 16200000"/>
                <a:gd name="adj2" fmla="val 375909"/>
              </a:avLst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 flipH="1" flipV="1">
              <a:off x="755470" y="6150429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12_And Propel Global Causes_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708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">
        <p:cut/>
      </p:transition>
    </mc:Choice>
    <mc:Fallback xmlns="">
      <p:transition advClick="0" advTm="800"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L -0.25 0.05879 " pathEditMode="relative" rAng="0" ptsTypes="AA" p14:bounceEnd="40000">
                                          <p:cBhvr>
                                            <p:cTn id="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2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35" presetClass="path" presetSubtype="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4.81481E-6 L -0.24861 0.05879 " pathEditMode="relative" rAng="0" ptsTypes="AA" p14:bounceEnd="40000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2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100000">
                                          <p:cBhvr>
                                            <p:cTn id="1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L -0.25 0.05879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2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4.81481E-6 L -0.25 0.07847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3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4.81481E-6 L -0.24861 0.05879 " pathEditMode="relative" rAng="0" ptsTypes="AA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2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100000">
                                          <p:cBhvr>
                                            <p:cTn id="1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accel="71667" decel="28333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numSld="999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Prev" delay="0">
                          <p:tgtEl>
                            <p:sldTgt/>
                          </p:tgtEl>
                        </p:cond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9" grpId="0" animBg="1" autoUpdateAnimBg="0"/>
          <p:bldP spid="19" grpId="1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55414">
            <a:off x="694473" y="2473366"/>
            <a:ext cx="781378" cy="7433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1923520"/>
            <a:ext cx="1066800" cy="10149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25" y="1804987"/>
            <a:ext cx="438150" cy="7905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62" y="2081212"/>
            <a:ext cx="923925" cy="7143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22" name="Freeform 21"/>
          <p:cNvSpPr/>
          <p:nvPr/>
        </p:nvSpPr>
        <p:spPr bwMode="auto">
          <a:xfrm>
            <a:off x="1297577" y="4859382"/>
            <a:ext cx="635726" cy="322217"/>
          </a:xfrm>
          <a:custGeom>
            <a:avLst/>
            <a:gdLst>
              <a:gd name="connsiteX0" fmla="*/ 513806 w 513806"/>
              <a:gd name="connsiteY0" fmla="*/ 243840 h 243840"/>
              <a:gd name="connsiteX1" fmla="*/ 383177 w 513806"/>
              <a:gd name="connsiteY1" fmla="*/ 235131 h 243840"/>
              <a:gd name="connsiteX2" fmla="*/ 339634 w 513806"/>
              <a:gd name="connsiteY2" fmla="*/ 226423 h 243840"/>
              <a:gd name="connsiteX3" fmla="*/ 174172 w 513806"/>
              <a:gd name="connsiteY3" fmla="*/ 209006 h 243840"/>
              <a:gd name="connsiteX4" fmla="*/ 191589 w 513806"/>
              <a:gd name="connsiteY4" fmla="*/ 156754 h 243840"/>
              <a:gd name="connsiteX5" fmla="*/ 165463 w 513806"/>
              <a:gd name="connsiteY5" fmla="*/ 139337 h 243840"/>
              <a:gd name="connsiteX6" fmla="*/ 0 w 513806"/>
              <a:gd name="connsiteY6" fmla="*/ 121920 h 243840"/>
              <a:gd name="connsiteX7" fmla="*/ 26126 w 513806"/>
              <a:gd name="connsiteY7" fmla="*/ 43543 h 243840"/>
              <a:gd name="connsiteX8" fmla="*/ 78377 w 513806"/>
              <a:gd name="connsiteY8" fmla="*/ 26126 h 243840"/>
              <a:gd name="connsiteX9" fmla="*/ 130629 w 513806"/>
              <a:gd name="connsiteY9" fmla="*/ 8708 h 243840"/>
              <a:gd name="connsiteX10" fmla="*/ 156754 w 513806"/>
              <a:gd name="connsiteY10" fmla="*/ 0 h 243840"/>
              <a:gd name="connsiteX11" fmla="*/ 130629 w 513806"/>
              <a:gd name="connsiteY11" fmla="*/ 17417 h 243840"/>
              <a:gd name="connsiteX12" fmla="*/ 113212 w 513806"/>
              <a:gd name="connsiteY12" fmla="*/ 26126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3806" h="243840">
                <a:moveTo>
                  <a:pt x="513806" y="243840"/>
                </a:moveTo>
                <a:cubicBezTo>
                  <a:pt x="470263" y="240937"/>
                  <a:pt x="426600" y="239473"/>
                  <a:pt x="383177" y="235131"/>
                </a:cubicBezTo>
                <a:cubicBezTo>
                  <a:pt x="368449" y="233658"/>
                  <a:pt x="354264" y="228674"/>
                  <a:pt x="339634" y="226423"/>
                </a:cubicBezTo>
                <a:cubicBezTo>
                  <a:pt x="284647" y="217964"/>
                  <a:pt x="229572" y="214042"/>
                  <a:pt x="174172" y="209006"/>
                </a:cubicBezTo>
                <a:cubicBezTo>
                  <a:pt x="179978" y="191589"/>
                  <a:pt x="206865" y="166938"/>
                  <a:pt x="191589" y="156754"/>
                </a:cubicBezTo>
                <a:cubicBezTo>
                  <a:pt x="182880" y="150948"/>
                  <a:pt x="175083" y="143460"/>
                  <a:pt x="165463" y="139337"/>
                </a:cubicBezTo>
                <a:cubicBezTo>
                  <a:pt x="126367" y="122581"/>
                  <a:pt x="3746" y="122170"/>
                  <a:pt x="0" y="121920"/>
                </a:cubicBezTo>
                <a:cubicBezTo>
                  <a:pt x="2956" y="104185"/>
                  <a:pt x="3344" y="57782"/>
                  <a:pt x="26126" y="43543"/>
                </a:cubicBezTo>
                <a:cubicBezTo>
                  <a:pt x="41695" y="33813"/>
                  <a:pt x="60960" y="31932"/>
                  <a:pt x="78377" y="26126"/>
                </a:cubicBezTo>
                <a:lnTo>
                  <a:pt x="130629" y="8708"/>
                </a:lnTo>
                <a:lnTo>
                  <a:pt x="156754" y="0"/>
                </a:lnTo>
                <a:cubicBezTo>
                  <a:pt x="156754" y="0"/>
                  <a:pt x="139604" y="12032"/>
                  <a:pt x="130629" y="17417"/>
                </a:cubicBezTo>
                <a:cubicBezTo>
                  <a:pt x="125063" y="20757"/>
                  <a:pt x="119018" y="23223"/>
                  <a:pt x="113212" y="26126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 bwMode="auto">
          <a:xfrm rot="467444">
            <a:off x="5382808" y="4493623"/>
            <a:ext cx="199391" cy="200297"/>
          </a:xfrm>
          <a:custGeom>
            <a:avLst/>
            <a:gdLst>
              <a:gd name="connsiteX0" fmla="*/ 78487 w 261367"/>
              <a:gd name="connsiteY0" fmla="*/ 243888 h 243888"/>
              <a:gd name="connsiteX1" fmla="*/ 34944 w 261367"/>
              <a:gd name="connsiteY1" fmla="*/ 235180 h 243888"/>
              <a:gd name="connsiteX2" fmla="*/ 109 w 261367"/>
              <a:gd name="connsiteY2" fmla="*/ 226471 h 243888"/>
              <a:gd name="connsiteX3" fmla="*/ 69778 w 261367"/>
              <a:gd name="connsiteY3" fmla="*/ 174220 h 243888"/>
              <a:gd name="connsiteX4" fmla="*/ 174281 w 261367"/>
              <a:gd name="connsiteY4" fmla="*/ 156803 h 243888"/>
              <a:gd name="connsiteX5" fmla="*/ 191698 w 261367"/>
              <a:gd name="connsiteY5" fmla="*/ 139385 h 243888"/>
              <a:gd name="connsiteX6" fmla="*/ 217824 w 261367"/>
              <a:gd name="connsiteY6" fmla="*/ 121968 h 243888"/>
              <a:gd name="connsiteX7" fmla="*/ 182989 w 261367"/>
              <a:gd name="connsiteY7" fmla="*/ 104551 h 243888"/>
              <a:gd name="connsiteX8" fmla="*/ 148155 w 261367"/>
              <a:gd name="connsiteY8" fmla="*/ 95843 h 243888"/>
              <a:gd name="connsiteX9" fmla="*/ 122029 w 261367"/>
              <a:gd name="connsiteY9" fmla="*/ 87134 h 243888"/>
              <a:gd name="connsiteX10" fmla="*/ 130738 w 261367"/>
              <a:gd name="connsiteY10" fmla="*/ 43591 h 243888"/>
              <a:gd name="connsiteX11" fmla="*/ 174281 w 261367"/>
              <a:gd name="connsiteY11" fmla="*/ 8757 h 243888"/>
              <a:gd name="connsiteX12" fmla="*/ 261367 w 261367"/>
              <a:gd name="connsiteY12" fmla="*/ 48 h 2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367" h="243888">
                <a:moveTo>
                  <a:pt x="78487" y="243888"/>
                </a:moveTo>
                <a:cubicBezTo>
                  <a:pt x="63973" y="240985"/>
                  <a:pt x="49393" y="238391"/>
                  <a:pt x="34944" y="235180"/>
                </a:cubicBezTo>
                <a:cubicBezTo>
                  <a:pt x="23260" y="232584"/>
                  <a:pt x="-1859" y="238277"/>
                  <a:pt x="109" y="226471"/>
                </a:cubicBezTo>
                <a:cubicBezTo>
                  <a:pt x="4666" y="199125"/>
                  <a:pt x="44517" y="179272"/>
                  <a:pt x="69778" y="174220"/>
                </a:cubicBezTo>
                <a:cubicBezTo>
                  <a:pt x="104407" y="167294"/>
                  <a:pt x="174281" y="156803"/>
                  <a:pt x="174281" y="156803"/>
                </a:cubicBezTo>
                <a:cubicBezTo>
                  <a:pt x="180087" y="150997"/>
                  <a:pt x="185287" y="144514"/>
                  <a:pt x="191698" y="139385"/>
                </a:cubicBezTo>
                <a:cubicBezTo>
                  <a:pt x="199871" y="132847"/>
                  <a:pt x="220363" y="132122"/>
                  <a:pt x="217824" y="121968"/>
                </a:cubicBezTo>
                <a:cubicBezTo>
                  <a:pt x="214675" y="109373"/>
                  <a:pt x="195145" y="109109"/>
                  <a:pt x="182989" y="104551"/>
                </a:cubicBezTo>
                <a:cubicBezTo>
                  <a:pt x="171782" y="100349"/>
                  <a:pt x="159663" y="99131"/>
                  <a:pt x="148155" y="95843"/>
                </a:cubicBezTo>
                <a:cubicBezTo>
                  <a:pt x="139328" y="93321"/>
                  <a:pt x="130738" y="90037"/>
                  <a:pt x="122029" y="87134"/>
                </a:cubicBezTo>
                <a:cubicBezTo>
                  <a:pt x="124932" y="72620"/>
                  <a:pt x="125541" y="57450"/>
                  <a:pt x="130738" y="43591"/>
                </a:cubicBezTo>
                <a:cubicBezTo>
                  <a:pt x="140379" y="17881"/>
                  <a:pt x="149511" y="13711"/>
                  <a:pt x="174281" y="8757"/>
                </a:cubicBezTo>
                <a:cubicBezTo>
                  <a:pt x="223985" y="-1184"/>
                  <a:pt x="223148" y="48"/>
                  <a:pt x="261367" y="48"/>
                </a:cubicBezTo>
              </a:path>
            </a:pathLst>
          </a:custGeom>
          <a:noFill/>
          <a:ln w="1905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 bwMode="auto">
          <a:xfrm>
            <a:off x="858554" y="4598123"/>
            <a:ext cx="4950063" cy="853327"/>
          </a:xfrm>
          <a:custGeom>
            <a:avLst/>
            <a:gdLst>
              <a:gd name="connsiteX0" fmla="*/ 914400 w 5172891"/>
              <a:gd name="connsiteY0" fmla="*/ 844732 h 844732"/>
              <a:gd name="connsiteX1" fmla="*/ 853440 w 5172891"/>
              <a:gd name="connsiteY1" fmla="*/ 836023 h 844732"/>
              <a:gd name="connsiteX2" fmla="*/ 809897 w 5172891"/>
              <a:gd name="connsiteY2" fmla="*/ 827314 h 844732"/>
              <a:gd name="connsiteX3" fmla="*/ 383177 w 5172891"/>
              <a:gd name="connsiteY3" fmla="*/ 809897 h 844732"/>
              <a:gd name="connsiteX4" fmla="*/ 130628 w 5172891"/>
              <a:gd name="connsiteY4" fmla="*/ 801189 h 844732"/>
              <a:gd name="connsiteX5" fmla="*/ 69668 w 5172891"/>
              <a:gd name="connsiteY5" fmla="*/ 783772 h 844732"/>
              <a:gd name="connsiteX6" fmla="*/ 52251 w 5172891"/>
              <a:gd name="connsiteY6" fmla="*/ 766354 h 844732"/>
              <a:gd name="connsiteX7" fmla="*/ 0 w 5172891"/>
              <a:gd name="connsiteY7" fmla="*/ 740229 h 844732"/>
              <a:gd name="connsiteX8" fmla="*/ 26125 w 5172891"/>
              <a:gd name="connsiteY8" fmla="*/ 722812 h 844732"/>
              <a:gd name="connsiteX9" fmla="*/ 60960 w 5172891"/>
              <a:gd name="connsiteY9" fmla="*/ 714103 h 844732"/>
              <a:gd name="connsiteX10" fmla="*/ 209005 w 5172891"/>
              <a:gd name="connsiteY10" fmla="*/ 696686 h 844732"/>
              <a:gd name="connsiteX11" fmla="*/ 269965 w 5172891"/>
              <a:gd name="connsiteY11" fmla="*/ 670560 h 844732"/>
              <a:gd name="connsiteX12" fmla="*/ 330925 w 5172891"/>
              <a:gd name="connsiteY12" fmla="*/ 644434 h 844732"/>
              <a:gd name="connsiteX13" fmla="*/ 418011 w 5172891"/>
              <a:gd name="connsiteY13" fmla="*/ 635726 h 844732"/>
              <a:gd name="connsiteX14" fmla="*/ 705394 w 5172891"/>
              <a:gd name="connsiteY14" fmla="*/ 618309 h 844732"/>
              <a:gd name="connsiteX15" fmla="*/ 731520 w 5172891"/>
              <a:gd name="connsiteY15" fmla="*/ 600892 h 844732"/>
              <a:gd name="connsiteX16" fmla="*/ 783771 w 5172891"/>
              <a:gd name="connsiteY16" fmla="*/ 583474 h 844732"/>
              <a:gd name="connsiteX17" fmla="*/ 1088571 w 5172891"/>
              <a:gd name="connsiteY17" fmla="*/ 574766 h 844732"/>
              <a:gd name="connsiteX18" fmla="*/ 1114697 w 5172891"/>
              <a:gd name="connsiteY18" fmla="*/ 566057 h 844732"/>
              <a:gd name="connsiteX19" fmla="*/ 1158240 w 5172891"/>
              <a:gd name="connsiteY19" fmla="*/ 531223 h 844732"/>
              <a:gd name="connsiteX20" fmla="*/ 1175657 w 5172891"/>
              <a:gd name="connsiteY20" fmla="*/ 496389 h 844732"/>
              <a:gd name="connsiteX21" fmla="*/ 1201782 w 5172891"/>
              <a:gd name="connsiteY21" fmla="*/ 487680 h 844732"/>
              <a:gd name="connsiteX22" fmla="*/ 1254034 w 5172891"/>
              <a:gd name="connsiteY22" fmla="*/ 452846 h 844732"/>
              <a:gd name="connsiteX23" fmla="*/ 1280160 w 5172891"/>
              <a:gd name="connsiteY23" fmla="*/ 444137 h 844732"/>
              <a:gd name="connsiteX24" fmla="*/ 1314994 w 5172891"/>
              <a:gd name="connsiteY24" fmla="*/ 426720 h 844732"/>
              <a:gd name="connsiteX25" fmla="*/ 1358537 w 5172891"/>
              <a:gd name="connsiteY25" fmla="*/ 418012 h 844732"/>
              <a:gd name="connsiteX26" fmla="*/ 1410788 w 5172891"/>
              <a:gd name="connsiteY26" fmla="*/ 409303 h 844732"/>
              <a:gd name="connsiteX27" fmla="*/ 1436914 w 5172891"/>
              <a:gd name="connsiteY27" fmla="*/ 400594 h 844732"/>
              <a:gd name="connsiteX28" fmla="*/ 1985554 w 5172891"/>
              <a:gd name="connsiteY28" fmla="*/ 391886 h 844732"/>
              <a:gd name="connsiteX29" fmla="*/ 2429691 w 5172891"/>
              <a:gd name="connsiteY29" fmla="*/ 383177 h 844732"/>
              <a:gd name="connsiteX30" fmla="*/ 2481942 w 5172891"/>
              <a:gd name="connsiteY30" fmla="*/ 374469 h 844732"/>
              <a:gd name="connsiteX31" fmla="*/ 2508068 w 5172891"/>
              <a:gd name="connsiteY31" fmla="*/ 365760 h 844732"/>
              <a:gd name="connsiteX32" fmla="*/ 2542902 w 5172891"/>
              <a:gd name="connsiteY32" fmla="*/ 357052 h 844732"/>
              <a:gd name="connsiteX33" fmla="*/ 2595154 w 5172891"/>
              <a:gd name="connsiteY33" fmla="*/ 339634 h 844732"/>
              <a:gd name="connsiteX34" fmla="*/ 2769325 w 5172891"/>
              <a:gd name="connsiteY34" fmla="*/ 322217 h 844732"/>
              <a:gd name="connsiteX35" fmla="*/ 2865120 w 5172891"/>
              <a:gd name="connsiteY35" fmla="*/ 304800 h 844732"/>
              <a:gd name="connsiteX36" fmla="*/ 2899954 w 5172891"/>
              <a:gd name="connsiteY36" fmla="*/ 296092 h 844732"/>
              <a:gd name="connsiteX37" fmla="*/ 3143794 w 5172891"/>
              <a:gd name="connsiteY37" fmla="*/ 287383 h 844732"/>
              <a:gd name="connsiteX38" fmla="*/ 3300548 w 5172891"/>
              <a:gd name="connsiteY38" fmla="*/ 252549 h 844732"/>
              <a:gd name="connsiteX39" fmla="*/ 3413760 w 5172891"/>
              <a:gd name="connsiteY39" fmla="*/ 235132 h 844732"/>
              <a:gd name="connsiteX40" fmla="*/ 3500845 w 5172891"/>
              <a:gd name="connsiteY40" fmla="*/ 209006 h 844732"/>
              <a:gd name="connsiteX41" fmla="*/ 3596640 w 5172891"/>
              <a:gd name="connsiteY41" fmla="*/ 174172 h 844732"/>
              <a:gd name="connsiteX42" fmla="*/ 3631474 w 5172891"/>
              <a:gd name="connsiteY42" fmla="*/ 165463 h 844732"/>
              <a:gd name="connsiteX43" fmla="*/ 3779520 w 5172891"/>
              <a:gd name="connsiteY43" fmla="*/ 148046 h 844732"/>
              <a:gd name="connsiteX44" fmla="*/ 4032068 w 5172891"/>
              <a:gd name="connsiteY44" fmla="*/ 139337 h 844732"/>
              <a:gd name="connsiteX45" fmla="*/ 4084320 w 5172891"/>
              <a:gd name="connsiteY45" fmla="*/ 113212 h 844732"/>
              <a:gd name="connsiteX46" fmla="*/ 4093028 w 5172891"/>
              <a:gd name="connsiteY46" fmla="*/ 87086 h 844732"/>
              <a:gd name="connsiteX47" fmla="*/ 4119154 w 5172891"/>
              <a:gd name="connsiteY47" fmla="*/ 69669 h 844732"/>
              <a:gd name="connsiteX48" fmla="*/ 4145280 w 5172891"/>
              <a:gd name="connsiteY48" fmla="*/ 43543 h 844732"/>
              <a:gd name="connsiteX49" fmla="*/ 4188822 w 5172891"/>
              <a:gd name="connsiteY49" fmla="*/ 34834 h 844732"/>
              <a:gd name="connsiteX50" fmla="*/ 4249782 w 5172891"/>
              <a:gd name="connsiteY50" fmla="*/ 8709 h 844732"/>
              <a:gd name="connsiteX51" fmla="*/ 4275908 w 5172891"/>
              <a:gd name="connsiteY51" fmla="*/ 0 h 844732"/>
              <a:gd name="connsiteX52" fmla="*/ 4537165 w 5172891"/>
              <a:gd name="connsiteY52" fmla="*/ 8709 h 844732"/>
              <a:gd name="connsiteX53" fmla="*/ 4720045 w 5172891"/>
              <a:gd name="connsiteY53" fmla="*/ 26126 h 844732"/>
              <a:gd name="connsiteX54" fmla="*/ 5111931 w 5172891"/>
              <a:gd name="connsiteY54" fmla="*/ 34834 h 844732"/>
              <a:gd name="connsiteX55" fmla="*/ 5129348 w 5172891"/>
              <a:gd name="connsiteY55" fmla="*/ 52252 h 844732"/>
              <a:gd name="connsiteX56" fmla="*/ 5146765 w 5172891"/>
              <a:gd name="connsiteY56" fmla="*/ 87086 h 844732"/>
              <a:gd name="connsiteX57" fmla="*/ 5172891 w 5172891"/>
              <a:gd name="connsiteY57" fmla="*/ 104503 h 844732"/>
              <a:gd name="connsiteX58" fmla="*/ 5111931 w 5172891"/>
              <a:gd name="connsiteY58" fmla="*/ 139337 h 844732"/>
              <a:gd name="connsiteX59" fmla="*/ 5059680 w 5172891"/>
              <a:gd name="connsiteY59" fmla="*/ 156754 h 844732"/>
              <a:gd name="connsiteX60" fmla="*/ 4894217 w 5172891"/>
              <a:gd name="connsiteY60" fmla="*/ 174172 h 844732"/>
              <a:gd name="connsiteX61" fmla="*/ 4728754 w 5172891"/>
              <a:gd name="connsiteY61" fmla="*/ 191589 h 844732"/>
              <a:gd name="connsiteX62" fmla="*/ 4319451 w 5172891"/>
              <a:gd name="connsiteY62" fmla="*/ 200297 h 844732"/>
              <a:gd name="connsiteX63" fmla="*/ 4136571 w 5172891"/>
              <a:gd name="connsiteY63" fmla="*/ 209006 h 844732"/>
              <a:gd name="connsiteX64" fmla="*/ 4075611 w 5172891"/>
              <a:gd name="connsiteY64" fmla="*/ 226423 h 844732"/>
              <a:gd name="connsiteX65" fmla="*/ 3988525 w 5172891"/>
              <a:gd name="connsiteY65" fmla="*/ 269966 h 844732"/>
              <a:gd name="connsiteX66" fmla="*/ 3918857 w 5172891"/>
              <a:gd name="connsiteY66" fmla="*/ 287383 h 844732"/>
              <a:gd name="connsiteX67" fmla="*/ 3831771 w 5172891"/>
              <a:gd name="connsiteY67" fmla="*/ 304800 h 844732"/>
              <a:gd name="connsiteX68" fmla="*/ 3744685 w 5172891"/>
              <a:gd name="connsiteY68" fmla="*/ 348343 h 844732"/>
              <a:gd name="connsiteX69" fmla="*/ 3709851 w 5172891"/>
              <a:gd name="connsiteY69" fmla="*/ 365760 h 844732"/>
              <a:gd name="connsiteX70" fmla="*/ 3657600 w 5172891"/>
              <a:gd name="connsiteY70" fmla="*/ 383177 h 844732"/>
              <a:gd name="connsiteX71" fmla="*/ 3553097 w 5172891"/>
              <a:gd name="connsiteY71" fmla="*/ 418012 h 844732"/>
              <a:gd name="connsiteX72" fmla="*/ 3474720 w 5172891"/>
              <a:gd name="connsiteY72" fmla="*/ 426720 h 844732"/>
              <a:gd name="connsiteX73" fmla="*/ 3108960 w 5172891"/>
              <a:gd name="connsiteY73" fmla="*/ 452846 h 844732"/>
              <a:gd name="connsiteX74" fmla="*/ 2978331 w 5172891"/>
              <a:gd name="connsiteY74" fmla="*/ 461554 h 844732"/>
              <a:gd name="connsiteX75" fmla="*/ 2847702 w 5172891"/>
              <a:gd name="connsiteY75" fmla="*/ 487680 h 844732"/>
              <a:gd name="connsiteX76" fmla="*/ 2804160 w 5172891"/>
              <a:gd name="connsiteY76" fmla="*/ 505097 h 844732"/>
              <a:gd name="connsiteX77" fmla="*/ 2673531 w 5172891"/>
              <a:gd name="connsiteY77" fmla="*/ 513806 h 844732"/>
              <a:gd name="connsiteX78" fmla="*/ 2621280 w 5172891"/>
              <a:gd name="connsiteY78" fmla="*/ 522514 h 844732"/>
              <a:gd name="connsiteX79" fmla="*/ 2473234 w 5172891"/>
              <a:gd name="connsiteY79" fmla="*/ 539932 h 844732"/>
              <a:gd name="connsiteX80" fmla="*/ 2386148 w 5172891"/>
              <a:gd name="connsiteY80" fmla="*/ 557349 h 844732"/>
              <a:gd name="connsiteX81" fmla="*/ 2333897 w 5172891"/>
              <a:gd name="connsiteY81" fmla="*/ 574766 h 844732"/>
              <a:gd name="connsiteX82" fmla="*/ 2264228 w 5172891"/>
              <a:gd name="connsiteY82" fmla="*/ 592183 h 844732"/>
              <a:gd name="connsiteX83" fmla="*/ 2211977 w 5172891"/>
              <a:gd name="connsiteY83" fmla="*/ 618309 h 844732"/>
              <a:gd name="connsiteX84" fmla="*/ 2177142 w 5172891"/>
              <a:gd name="connsiteY84" fmla="*/ 635726 h 844732"/>
              <a:gd name="connsiteX85" fmla="*/ 2116182 w 5172891"/>
              <a:gd name="connsiteY85" fmla="*/ 653143 h 844732"/>
              <a:gd name="connsiteX86" fmla="*/ 2081348 w 5172891"/>
              <a:gd name="connsiteY86" fmla="*/ 670560 h 844732"/>
              <a:gd name="connsiteX87" fmla="*/ 1933302 w 5172891"/>
              <a:gd name="connsiteY87" fmla="*/ 679269 h 844732"/>
              <a:gd name="connsiteX88" fmla="*/ 1863634 w 5172891"/>
              <a:gd name="connsiteY88" fmla="*/ 696686 h 844732"/>
              <a:gd name="connsiteX89" fmla="*/ 1828800 w 5172891"/>
              <a:gd name="connsiteY89" fmla="*/ 705394 h 844732"/>
              <a:gd name="connsiteX90" fmla="*/ 1750422 w 5172891"/>
              <a:gd name="connsiteY90" fmla="*/ 714103 h 844732"/>
              <a:gd name="connsiteX91" fmla="*/ 1689462 w 5172891"/>
              <a:gd name="connsiteY91" fmla="*/ 722812 h 844732"/>
              <a:gd name="connsiteX92" fmla="*/ 1271451 w 5172891"/>
              <a:gd name="connsiteY92" fmla="*/ 731520 h 844732"/>
              <a:gd name="connsiteX93" fmla="*/ 1166948 w 5172891"/>
              <a:gd name="connsiteY93" fmla="*/ 757646 h 844732"/>
              <a:gd name="connsiteX94" fmla="*/ 1097280 w 5172891"/>
              <a:gd name="connsiteY94" fmla="*/ 783772 h 844732"/>
              <a:gd name="connsiteX95" fmla="*/ 1071154 w 5172891"/>
              <a:gd name="connsiteY95" fmla="*/ 792480 h 844732"/>
              <a:gd name="connsiteX96" fmla="*/ 635725 w 5172891"/>
              <a:gd name="connsiteY96" fmla="*/ 801189 h 84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172891" h="844732">
                <a:moveTo>
                  <a:pt x="914400" y="844732"/>
                </a:moveTo>
                <a:cubicBezTo>
                  <a:pt x="894080" y="841829"/>
                  <a:pt x="873687" y="839398"/>
                  <a:pt x="853440" y="836023"/>
                </a:cubicBezTo>
                <a:cubicBezTo>
                  <a:pt x="838840" y="833589"/>
                  <a:pt x="824597" y="829043"/>
                  <a:pt x="809897" y="827314"/>
                </a:cubicBezTo>
                <a:cubicBezTo>
                  <a:pt x="677095" y="811690"/>
                  <a:pt x="498198" y="813382"/>
                  <a:pt x="383177" y="809897"/>
                </a:cubicBezTo>
                <a:lnTo>
                  <a:pt x="130628" y="801189"/>
                </a:lnTo>
                <a:cubicBezTo>
                  <a:pt x="124127" y="799564"/>
                  <a:pt x="78588" y="789124"/>
                  <a:pt x="69668" y="783772"/>
                </a:cubicBezTo>
                <a:cubicBezTo>
                  <a:pt x="62627" y="779548"/>
                  <a:pt x="58662" y="771483"/>
                  <a:pt x="52251" y="766354"/>
                </a:cubicBezTo>
                <a:cubicBezTo>
                  <a:pt x="28135" y="747061"/>
                  <a:pt x="27593" y="749426"/>
                  <a:pt x="0" y="740229"/>
                </a:cubicBezTo>
                <a:cubicBezTo>
                  <a:pt x="8708" y="734423"/>
                  <a:pt x="16505" y="726935"/>
                  <a:pt x="26125" y="722812"/>
                </a:cubicBezTo>
                <a:cubicBezTo>
                  <a:pt x="37126" y="718097"/>
                  <a:pt x="49223" y="716450"/>
                  <a:pt x="60960" y="714103"/>
                </a:cubicBezTo>
                <a:cubicBezTo>
                  <a:pt x="119212" y="702452"/>
                  <a:pt x="142158" y="702763"/>
                  <a:pt x="209005" y="696686"/>
                </a:cubicBezTo>
                <a:cubicBezTo>
                  <a:pt x="324541" y="638920"/>
                  <a:pt x="180267" y="709002"/>
                  <a:pt x="269965" y="670560"/>
                </a:cubicBezTo>
                <a:cubicBezTo>
                  <a:pt x="288676" y="662541"/>
                  <a:pt x="309691" y="647701"/>
                  <a:pt x="330925" y="644434"/>
                </a:cubicBezTo>
                <a:cubicBezTo>
                  <a:pt x="359759" y="639998"/>
                  <a:pt x="388982" y="638629"/>
                  <a:pt x="418011" y="635726"/>
                </a:cubicBezTo>
                <a:cubicBezTo>
                  <a:pt x="533565" y="597206"/>
                  <a:pt x="370739" y="648731"/>
                  <a:pt x="705394" y="618309"/>
                </a:cubicBezTo>
                <a:cubicBezTo>
                  <a:pt x="715817" y="617361"/>
                  <a:pt x="721956" y="605143"/>
                  <a:pt x="731520" y="600892"/>
                </a:cubicBezTo>
                <a:cubicBezTo>
                  <a:pt x="748297" y="593435"/>
                  <a:pt x="765419" y="583998"/>
                  <a:pt x="783771" y="583474"/>
                </a:cubicBezTo>
                <a:lnTo>
                  <a:pt x="1088571" y="574766"/>
                </a:lnTo>
                <a:cubicBezTo>
                  <a:pt x="1097280" y="571863"/>
                  <a:pt x="1106486" y="570162"/>
                  <a:pt x="1114697" y="566057"/>
                </a:cubicBezTo>
                <a:cubicBezTo>
                  <a:pt x="1136666" y="555072"/>
                  <a:pt x="1142041" y="547422"/>
                  <a:pt x="1158240" y="531223"/>
                </a:cubicBezTo>
                <a:cubicBezTo>
                  <a:pt x="1164046" y="519612"/>
                  <a:pt x="1166478" y="505569"/>
                  <a:pt x="1175657" y="496389"/>
                </a:cubicBezTo>
                <a:cubicBezTo>
                  <a:pt x="1182148" y="489898"/>
                  <a:pt x="1193758" y="492138"/>
                  <a:pt x="1201782" y="487680"/>
                </a:cubicBezTo>
                <a:cubicBezTo>
                  <a:pt x="1220081" y="477514"/>
                  <a:pt x="1234175" y="459466"/>
                  <a:pt x="1254034" y="452846"/>
                </a:cubicBezTo>
                <a:cubicBezTo>
                  <a:pt x="1262743" y="449943"/>
                  <a:pt x="1271722" y="447753"/>
                  <a:pt x="1280160" y="444137"/>
                </a:cubicBezTo>
                <a:cubicBezTo>
                  <a:pt x="1292092" y="439023"/>
                  <a:pt x="1302678" y="430825"/>
                  <a:pt x="1314994" y="426720"/>
                </a:cubicBezTo>
                <a:cubicBezTo>
                  <a:pt x="1329036" y="422039"/>
                  <a:pt x="1343974" y="420660"/>
                  <a:pt x="1358537" y="418012"/>
                </a:cubicBezTo>
                <a:cubicBezTo>
                  <a:pt x="1375909" y="414853"/>
                  <a:pt x="1393551" y="413134"/>
                  <a:pt x="1410788" y="409303"/>
                </a:cubicBezTo>
                <a:cubicBezTo>
                  <a:pt x="1419749" y="407312"/>
                  <a:pt x="1427738" y="400872"/>
                  <a:pt x="1436914" y="400594"/>
                </a:cubicBezTo>
                <a:cubicBezTo>
                  <a:pt x="1619733" y="395054"/>
                  <a:pt x="1802679" y="395094"/>
                  <a:pt x="1985554" y="391886"/>
                </a:cubicBezTo>
                <a:lnTo>
                  <a:pt x="2429691" y="383177"/>
                </a:lnTo>
                <a:cubicBezTo>
                  <a:pt x="2447108" y="380274"/>
                  <a:pt x="2464705" y="378299"/>
                  <a:pt x="2481942" y="374469"/>
                </a:cubicBezTo>
                <a:cubicBezTo>
                  <a:pt x="2490903" y="372478"/>
                  <a:pt x="2499241" y="368282"/>
                  <a:pt x="2508068" y="365760"/>
                </a:cubicBezTo>
                <a:cubicBezTo>
                  <a:pt x="2519576" y="362472"/>
                  <a:pt x="2531438" y="360491"/>
                  <a:pt x="2542902" y="357052"/>
                </a:cubicBezTo>
                <a:cubicBezTo>
                  <a:pt x="2560487" y="351776"/>
                  <a:pt x="2577044" y="342652"/>
                  <a:pt x="2595154" y="339634"/>
                </a:cubicBezTo>
                <a:cubicBezTo>
                  <a:pt x="2687594" y="324228"/>
                  <a:pt x="2629793" y="332184"/>
                  <a:pt x="2769325" y="322217"/>
                </a:cubicBezTo>
                <a:cubicBezTo>
                  <a:pt x="2825378" y="303534"/>
                  <a:pt x="2766648" y="321212"/>
                  <a:pt x="2865120" y="304800"/>
                </a:cubicBezTo>
                <a:cubicBezTo>
                  <a:pt x="2876926" y="302832"/>
                  <a:pt x="2888009" y="296839"/>
                  <a:pt x="2899954" y="296092"/>
                </a:cubicBezTo>
                <a:cubicBezTo>
                  <a:pt x="2981127" y="291019"/>
                  <a:pt x="3062514" y="290286"/>
                  <a:pt x="3143794" y="287383"/>
                </a:cubicBezTo>
                <a:cubicBezTo>
                  <a:pt x="3247108" y="252944"/>
                  <a:pt x="3194801" y="264298"/>
                  <a:pt x="3300548" y="252549"/>
                </a:cubicBezTo>
                <a:cubicBezTo>
                  <a:pt x="3379151" y="232897"/>
                  <a:pt x="3283366" y="255192"/>
                  <a:pt x="3413760" y="235132"/>
                </a:cubicBezTo>
                <a:cubicBezTo>
                  <a:pt x="3438198" y="231372"/>
                  <a:pt x="3480507" y="215785"/>
                  <a:pt x="3500845" y="209006"/>
                </a:cubicBezTo>
                <a:cubicBezTo>
                  <a:pt x="3555754" y="167824"/>
                  <a:pt x="3516145" y="188807"/>
                  <a:pt x="3596640" y="174172"/>
                </a:cubicBezTo>
                <a:cubicBezTo>
                  <a:pt x="3608416" y="172031"/>
                  <a:pt x="3619698" y="167604"/>
                  <a:pt x="3631474" y="165463"/>
                </a:cubicBezTo>
                <a:cubicBezTo>
                  <a:pt x="3666274" y="159135"/>
                  <a:pt x="3750236" y="149548"/>
                  <a:pt x="3779520" y="148046"/>
                </a:cubicBezTo>
                <a:cubicBezTo>
                  <a:pt x="3863642" y="143732"/>
                  <a:pt x="3947885" y="142240"/>
                  <a:pt x="4032068" y="139337"/>
                </a:cubicBezTo>
                <a:cubicBezTo>
                  <a:pt x="4049279" y="133601"/>
                  <a:pt x="4072042" y="128559"/>
                  <a:pt x="4084320" y="113212"/>
                </a:cubicBezTo>
                <a:cubicBezTo>
                  <a:pt x="4090054" y="106044"/>
                  <a:pt x="4087294" y="94254"/>
                  <a:pt x="4093028" y="87086"/>
                </a:cubicBezTo>
                <a:cubicBezTo>
                  <a:pt x="4099566" y="78913"/>
                  <a:pt x="4111113" y="76369"/>
                  <a:pt x="4119154" y="69669"/>
                </a:cubicBezTo>
                <a:cubicBezTo>
                  <a:pt x="4128615" y="61785"/>
                  <a:pt x="4134264" y="49051"/>
                  <a:pt x="4145280" y="43543"/>
                </a:cubicBezTo>
                <a:cubicBezTo>
                  <a:pt x="4158519" y="36923"/>
                  <a:pt x="4174462" y="38424"/>
                  <a:pt x="4188822" y="34834"/>
                </a:cubicBezTo>
                <a:cubicBezTo>
                  <a:pt x="4221504" y="26663"/>
                  <a:pt x="4214883" y="23666"/>
                  <a:pt x="4249782" y="8709"/>
                </a:cubicBezTo>
                <a:cubicBezTo>
                  <a:pt x="4258220" y="5093"/>
                  <a:pt x="4267199" y="2903"/>
                  <a:pt x="4275908" y="0"/>
                </a:cubicBezTo>
                <a:lnTo>
                  <a:pt x="4537165" y="8709"/>
                </a:lnTo>
                <a:cubicBezTo>
                  <a:pt x="4874439" y="26460"/>
                  <a:pt x="4211464" y="8589"/>
                  <a:pt x="4720045" y="26126"/>
                </a:cubicBezTo>
                <a:cubicBezTo>
                  <a:pt x="4850628" y="30629"/>
                  <a:pt x="4981302" y="31931"/>
                  <a:pt x="5111931" y="34834"/>
                </a:cubicBezTo>
                <a:cubicBezTo>
                  <a:pt x="5117737" y="40640"/>
                  <a:pt x="5124794" y="45420"/>
                  <a:pt x="5129348" y="52252"/>
                </a:cubicBezTo>
                <a:cubicBezTo>
                  <a:pt x="5136549" y="63054"/>
                  <a:pt x="5138454" y="77113"/>
                  <a:pt x="5146765" y="87086"/>
                </a:cubicBezTo>
                <a:cubicBezTo>
                  <a:pt x="5153466" y="95127"/>
                  <a:pt x="5164182" y="98697"/>
                  <a:pt x="5172891" y="104503"/>
                </a:cubicBezTo>
                <a:cubicBezTo>
                  <a:pt x="5149326" y="120213"/>
                  <a:pt x="5139552" y="128288"/>
                  <a:pt x="5111931" y="139337"/>
                </a:cubicBezTo>
                <a:cubicBezTo>
                  <a:pt x="5094885" y="146155"/>
                  <a:pt x="5077897" y="154477"/>
                  <a:pt x="5059680" y="156754"/>
                </a:cubicBezTo>
                <a:cubicBezTo>
                  <a:pt x="4958196" y="169440"/>
                  <a:pt x="5013319" y="163344"/>
                  <a:pt x="4894217" y="174172"/>
                </a:cubicBezTo>
                <a:cubicBezTo>
                  <a:pt x="4822199" y="188575"/>
                  <a:pt x="4833846" y="188143"/>
                  <a:pt x="4728754" y="191589"/>
                </a:cubicBezTo>
                <a:cubicBezTo>
                  <a:pt x="4592362" y="196061"/>
                  <a:pt x="4455885" y="197394"/>
                  <a:pt x="4319451" y="200297"/>
                </a:cubicBezTo>
                <a:cubicBezTo>
                  <a:pt x="4258491" y="203200"/>
                  <a:pt x="4197406" y="204139"/>
                  <a:pt x="4136571" y="209006"/>
                </a:cubicBezTo>
                <a:cubicBezTo>
                  <a:pt x="4128737" y="209633"/>
                  <a:pt x="4085552" y="221835"/>
                  <a:pt x="4075611" y="226423"/>
                </a:cubicBezTo>
                <a:cubicBezTo>
                  <a:pt x="4046143" y="240024"/>
                  <a:pt x="4020011" y="262094"/>
                  <a:pt x="3988525" y="269966"/>
                </a:cubicBezTo>
                <a:cubicBezTo>
                  <a:pt x="3965302" y="275772"/>
                  <a:pt x="3942469" y="283448"/>
                  <a:pt x="3918857" y="287383"/>
                </a:cubicBezTo>
                <a:cubicBezTo>
                  <a:pt x="3854799" y="298060"/>
                  <a:pt x="3883735" y="291810"/>
                  <a:pt x="3831771" y="304800"/>
                </a:cubicBezTo>
                <a:lnTo>
                  <a:pt x="3744685" y="348343"/>
                </a:lnTo>
                <a:cubicBezTo>
                  <a:pt x="3733074" y="354149"/>
                  <a:pt x="3722167" y="361655"/>
                  <a:pt x="3709851" y="365760"/>
                </a:cubicBezTo>
                <a:cubicBezTo>
                  <a:pt x="3692434" y="371566"/>
                  <a:pt x="3674790" y="376731"/>
                  <a:pt x="3657600" y="383177"/>
                </a:cubicBezTo>
                <a:cubicBezTo>
                  <a:pt x="3629796" y="393604"/>
                  <a:pt x="3586382" y="412891"/>
                  <a:pt x="3553097" y="418012"/>
                </a:cubicBezTo>
                <a:cubicBezTo>
                  <a:pt x="3527116" y="422009"/>
                  <a:pt x="3500846" y="423817"/>
                  <a:pt x="3474720" y="426720"/>
                </a:cubicBezTo>
                <a:cubicBezTo>
                  <a:pt x="3321023" y="477951"/>
                  <a:pt x="3453724" y="439326"/>
                  <a:pt x="3108960" y="452846"/>
                </a:cubicBezTo>
                <a:cubicBezTo>
                  <a:pt x="3065354" y="454556"/>
                  <a:pt x="3021874" y="458651"/>
                  <a:pt x="2978331" y="461554"/>
                </a:cubicBezTo>
                <a:cubicBezTo>
                  <a:pt x="2934788" y="470263"/>
                  <a:pt x="2888931" y="471188"/>
                  <a:pt x="2847702" y="487680"/>
                </a:cubicBezTo>
                <a:cubicBezTo>
                  <a:pt x="2833188" y="493486"/>
                  <a:pt x="2819619" y="502778"/>
                  <a:pt x="2804160" y="505097"/>
                </a:cubicBezTo>
                <a:cubicBezTo>
                  <a:pt x="2761003" y="511571"/>
                  <a:pt x="2717074" y="510903"/>
                  <a:pt x="2673531" y="513806"/>
                </a:cubicBezTo>
                <a:cubicBezTo>
                  <a:pt x="2656114" y="516709"/>
                  <a:pt x="2638816" y="520451"/>
                  <a:pt x="2621280" y="522514"/>
                </a:cubicBezTo>
                <a:cubicBezTo>
                  <a:pt x="2509920" y="535615"/>
                  <a:pt x="2556000" y="524413"/>
                  <a:pt x="2473234" y="539932"/>
                </a:cubicBezTo>
                <a:cubicBezTo>
                  <a:pt x="2444138" y="545388"/>
                  <a:pt x="2414232" y="547988"/>
                  <a:pt x="2386148" y="557349"/>
                </a:cubicBezTo>
                <a:cubicBezTo>
                  <a:pt x="2368731" y="563155"/>
                  <a:pt x="2351708" y="570313"/>
                  <a:pt x="2333897" y="574766"/>
                </a:cubicBezTo>
                <a:lnTo>
                  <a:pt x="2264228" y="592183"/>
                </a:lnTo>
                <a:cubicBezTo>
                  <a:pt x="2214023" y="625652"/>
                  <a:pt x="2262451" y="596677"/>
                  <a:pt x="2211977" y="618309"/>
                </a:cubicBezTo>
                <a:cubicBezTo>
                  <a:pt x="2200045" y="623423"/>
                  <a:pt x="2189298" y="631168"/>
                  <a:pt x="2177142" y="635726"/>
                </a:cubicBezTo>
                <a:cubicBezTo>
                  <a:pt x="2118214" y="657823"/>
                  <a:pt x="2165312" y="632087"/>
                  <a:pt x="2116182" y="653143"/>
                </a:cubicBezTo>
                <a:cubicBezTo>
                  <a:pt x="2104250" y="658257"/>
                  <a:pt x="2094199" y="668724"/>
                  <a:pt x="2081348" y="670560"/>
                </a:cubicBezTo>
                <a:cubicBezTo>
                  <a:pt x="2032411" y="677551"/>
                  <a:pt x="1982651" y="676366"/>
                  <a:pt x="1933302" y="679269"/>
                </a:cubicBezTo>
                <a:cubicBezTo>
                  <a:pt x="1886620" y="694829"/>
                  <a:pt x="1926683" y="682675"/>
                  <a:pt x="1863634" y="696686"/>
                </a:cubicBezTo>
                <a:cubicBezTo>
                  <a:pt x="1851950" y="699282"/>
                  <a:pt x="1840629" y="703574"/>
                  <a:pt x="1828800" y="705394"/>
                </a:cubicBezTo>
                <a:cubicBezTo>
                  <a:pt x="1802819" y="709391"/>
                  <a:pt x="1776506" y="710842"/>
                  <a:pt x="1750422" y="714103"/>
                </a:cubicBezTo>
                <a:cubicBezTo>
                  <a:pt x="1730054" y="716649"/>
                  <a:pt x="1709975" y="722066"/>
                  <a:pt x="1689462" y="722812"/>
                </a:cubicBezTo>
                <a:cubicBezTo>
                  <a:pt x="1550187" y="727877"/>
                  <a:pt x="1410788" y="728617"/>
                  <a:pt x="1271451" y="731520"/>
                </a:cubicBezTo>
                <a:cubicBezTo>
                  <a:pt x="1202449" y="754521"/>
                  <a:pt x="1237309" y="745919"/>
                  <a:pt x="1166948" y="757646"/>
                </a:cubicBezTo>
                <a:cubicBezTo>
                  <a:pt x="1123942" y="786316"/>
                  <a:pt x="1157540" y="768707"/>
                  <a:pt x="1097280" y="783772"/>
                </a:cubicBezTo>
                <a:cubicBezTo>
                  <a:pt x="1088374" y="785998"/>
                  <a:pt x="1080115" y="790489"/>
                  <a:pt x="1071154" y="792480"/>
                </a:cubicBezTo>
                <a:cubicBezTo>
                  <a:pt x="937467" y="822188"/>
                  <a:pt x="714292" y="801189"/>
                  <a:pt x="635725" y="801189"/>
                </a:cubicBezTo>
              </a:path>
            </a:pathLst>
          </a:custGeom>
          <a:solidFill>
            <a:srgbClr val="0D0D0D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898525" y="2011362"/>
            <a:ext cx="4914900" cy="3419475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03250" y="4381500"/>
            <a:ext cx="10180638" cy="247650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  <a:softEdge rad="25400"/>
          </a:effectLst>
        </p:spPr>
      </p:pic>
      <p:sp>
        <p:nvSpPr>
          <p:cNvPr id="20" name="Freeform 19"/>
          <p:cNvSpPr/>
          <p:nvPr/>
        </p:nvSpPr>
        <p:spPr bwMode="auto">
          <a:xfrm>
            <a:off x="278675" y="5189598"/>
            <a:ext cx="757646" cy="145121"/>
          </a:xfrm>
          <a:custGeom>
            <a:avLst/>
            <a:gdLst>
              <a:gd name="connsiteX0" fmla="*/ 757646 w 757646"/>
              <a:gd name="connsiteY0" fmla="*/ 122632 h 145121"/>
              <a:gd name="connsiteX1" fmla="*/ 592183 w 757646"/>
              <a:gd name="connsiteY1" fmla="*/ 131341 h 145121"/>
              <a:gd name="connsiteX2" fmla="*/ 557348 w 757646"/>
              <a:gd name="connsiteY2" fmla="*/ 113924 h 145121"/>
              <a:gd name="connsiteX3" fmla="*/ 531223 w 757646"/>
              <a:gd name="connsiteY3" fmla="*/ 105215 h 145121"/>
              <a:gd name="connsiteX4" fmla="*/ 505097 w 757646"/>
              <a:gd name="connsiteY4" fmla="*/ 70381 h 145121"/>
              <a:gd name="connsiteX5" fmla="*/ 470263 w 757646"/>
              <a:gd name="connsiteY5" fmla="*/ 52964 h 145121"/>
              <a:gd name="connsiteX6" fmla="*/ 139337 w 757646"/>
              <a:gd name="connsiteY6" fmla="*/ 26838 h 145121"/>
              <a:gd name="connsiteX7" fmla="*/ 104503 w 757646"/>
              <a:gd name="connsiteY7" fmla="*/ 18129 h 145121"/>
              <a:gd name="connsiteX8" fmla="*/ 43543 w 757646"/>
              <a:gd name="connsiteY8" fmla="*/ 712 h 145121"/>
              <a:gd name="connsiteX9" fmla="*/ 0 w 757646"/>
              <a:gd name="connsiteY9" fmla="*/ 712 h 14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7646" h="145121">
                <a:moveTo>
                  <a:pt x="757646" y="122632"/>
                </a:moveTo>
                <a:cubicBezTo>
                  <a:pt x="685141" y="151634"/>
                  <a:pt x="706584" y="150407"/>
                  <a:pt x="592183" y="131341"/>
                </a:cubicBezTo>
                <a:cubicBezTo>
                  <a:pt x="579377" y="129207"/>
                  <a:pt x="569280" y="119038"/>
                  <a:pt x="557348" y="113924"/>
                </a:cubicBezTo>
                <a:cubicBezTo>
                  <a:pt x="548911" y="110308"/>
                  <a:pt x="539931" y="108118"/>
                  <a:pt x="531223" y="105215"/>
                </a:cubicBezTo>
                <a:cubicBezTo>
                  <a:pt x="522514" y="93604"/>
                  <a:pt x="516117" y="79827"/>
                  <a:pt x="505097" y="70381"/>
                </a:cubicBezTo>
                <a:cubicBezTo>
                  <a:pt x="495240" y="61933"/>
                  <a:pt x="482316" y="57785"/>
                  <a:pt x="470263" y="52964"/>
                </a:cubicBezTo>
                <a:cubicBezTo>
                  <a:pt x="355228" y="6949"/>
                  <a:pt x="307869" y="32104"/>
                  <a:pt x="139337" y="26838"/>
                </a:cubicBezTo>
                <a:cubicBezTo>
                  <a:pt x="127726" y="23935"/>
                  <a:pt x="116011" y="21417"/>
                  <a:pt x="104503" y="18129"/>
                </a:cubicBezTo>
                <a:cubicBezTo>
                  <a:pt x="83493" y="12126"/>
                  <a:pt x="65808" y="3186"/>
                  <a:pt x="43543" y="712"/>
                </a:cubicBezTo>
                <a:cubicBezTo>
                  <a:pt x="29117" y="-891"/>
                  <a:pt x="14514" y="712"/>
                  <a:pt x="0" y="712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 bwMode="auto">
          <a:xfrm>
            <a:off x="2455811" y="5312234"/>
            <a:ext cx="1010194" cy="78377"/>
          </a:xfrm>
          <a:custGeom>
            <a:avLst/>
            <a:gdLst>
              <a:gd name="connsiteX0" fmla="*/ 0 w 1010194"/>
              <a:gd name="connsiteY0" fmla="*/ 0 h 78377"/>
              <a:gd name="connsiteX1" fmla="*/ 339634 w 1010194"/>
              <a:gd name="connsiteY1" fmla="*/ 8708 h 78377"/>
              <a:gd name="connsiteX2" fmla="*/ 287383 w 1010194"/>
              <a:gd name="connsiteY2" fmla="*/ 0 h 78377"/>
              <a:gd name="connsiteX3" fmla="*/ 226423 w 1010194"/>
              <a:gd name="connsiteY3" fmla="*/ 8708 h 78377"/>
              <a:gd name="connsiteX4" fmla="*/ 261257 w 1010194"/>
              <a:gd name="connsiteY4" fmla="*/ 17417 h 78377"/>
              <a:gd name="connsiteX5" fmla="*/ 339634 w 1010194"/>
              <a:gd name="connsiteY5" fmla="*/ 26125 h 78377"/>
              <a:gd name="connsiteX6" fmla="*/ 600891 w 1010194"/>
              <a:gd name="connsiteY6" fmla="*/ 34834 h 78377"/>
              <a:gd name="connsiteX7" fmla="*/ 809897 w 1010194"/>
              <a:gd name="connsiteY7" fmla="*/ 52251 h 78377"/>
              <a:gd name="connsiteX8" fmla="*/ 1010194 w 1010194"/>
              <a:gd name="connsiteY8" fmla="*/ 78377 h 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194" h="78377">
                <a:moveTo>
                  <a:pt x="0" y="0"/>
                </a:moveTo>
                <a:cubicBezTo>
                  <a:pt x="17760" y="1316"/>
                  <a:pt x="268995" y="32254"/>
                  <a:pt x="339634" y="8708"/>
                </a:cubicBezTo>
                <a:cubicBezTo>
                  <a:pt x="356385" y="3124"/>
                  <a:pt x="304800" y="2903"/>
                  <a:pt x="287383" y="0"/>
                </a:cubicBezTo>
                <a:cubicBezTo>
                  <a:pt x="267063" y="2903"/>
                  <a:pt x="243502" y="-2678"/>
                  <a:pt x="226423" y="8708"/>
                </a:cubicBezTo>
                <a:cubicBezTo>
                  <a:pt x="216464" y="15347"/>
                  <a:pt x="249427" y="15597"/>
                  <a:pt x="261257" y="17417"/>
                </a:cubicBezTo>
                <a:cubicBezTo>
                  <a:pt x="287238" y="21414"/>
                  <a:pt x="313382" y="24779"/>
                  <a:pt x="339634" y="26125"/>
                </a:cubicBezTo>
                <a:cubicBezTo>
                  <a:pt x="426654" y="30588"/>
                  <a:pt x="513805" y="31931"/>
                  <a:pt x="600891" y="34834"/>
                </a:cubicBezTo>
                <a:cubicBezTo>
                  <a:pt x="687541" y="63715"/>
                  <a:pt x="600388" y="37286"/>
                  <a:pt x="809897" y="52251"/>
                </a:cubicBezTo>
                <a:cubicBezTo>
                  <a:pt x="988721" y="65024"/>
                  <a:pt x="939122" y="42839"/>
                  <a:pt x="1010194" y="78377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 bwMode="auto">
          <a:xfrm>
            <a:off x="513806" y="5355771"/>
            <a:ext cx="818605" cy="383178"/>
          </a:xfrm>
          <a:custGeom>
            <a:avLst/>
            <a:gdLst>
              <a:gd name="connsiteX0" fmla="*/ 818605 w 818605"/>
              <a:gd name="connsiteY0" fmla="*/ 0 h 383178"/>
              <a:gd name="connsiteX1" fmla="*/ 644434 w 818605"/>
              <a:gd name="connsiteY1" fmla="*/ 17418 h 383178"/>
              <a:gd name="connsiteX2" fmla="*/ 600891 w 818605"/>
              <a:gd name="connsiteY2" fmla="*/ 34835 h 383178"/>
              <a:gd name="connsiteX3" fmla="*/ 566057 w 818605"/>
              <a:gd name="connsiteY3" fmla="*/ 43543 h 383178"/>
              <a:gd name="connsiteX4" fmla="*/ 557348 w 818605"/>
              <a:gd name="connsiteY4" fmla="*/ 69669 h 383178"/>
              <a:gd name="connsiteX5" fmla="*/ 566057 w 818605"/>
              <a:gd name="connsiteY5" fmla="*/ 104503 h 383178"/>
              <a:gd name="connsiteX6" fmla="*/ 627017 w 818605"/>
              <a:gd name="connsiteY6" fmla="*/ 139338 h 383178"/>
              <a:gd name="connsiteX7" fmla="*/ 644434 w 818605"/>
              <a:gd name="connsiteY7" fmla="*/ 165463 h 383178"/>
              <a:gd name="connsiteX8" fmla="*/ 714103 w 818605"/>
              <a:gd name="connsiteY8" fmla="*/ 191589 h 383178"/>
              <a:gd name="connsiteX9" fmla="*/ 705394 w 818605"/>
              <a:gd name="connsiteY9" fmla="*/ 217715 h 383178"/>
              <a:gd name="connsiteX10" fmla="*/ 653143 w 818605"/>
              <a:gd name="connsiteY10" fmla="*/ 252549 h 383178"/>
              <a:gd name="connsiteX11" fmla="*/ 618308 w 818605"/>
              <a:gd name="connsiteY11" fmla="*/ 278675 h 383178"/>
              <a:gd name="connsiteX12" fmla="*/ 583474 w 818605"/>
              <a:gd name="connsiteY12" fmla="*/ 287383 h 383178"/>
              <a:gd name="connsiteX13" fmla="*/ 357051 w 818605"/>
              <a:gd name="connsiteY13" fmla="*/ 296092 h 383178"/>
              <a:gd name="connsiteX14" fmla="*/ 322217 w 818605"/>
              <a:gd name="connsiteY14" fmla="*/ 304800 h 383178"/>
              <a:gd name="connsiteX15" fmla="*/ 243840 w 818605"/>
              <a:gd name="connsiteY15" fmla="*/ 313509 h 383178"/>
              <a:gd name="connsiteX16" fmla="*/ 191588 w 818605"/>
              <a:gd name="connsiteY16" fmla="*/ 330926 h 383178"/>
              <a:gd name="connsiteX17" fmla="*/ 156754 w 818605"/>
              <a:gd name="connsiteY17" fmla="*/ 339635 h 383178"/>
              <a:gd name="connsiteX18" fmla="*/ 104503 w 818605"/>
              <a:gd name="connsiteY18" fmla="*/ 357052 h 383178"/>
              <a:gd name="connsiteX19" fmla="*/ 78377 w 818605"/>
              <a:gd name="connsiteY19" fmla="*/ 365760 h 383178"/>
              <a:gd name="connsiteX20" fmla="*/ 26125 w 818605"/>
              <a:gd name="connsiteY20" fmla="*/ 374469 h 383178"/>
              <a:gd name="connsiteX21" fmla="*/ 0 w 818605"/>
              <a:gd name="connsiteY21" fmla="*/ 383178 h 38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8605" h="383178">
                <a:moveTo>
                  <a:pt x="818605" y="0"/>
                </a:moveTo>
                <a:cubicBezTo>
                  <a:pt x="760548" y="5806"/>
                  <a:pt x="702048" y="8200"/>
                  <a:pt x="644434" y="17418"/>
                </a:cubicBezTo>
                <a:cubicBezTo>
                  <a:pt x="628998" y="19888"/>
                  <a:pt x="615721" y="29892"/>
                  <a:pt x="600891" y="34835"/>
                </a:cubicBezTo>
                <a:cubicBezTo>
                  <a:pt x="589537" y="38620"/>
                  <a:pt x="577668" y="40640"/>
                  <a:pt x="566057" y="43543"/>
                </a:cubicBezTo>
                <a:cubicBezTo>
                  <a:pt x="563154" y="52252"/>
                  <a:pt x="557348" y="60489"/>
                  <a:pt x="557348" y="69669"/>
                </a:cubicBezTo>
                <a:cubicBezTo>
                  <a:pt x="557348" y="81638"/>
                  <a:pt x="559100" y="94764"/>
                  <a:pt x="566057" y="104503"/>
                </a:cubicBezTo>
                <a:cubicBezTo>
                  <a:pt x="582533" y="127569"/>
                  <a:pt x="603377" y="131458"/>
                  <a:pt x="627017" y="139338"/>
                </a:cubicBezTo>
                <a:cubicBezTo>
                  <a:pt x="632823" y="148046"/>
                  <a:pt x="635917" y="159380"/>
                  <a:pt x="644434" y="165463"/>
                </a:cubicBezTo>
                <a:cubicBezTo>
                  <a:pt x="653544" y="171970"/>
                  <a:pt x="698372" y="186345"/>
                  <a:pt x="714103" y="191589"/>
                </a:cubicBezTo>
                <a:cubicBezTo>
                  <a:pt x="711200" y="200298"/>
                  <a:pt x="710486" y="210077"/>
                  <a:pt x="705394" y="217715"/>
                </a:cubicBezTo>
                <a:cubicBezTo>
                  <a:pt x="686756" y="245671"/>
                  <a:pt x="680532" y="243419"/>
                  <a:pt x="653143" y="252549"/>
                </a:cubicBezTo>
                <a:cubicBezTo>
                  <a:pt x="641531" y="261258"/>
                  <a:pt x="631290" y="272184"/>
                  <a:pt x="618308" y="278675"/>
                </a:cubicBezTo>
                <a:cubicBezTo>
                  <a:pt x="607603" y="284027"/>
                  <a:pt x="595416" y="286587"/>
                  <a:pt x="583474" y="287383"/>
                </a:cubicBezTo>
                <a:cubicBezTo>
                  <a:pt x="508111" y="292407"/>
                  <a:pt x="432525" y="293189"/>
                  <a:pt x="357051" y="296092"/>
                </a:cubicBezTo>
                <a:cubicBezTo>
                  <a:pt x="345440" y="298995"/>
                  <a:pt x="334046" y="302980"/>
                  <a:pt x="322217" y="304800"/>
                </a:cubicBezTo>
                <a:cubicBezTo>
                  <a:pt x="296236" y="308797"/>
                  <a:pt x="269616" y="308354"/>
                  <a:pt x="243840" y="313509"/>
                </a:cubicBezTo>
                <a:cubicBezTo>
                  <a:pt x="225837" y="317110"/>
                  <a:pt x="209173" y="325650"/>
                  <a:pt x="191588" y="330926"/>
                </a:cubicBezTo>
                <a:cubicBezTo>
                  <a:pt x="180124" y="334365"/>
                  <a:pt x="168218" y="336196"/>
                  <a:pt x="156754" y="339635"/>
                </a:cubicBezTo>
                <a:cubicBezTo>
                  <a:pt x="139169" y="344911"/>
                  <a:pt x="121920" y="351246"/>
                  <a:pt x="104503" y="357052"/>
                </a:cubicBezTo>
                <a:cubicBezTo>
                  <a:pt x="95794" y="359955"/>
                  <a:pt x="87432" y="364251"/>
                  <a:pt x="78377" y="365760"/>
                </a:cubicBezTo>
                <a:lnTo>
                  <a:pt x="26125" y="374469"/>
                </a:lnTo>
                <a:lnTo>
                  <a:pt x="0" y="383178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 bwMode="auto">
          <a:xfrm>
            <a:off x="1828800" y="5390606"/>
            <a:ext cx="870857" cy="312986"/>
          </a:xfrm>
          <a:custGeom>
            <a:avLst/>
            <a:gdLst>
              <a:gd name="connsiteX0" fmla="*/ 69669 w 870857"/>
              <a:gd name="connsiteY0" fmla="*/ 0 h 312986"/>
              <a:gd name="connsiteX1" fmla="*/ 78377 w 870857"/>
              <a:gd name="connsiteY1" fmla="*/ 43543 h 312986"/>
              <a:gd name="connsiteX2" fmla="*/ 69669 w 870857"/>
              <a:gd name="connsiteY2" fmla="*/ 87085 h 312986"/>
              <a:gd name="connsiteX3" fmla="*/ 0 w 870857"/>
              <a:gd name="connsiteY3" fmla="*/ 113211 h 312986"/>
              <a:gd name="connsiteX4" fmla="*/ 165463 w 870857"/>
              <a:gd name="connsiteY4" fmla="*/ 121920 h 312986"/>
              <a:gd name="connsiteX5" fmla="*/ 191589 w 870857"/>
              <a:gd name="connsiteY5" fmla="*/ 139337 h 312986"/>
              <a:gd name="connsiteX6" fmla="*/ 287383 w 870857"/>
              <a:gd name="connsiteY6" fmla="*/ 156754 h 312986"/>
              <a:gd name="connsiteX7" fmla="*/ 278674 w 870857"/>
              <a:gd name="connsiteY7" fmla="*/ 191588 h 312986"/>
              <a:gd name="connsiteX8" fmla="*/ 252549 w 870857"/>
              <a:gd name="connsiteY8" fmla="*/ 200297 h 312986"/>
              <a:gd name="connsiteX9" fmla="*/ 165463 w 870857"/>
              <a:gd name="connsiteY9" fmla="*/ 217714 h 312986"/>
              <a:gd name="connsiteX10" fmla="*/ 139337 w 870857"/>
              <a:gd name="connsiteY10" fmla="*/ 226423 h 312986"/>
              <a:gd name="connsiteX11" fmla="*/ 583474 w 870857"/>
              <a:gd name="connsiteY11" fmla="*/ 269965 h 312986"/>
              <a:gd name="connsiteX12" fmla="*/ 801189 w 870857"/>
              <a:gd name="connsiteY12" fmla="*/ 287383 h 312986"/>
              <a:gd name="connsiteX13" fmla="*/ 844731 w 870857"/>
              <a:gd name="connsiteY13" fmla="*/ 296091 h 312986"/>
              <a:gd name="connsiteX14" fmla="*/ 870857 w 870857"/>
              <a:gd name="connsiteY14" fmla="*/ 304800 h 3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857" h="312986">
                <a:moveTo>
                  <a:pt x="69669" y="0"/>
                </a:moveTo>
                <a:cubicBezTo>
                  <a:pt x="72572" y="14514"/>
                  <a:pt x="78377" y="28741"/>
                  <a:pt x="78377" y="43543"/>
                </a:cubicBezTo>
                <a:cubicBezTo>
                  <a:pt x="78377" y="58344"/>
                  <a:pt x="77013" y="74234"/>
                  <a:pt x="69669" y="87085"/>
                </a:cubicBezTo>
                <a:cubicBezTo>
                  <a:pt x="58094" y="107341"/>
                  <a:pt x="15812" y="110049"/>
                  <a:pt x="0" y="113211"/>
                </a:cubicBezTo>
                <a:cubicBezTo>
                  <a:pt x="55154" y="116114"/>
                  <a:pt x="110739" y="114458"/>
                  <a:pt x="165463" y="121920"/>
                </a:cubicBezTo>
                <a:cubicBezTo>
                  <a:pt x="175833" y="123334"/>
                  <a:pt x="181789" y="135662"/>
                  <a:pt x="191589" y="139337"/>
                </a:cubicBezTo>
                <a:cubicBezTo>
                  <a:pt x="201322" y="142987"/>
                  <a:pt x="281520" y="155777"/>
                  <a:pt x="287383" y="156754"/>
                </a:cubicBezTo>
                <a:cubicBezTo>
                  <a:pt x="284480" y="168365"/>
                  <a:pt x="286151" y="182242"/>
                  <a:pt x="278674" y="191588"/>
                </a:cubicBezTo>
                <a:cubicBezTo>
                  <a:pt x="272940" y="198756"/>
                  <a:pt x="261375" y="197775"/>
                  <a:pt x="252549" y="200297"/>
                </a:cubicBezTo>
                <a:cubicBezTo>
                  <a:pt x="191833" y="217644"/>
                  <a:pt x="242429" y="200610"/>
                  <a:pt x="165463" y="217714"/>
                </a:cubicBezTo>
                <a:cubicBezTo>
                  <a:pt x="156502" y="219705"/>
                  <a:pt x="148046" y="223520"/>
                  <a:pt x="139337" y="226423"/>
                </a:cubicBezTo>
                <a:cubicBezTo>
                  <a:pt x="183444" y="402839"/>
                  <a:pt x="133820" y="251979"/>
                  <a:pt x="583474" y="269965"/>
                </a:cubicBezTo>
                <a:cubicBezTo>
                  <a:pt x="656219" y="272875"/>
                  <a:pt x="801189" y="287383"/>
                  <a:pt x="801189" y="287383"/>
                </a:cubicBezTo>
                <a:cubicBezTo>
                  <a:pt x="815703" y="290286"/>
                  <a:pt x="830372" y="292501"/>
                  <a:pt x="844731" y="296091"/>
                </a:cubicBezTo>
                <a:cubicBezTo>
                  <a:pt x="853637" y="298317"/>
                  <a:pt x="870857" y="304800"/>
                  <a:pt x="870857" y="30480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 bwMode="auto">
          <a:xfrm rot="1487424">
            <a:off x="3091943" y="4915248"/>
            <a:ext cx="1749968" cy="672710"/>
          </a:xfrm>
          <a:custGeom>
            <a:avLst/>
            <a:gdLst>
              <a:gd name="connsiteX0" fmla="*/ 0 w 3901440"/>
              <a:gd name="connsiteY0" fmla="*/ 672710 h 672710"/>
              <a:gd name="connsiteX1" fmla="*/ 43543 w 3901440"/>
              <a:gd name="connsiteY1" fmla="*/ 664002 h 672710"/>
              <a:gd name="connsiteX2" fmla="*/ 113211 w 3901440"/>
              <a:gd name="connsiteY2" fmla="*/ 655293 h 672710"/>
              <a:gd name="connsiteX3" fmla="*/ 139337 w 3901440"/>
              <a:gd name="connsiteY3" fmla="*/ 637876 h 672710"/>
              <a:gd name="connsiteX4" fmla="*/ 200297 w 3901440"/>
              <a:gd name="connsiteY4" fmla="*/ 620459 h 672710"/>
              <a:gd name="connsiteX5" fmla="*/ 287383 w 3901440"/>
              <a:gd name="connsiteY5" fmla="*/ 603042 h 672710"/>
              <a:gd name="connsiteX6" fmla="*/ 426720 w 3901440"/>
              <a:gd name="connsiteY6" fmla="*/ 594333 h 672710"/>
              <a:gd name="connsiteX7" fmla="*/ 470263 w 3901440"/>
              <a:gd name="connsiteY7" fmla="*/ 585625 h 672710"/>
              <a:gd name="connsiteX8" fmla="*/ 592183 w 3901440"/>
              <a:gd name="connsiteY8" fmla="*/ 559499 h 672710"/>
              <a:gd name="connsiteX9" fmla="*/ 644434 w 3901440"/>
              <a:gd name="connsiteY9" fmla="*/ 542082 h 672710"/>
              <a:gd name="connsiteX10" fmla="*/ 670560 w 3901440"/>
              <a:gd name="connsiteY10" fmla="*/ 524665 h 672710"/>
              <a:gd name="connsiteX11" fmla="*/ 748937 w 3901440"/>
              <a:gd name="connsiteY11" fmla="*/ 507247 h 672710"/>
              <a:gd name="connsiteX12" fmla="*/ 844731 w 3901440"/>
              <a:gd name="connsiteY12" fmla="*/ 463705 h 672710"/>
              <a:gd name="connsiteX13" fmla="*/ 879566 w 3901440"/>
              <a:gd name="connsiteY13" fmla="*/ 454996 h 672710"/>
              <a:gd name="connsiteX14" fmla="*/ 905691 w 3901440"/>
              <a:gd name="connsiteY14" fmla="*/ 437579 h 672710"/>
              <a:gd name="connsiteX15" fmla="*/ 1045028 w 3901440"/>
              <a:gd name="connsiteY15" fmla="*/ 463705 h 672710"/>
              <a:gd name="connsiteX16" fmla="*/ 1166948 w 3901440"/>
              <a:gd name="connsiteY16" fmla="*/ 454996 h 672710"/>
              <a:gd name="connsiteX17" fmla="*/ 1227908 w 3901440"/>
              <a:gd name="connsiteY17" fmla="*/ 428870 h 672710"/>
              <a:gd name="connsiteX18" fmla="*/ 1262743 w 3901440"/>
              <a:gd name="connsiteY18" fmla="*/ 420162 h 672710"/>
              <a:gd name="connsiteX19" fmla="*/ 1314994 w 3901440"/>
              <a:gd name="connsiteY19" fmla="*/ 402745 h 672710"/>
              <a:gd name="connsiteX20" fmla="*/ 1341120 w 3901440"/>
              <a:gd name="connsiteY20" fmla="*/ 394036 h 672710"/>
              <a:gd name="connsiteX21" fmla="*/ 1375954 w 3901440"/>
              <a:gd name="connsiteY21" fmla="*/ 376619 h 672710"/>
              <a:gd name="connsiteX22" fmla="*/ 1463040 w 3901440"/>
              <a:gd name="connsiteY22" fmla="*/ 350493 h 672710"/>
              <a:gd name="connsiteX23" fmla="*/ 1489166 w 3901440"/>
              <a:gd name="connsiteY23" fmla="*/ 333076 h 672710"/>
              <a:gd name="connsiteX24" fmla="*/ 1672046 w 3901440"/>
              <a:gd name="connsiteY24" fmla="*/ 341785 h 672710"/>
              <a:gd name="connsiteX25" fmla="*/ 1724297 w 3901440"/>
              <a:gd name="connsiteY25" fmla="*/ 359202 h 672710"/>
              <a:gd name="connsiteX26" fmla="*/ 1837508 w 3901440"/>
              <a:gd name="connsiteY26" fmla="*/ 341785 h 672710"/>
              <a:gd name="connsiteX27" fmla="*/ 1854926 w 3901440"/>
              <a:gd name="connsiteY27" fmla="*/ 324367 h 672710"/>
              <a:gd name="connsiteX28" fmla="*/ 1933303 w 3901440"/>
              <a:gd name="connsiteY28" fmla="*/ 298242 h 672710"/>
              <a:gd name="connsiteX29" fmla="*/ 1959428 w 3901440"/>
              <a:gd name="connsiteY29" fmla="*/ 289533 h 672710"/>
              <a:gd name="connsiteX30" fmla="*/ 2290354 w 3901440"/>
              <a:gd name="connsiteY30" fmla="*/ 280825 h 672710"/>
              <a:gd name="connsiteX31" fmla="*/ 2351314 w 3901440"/>
              <a:gd name="connsiteY31" fmla="*/ 245990 h 672710"/>
              <a:gd name="connsiteX32" fmla="*/ 2377440 w 3901440"/>
              <a:gd name="connsiteY32" fmla="*/ 228573 h 672710"/>
              <a:gd name="connsiteX33" fmla="*/ 2429691 w 3901440"/>
              <a:gd name="connsiteY33" fmla="*/ 211156 h 672710"/>
              <a:gd name="connsiteX34" fmla="*/ 2481943 w 3901440"/>
              <a:gd name="connsiteY34" fmla="*/ 193739 h 672710"/>
              <a:gd name="connsiteX35" fmla="*/ 2595154 w 3901440"/>
              <a:gd name="connsiteY35" fmla="*/ 176322 h 672710"/>
              <a:gd name="connsiteX36" fmla="*/ 2778034 w 3901440"/>
              <a:gd name="connsiteY36" fmla="*/ 167613 h 672710"/>
              <a:gd name="connsiteX37" fmla="*/ 2821577 w 3901440"/>
              <a:gd name="connsiteY37" fmla="*/ 158905 h 672710"/>
              <a:gd name="connsiteX38" fmla="*/ 2873828 w 3901440"/>
              <a:gd name="connsiteY38" fmla="*/ 124070 h 672710"/>
              <a:gd name="connsiteX39" fmla="*/ 2978331 w 3901440"/>
              <a:gd name="connsiteY39" fmla="*/ 89236 h 672710"/>
              <a:gd name="connsiteX40" fmla="*/ 3030583 w 3901440"/>
              <a:gd name="connsiteY40" fmla="*/ 54402 h 672710"/>
              <a:gd name="connsiteX41" fmla="*/ 3056708 w 3901440"/>
              <a:gd name="connsiteY41" fmla="*/ 36985 h 672710"/>
              <a:gd name="connsiteX42" fmla="*/ 3178628 w 3901440"/>
              <a:gd name="connsiteY42" fmla="*/ 10859 h 672710"/>
              <a:gd name="connsiteX43" fmla="*/ 3213463 w 3901440"/>
              <a:gd name="connsiteY43" fmla="*/ 2150 h 672710"/>
              <a:gd name="connsiteX44" fmla="*/ 3439886 w 3901440"/>
              <a:gd name="connsiteY44" fmla="*/ 19567 h 672710"/>
              <a:gd name="connsiteX45" fmla="*/ 3692434 w 3901440"/>
              <a:gd name="connsiteY45" fmla="*/ 19567 h 672710"/>
              <a:gd name="connsiteX46" fmla="*/ 3753394 w 3901440"/>
              <a:gd name="connsiteY46" fmla="*/ 54402 h 672710"/>
              <a:gd name="connsiteX47" fmla="*/ 3779520 w 3901440"/>
              <a:gd name="connsiteY47" fmla="*/ 63110 h 672710"/>
              <a:gd name="connsiteX48" fmla="*/ 3901440 w 3901440"/>
              <a:gd name="connsiteY48" fmla="*/ 54402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01440" h="672710">
                <a:moveTo>
                  <a:pt x="0" y="672710"/>
                </a:moveTo>
                <a:cubicBezTo>
                  <a:pt x="14514" y="669807"/>
                  <a:pt x="28913" y="666253"/>
                  <a:pt x="43543" y="664002"/>
                </a:cubicBezTo>
                <a:cubicBezTo>
                  <a:pt x="66674" y="660443"/>
                  <a:pt x="90632" y="661451"/>
                  <a:pt x="113211" y="655293"/>
                </a:cubicBezTo>
                <a:cubicBezTo>
                  <a:pt x="123309" y="652539"/>
                  <a:pt x="129976" y="642557"/>
                  <a:pt x="139337" y="637876"/>
                </a:cubicBezTo>
                <a:cubicBezTo>
                  <a:pt x="150764" y="632163"/>
                  <a:pt x="190526" y="622553"/>
                  <a:pt x="200297" y="620459"/>
                </a:cubicBezTo>
                <a:cubicBezTo>
                  <a:pt x="229243" y="614256"/>
                  <a:pt x="257837" y="604889"/>
                  <a:pt x="287383" y="603042"/>
                </a:cubicBezTo>
                <a:lnTo>
                  <a:pt x="426720" y="594333"/>
                </a:lnTo>
                <a:lnTo>
                  <a:pt x="470263" y="585625"/>
                </a:lnTo>
                <a:cubicBezTo>
                  <a:pt x="518491" y="576856"/>
                  <a:pt x="542848" y="575944"/>
                  <a:pt x="592183" y="559499"/>
                </a:cubicBezTo>
                <a:lnTo>
                  <a:pt x="644434" y="542082"/>
                </a:lnTo>
                <a:cubicBezTo>
                  <a:pt x="653143" y="536276"/>
                  <a:pt x="661199" y="529346"/>
                  <a:pt x="670560" y="524665"/>
                </a:cubicBezTo>
                <a:cubicBezTo>
                  <a:pt x="692000" y="513945"/>
                  <a:pt x="728866" y="510592"/>
                  <a:pt x="748937" y="507247"/>
                </a:cubicBezTo>
                <a:cubicBezTo>
                  <a:pt x="794919" y="484256"/>
                  <a:pt x="805251" y="474985"/>
                  <a:pt x="844731" y="463705"/>
                </a:cubicBezTo>
                <a:cubicBezTo>
                  <a:pt x="856240" y="460417"/>
                  <a:pt x="867954" y="457899"/>
                  <a:pt x="879566" y="454996"/>
                </a:cubicBezTo>
                <a:cubicBezTo>
                  <a:pt x="888274" y="449190"/>
                  <a:pt x="895245" y="438232"/>
                  <a:pt x="905691" y="437579"/>
                </a:cubicBezTo>
                <a:cubicBezTo>
                  <a:pt x="1005698" y="431328"/>
                  <a:pt x="993949" y="429650"/>
                  <a:pt x="1045028" y="463705"/>
                </a:cubicBezTo>
                <a:cubicBezTo>
                  <a:pt x="1085668" y="460802"/>
                  <a:pt x="1126454" y="459496"/>
                  <a:pt x="1166948" y="454996"/>
                </a:cubicBezTo>
                <a:cubicBezTo>
                  <a:pt x="1223206" y="448745"/>
                  <a:pt x="1181969" y="448557"/>
                  <a:pt x="1227908" y="428870"/>
                </a:cubicBezTo>
                <a:cubicBezTo>
                  <a:pt x="1238909" y="424155"/>
                  <a:pt x="1251279" y="423601"/>
                  <a:pt x="1262743" y="420162"/>
                </a:cubicBezTo>
                <a:cubicBezTo>
                  <a:pt x="1280328" y="414887"/>
                  <a:pt x="1297577" y="408551"/>
                  <a:pt x="1314994" y="402745"/>
                </a:cubicBezTo>
                <a:cubicBezTo>
                  <a:pt x="1323703" y="399842"/>
                  <a:pt x="1332909" y="398141"/>
                  <a:pt x="1341120" y="394036"/>
                </a:cubicBezTo>
                <a:cubicBezTo>
                  <a:pt x="1352731" y="388230"/>
                  <a:pt x="1363799" y="381177"/>
                  <a:pt x="1375954" y="376619"/>
                </a:cubicBezTo>
                <a:cubicBezTo>
                  <a:pt x="1403770" y="366188"/>
                  <a:pt x="1437520" y="367506"/>
                  <a:pt x="1463040" y="350493"/>
                </a:cubicBezTo>
                <a:lnTo>
                  <a:pt x="1489166" y="333076"/>
                </a:lnTo>
                <a:cubicBezTo>
                  <a:pt x="1550126" y="335979"/>
                  <a:pt x="1611390" y="335045"/>
                  <a:pt x="1672046" y="341785"/>
                </a:cubicBezTo>
                <a:cubicBezTo>
                  <a:pt x="1690293" y="343812"/>
                  <a:pt x="1724297" y="359202"/>
                  <a:pt x="1724297" y="359202"/>
                </a:cubicBezTo>
                <a:cubicBezTo>
                  <a:pt x="1729488" y="358553"/>
                  <a:pt x="1821084" y="348824"/>
                  <a:pt x="1837508" y="341785"/>
                </a:cubicBezTo>
                <a:cubicBezTo>
                  <a:pt x="1845055" y="338551"/>
                  <a:pt x="1847582" y="328039"/>
                  <a:pt x="1854926" y="324367"/>
                </a:cubicBezTo>
                <a:cubicBezTo>
                  <a:pt x="1854939" y="324360"/>
                  <a:pt x="1920233" y="302599"/>
                  <a:pt x="1933303" y="298242"/>
                </a:cubicBezTo>
                <a:cubicBezTo>
                  <a:pt x="1942011" y="295339"/>
                  <a:pt x="1950252" y="289774"/>
                  <a:pt x="1959428" y="289533"/>
                </a:cubicBezTo>
                <a:lnTo>
                  <a:pt x="2290354" y="280825"/>
                </a:lnTo>
                <a:cubicBezTo>
                  <a:pt x="2353996" y="238396"/>
                  <a:pt x="2273984" y="290178"/>
                  <a:pt x="2351314" y="245990"/>
                </a:cubicBezTo>
                <a:cubicBezTo>
                  <a:pt x="2360401" y="240797"/>
                  <a:pt x="2367876" y="232824"/>
                  <a:pt x="2377440" y="228573"/>
                </a:cubicBezTo>
                <a:cubicBezTo>
                  <a:pt x="2394217" y="221117"/>
                  <a:pt x="2412274" y="216962"/>
                  <a:pt x="2429691" y="211156"/>
                </a:cubicBezTo>
                <a:lnTo>
                  <a:pt x="2481943" y="193739"/>
                </a:lnTo>
                <a:cubicBezTo>
                  <a:pt x="2525624" y="185002"/>
                  <a:pt x="2546865" y="179652"/>
                  <a:pt x="2595154" y="176322"/>
                </a:cubicBezTo>
                <a:cubicBezTo>
                  <a:pt x="2656038" y="172123"/>
                  <a:pt x="2717074" y="170516"/>
                  <a:pt x="2778034" y="167613"/>
                </a:cubicBezTo>
                <a:cubicBezTo>
                  <a:pt x="2792548" y="164710"/>
                  <a:pt x="2808102" y="165030"/>
                  <a:pt x="2821577" y="158905"/>
                </a:cubicBezTo>
                <a:cubicBezTo>
                  <a:pt x="2840634" y="150243"/>
                  <a:pt x="2853520" y="129147"/>
                  <a:pt x="2873828" y="124070"/>
                </a:cubicBezTo>
                <a:cubicBezTo>
                  <a:pt x="2956091" y="103504"/>
                  <a:pt x="2922086" y="117358"/>
                  <a:pt x="2978331" y="89236"/>
                </a:cubicBezTo>
                <a:cubicBezTo>
                  <a:pt x="3008944" y="43315"/>
                  <a:pt x="2978096" y="76896"/>
                  <a:pt x="3030583" y="54402"/>
                </a:cubicBezTo>
                <a:cubicBezTo>
                  <a:pt x="3040203" y="50279"/>
                  <a:pt x="3047144" y="41236"/>
                  <a:pt x="3056708" y="36985"/>
                </a:cubicBezTo>
                <a:cubicBezTo>
                  <a:pt x="3105267" y="15403"/>
                  <a:pt x="3123751" y="17718"/>
                  <a:pt x="3178628" y="10859"/>
                </a:cubicBezTo>
                <a:cubicBezTo>
                  <a:pt x="3190240" y="7956"/>
                  <a:pt x="3201494" y="2150"/>
                  <a:pt x="3213463" y="2150"/>
                </a:cubicBezTo>
                <a:cubicBezTo>
                  <a:pt x="3395606" y="2150"/>
                  <a:pt x="3354114" y="-9022"/>
                  <a:pt x="3439886" y="19567"/>
                </a:cubicBezTo>
                <a:cubicBezTo>
                  <a:pt x="3494020" y="17107"/>
                  <a:pt x="3618906" y="-486"/>
                  <a:pt x="3692434" y="19567"/>
                </a:cubicBezTo>
                <a:cubicBezTo>
                  <a:pt x="3726018" y="28726"/>
                  <a:pt x="3725021" y="40216"/>
                  <a:pt x="3753394" y="54402"/>
                </a:cubicBezTo>
                <a:cubicBezTo>
                  <a:pt x="3761605" y="58507"/>
                  <a:pt x="3770811" y="60207"/>
                  <a:pt x="3779520" y="63110"/>
                </a:cubicBezTo>
                <a:lnTo>
                  <a:pt x="3901440" y="54402"/>
                </a:ln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 bwMode="auto">
          <a:xfrm rot="467444">
            <a:off x="5724584" y="4650377"/>
            <a:ext cx="205951" cy="28070"/>
          </a:xfrm>
          <a:custGeom>
            <a:avLst/>
            <a:gdLst>
              <a:gd name="connsiteX0" fmla="*/ 0 w 269966"/>
              <a:gd name="connsiteY0" fmla="*/ 8709 h 28070"/>
              <a:gd name="connsiteX1" fmla="*/ 182880 w 269966"/>
              <a:gd name="connsiteY1" fmla="*/ 17417 h 28070"/>
              <a:gd name="connsiteX2" fmla="*/ 261257 w 269966"/>
              <a:gd name="connsiteY2" fmla="*/ 17417 h 28070"/>
              <a:gd name="connsiteX3" fmla="*/ 269966 w 269966"/>
              <a:gd name="connsiteY3" fmla="*/ 0 h 2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66" h="28070">
                <a:moveTo>
                  <a:pt x="0" y="8709"/>
                </a:moveTo>
                <a:cubicBezTo>
                  <a:pt x="60960" y="11612"/>
                  <a:pt x="122045" y="12550"/>
                  <a:pt x="182880" y="17417"/>
                </a:cubicBezTo>
                <a:cubicBezTo>
                  <a:pt x="223374" y="20656"/>
                  <a:pt x="216738" y="39677"/>
                  <a:pt x="261257" y="17417"/>
                </a:cubicBezTo>
                <a:cubicBezTo>
                  <a:pt x="267063" y="14514"/>
                  <a:pt x="267063" y="5806"/>
                  <a:pt x="269966" y="0"/>
                </a:cubicBezTo>
              </a:path>
            </a:pathLst>
          </a:custGeom>
          <a:noFill/>
          <a:ln w="25400" cap="flat" cmpd="sng" algn="ctr">
            <a:solidFill>
              <a:srgbClr val="0D0D0D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463043" y="-1"/>
            <a:ext cx="1076599" cy="5267326"/>
            <a:chOff x="1463043" y="-1"/>
            <a:chExt cx="1076599" cy="1415143"/>
          </a:xfrm>
        </p:grpSpPr>
        <p:cxnSp>
          <p:nvCxnSpPr>
            <p:cNvPr id="27" name="Straight Connector 26"/>
            <p:cNvCxnSpPr/>
            <p:nvPr/>
          </p:nvCxnSpPr>
          <p:spPr>
            <a:xfrm rot="5400000" flipH="1" flipV="1">
              <a:off x="755471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260569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1832070" y="707571"/>
              <a:ext cx="141514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548702" y="4880544"/>
            <a:ext cx="1022499" cy="1304925"/>
            <a:chOff x="7548702" y="4880544"/>
            <a:chExt cx="1022499" cy="130492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702" y="5082928"/>
              <a:ext cx="704850" cy="704850"/>
            </a:xfrm>
            <a:prstGeom prst="rect">
              <a:avLst/>
            </a:prstGeom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477" y="4880544"/>
              <a:ext cx="628650" cy="13049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501" y="5427636"/>
              <a:ext cx="647700" cy="619125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066" y="5095505"/>
            <a:ext cx="600075" cy="85725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146" y="5087691"/>
            <a:ext cx="647700" cy="619125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6200" y="0"/>
            <a:ext cx="177800" cy="68580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6286500"/>
            <a:ext cx="9137668" cy="5715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769" y="5631170"/>
            <a:ext cx="628650" cy="638175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r="-2"/>
          <a:stretch/>
        </p:blipFill>
        <p:spPr bwMode="auto">
          <a:xfrm>
            <a:off x="2699657" y="1456591"/>
            <a:ext cx="10149568" cy="486727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432869" y="4933996"/>
            <a:ext cx="828675" cy="1038225"/>
            <a:chOff x="4432869" y="4933996"/>
            <a:chExt cx="828675" cy="1038225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869" y="4933996"/>
              <a:ext cx="828675" cy="10382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val="1"/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99" y="5435630"/>
              <a:ext cx="466725" cy="5143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 advClick="0" advTm="1600">
        <p:push dir="u"/>
      </p:transition>
    </mc:Choice>
    <mc:Fallback xmlns="">
      <p:transition advClick="0" advTm="1600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xit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11" dur="8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12" dur="8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xit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F16A7F0-A419-495D-B6E9-AE90F2B54A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Duarte's Five Rules presentation</Template>
  <TotalTime>0</TotalTime>
  <Words>1491</Words>
  <Application>Microsoft Office PowerPoint</Application>
  <PresentationFormat>On-screen Show (4:3)</PresentationFormat>
  <Paragraphs>359</Paragraphs>
  <Slides>56</Slides>
  <Notes>56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Arial Black</vt:lpstr>
      <vt:lpstr>Book Antiqua</vt:lpstr>
      <vt:lpstr>Calibri</vt:lpstr>
      <vt:lpstr>Five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2010 Features  Used in This Presentation</vt:lpstr>
      <vt:lpstr>How to Add Natural Animation With the Animation Bounce End Feature</vt:lpstr>
      <vt:lpstr>How to Create a Stylized Look Using the Film Grain Artistic Effect</vt:lpstr>
      <vt:lpstr>How to Incorporate Video With Stylized Effects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2015-12-09T06:10:46Z</dcterms:created>
  <dcterms:modified xsi:type="dcterms:W3CDTF">2015-12-09T06:11:25Z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TC016745559991</vt:lpwstr>
  </property>
</Properties>
</file>