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59" r:id="rId3"/>
    <p:sldId id="261" r:id="rId4"/>
    <p:sldId id="262" r:id="rId5"/>
    <p:sldId id="263" r:id="rId6"/>
    <p:sldId id="265" r:id="rId7"/>
    <p:sldId id="268" r:id="rId8"/>
    <p:sldId id="267" r:id="rId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271B"/>
    <a:srgbClr val="40DC20"/>
    <a:srgbClr val="E6352B"/>
    <a:srgbClr val="461135"/>
    <a:srgbClr val="461119"/>
    <a:srgbClr val="0D0D0D"/>
    <a:srgbClr val="F69831"/>
    <a:srgbClr val="250D23"/>
    <a:srgbClr val="2B0F29"/>
    <a:srgbClr val="2A0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6002" autoAdjust="0"/>
  </p:normalViewPr>
  <p:slideViewPr>
    <p:cSldViewPr snapToGrid="0">
      <p:cViewPr>
        <p:scale>
          <a:sx n="66" d="100"/>
          <a:sy n="66" d="100"/>
        </p:scale>
        <p:origin x="1662" y="98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3BD3-DAC2-4751-8036-00C97FCC47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9D8EB-D08F-463A-910F-A0E30454F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4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9D8EB-D08F-463A-910F-A0E30454F3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5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5979-4FB2-40D7-8206-3D1E6E7AB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939E4-EF7A-4ECB-BC32-CCD8AE0D3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FDA4C-97CF-43E5-A6BE-FAF08526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44C55-92EE-4C20-BF7D-7FF7DD49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5F67A-167D-46ED-A0D4-A066E14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5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3DCA1-B08F-450F-8987-CE015014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1C09D-4C75-427C-A2B5-DC597F23D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A483C-584C-4136-A503-A5D9BCC4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B8CB5-A2E6-481C-828B-0EF139F5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8AEF4-14A8-4726-B6E0-5E3B3CAE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C6DFA-0466-422A-A9E4-8DB695583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57457-63A3-4456-A6EB-5DB4630E5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7F646-725B-4571-9F7F-34F8E8CC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B6D96-0364-4A1B-BCE6-1B21C9D4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319E8-8590-42C9-958E-22542491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19736-5D46-49F9-B789-FAB345C9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1AFDA-9213-49AA-8E43-2DA3BB0C2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465C-6596-4C81-9CDD-7FDD4BFC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499E3-5903-4591-9418-96C21488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FA6A0-2D14-4D9B-8E93-C0148317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2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3990-EC6E-47D0-B757-C1341D5F5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66BE2-42AB-4D69-9823-D8C65F38C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5D7D5-3B11-4449-9CA1-E27F3F41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8D011-26F0-4376-80F4-E4AA68C3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74914-ECF1-4664-B49B-2ABEE423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2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2F04E-8A39-4E63-95B9-08AEA03D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479FC-4491-4F85-87D7-37FA78D6E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6BC2E-B341-414B-A698-D003F323D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A2A0-1461-4DA6-86CC-10F892A5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63A2-8466-48C8-940E-EB21EE6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7795A-080D-4EEA-924E-64C3CE5F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7B83-6699-45EB-A2C8-6396B81F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27185-C65B-4C5B-BD7D-BEFEAA3CA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0A885-2E66-4007-BA05-A94499745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BD78F-9DB6-4943-BFDE-395C766DC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C84A2-F1B0-470F-A310-A9342853A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659C3-55A0-46DB-9A5E-C5C55CCD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629D1-E20D-41BB-BC35-CC632FA2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47E2B1-44AE-48AD-A17D-23A19A85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5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5923-CF17-4822-9093-813104C1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78824-EF93-4B75-90B9-A857F1F0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90132-AEE7-4ADD-8EB1-061433CA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174E1-2748-498F-B6F6-FB6095CE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E76D5-A8E6-493E-9EEA-3C796BBC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C89C5-28B6-4F1D-973D-D36C81F2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812FC-6EF0-4A99-80EB-6BF4ECBE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2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4472-91BC-458D-AD9E-1F160449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1B7B2-97B9-4D24-8DC5-0A7CADB23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6DF86-9592-4C5C-8506-A7D6A610D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0C5B2-E7A8-4176-A183-C57FCCDF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5D03C-A283-49CA-9469-85E85A9F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A6352-734A-4088-A9F5-AB71E7930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6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E96C-4D6B-425C-B9F1-6DAFD342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BF577-AEC8-489F-81E2-602FC0CA2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A6D40-078B-4053-BB39-37CC6C32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09371-95CF-4DC1-87CF-4884841C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69A9A-8BBC-46E1-8028-6C1538C4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C77BF-01A8-45D5-85C6-BB82EBC5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4AF6E-AEAF-4E4B-AD1C-EB35665E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9BD11-0833-4722-A313-E8503AA27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4C00A-C89B-4AF9-91E0-5E837B7FF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0653-C2FE-49D5-8CF2-145048647BE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B00C-3B94-4D90-9C23-42C3C332C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6952D-2AC9-4854-9E25-10C44698D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6A20A-60FF-4128-BD06-4CDD1D71F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3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4E79BF4-252B-4758-9B63-1B3AA133FAEB}"/>
              </a:ext>
            </a:extLst>
          </p:cNvPr>
          <p:cNvGrpSpPr/>
          <p:nvPr/>
        </p:nvGrpSpPr>
        <p:grpSpPr>
          <a:xfrm>
            <a:off x="3905226" y="3235183"/>
            <a:ext cx="4383993" cy="387632"/>
            <a:chOff x="3905226" y="3235183"/>
            <a:chExt cx="4383993" cy="387632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F297535-E3A1-42D1-A2EB-18E775603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3886" y="3248721"/>
              <a:ext cx="336345" cy="369741"/>
            </a:xfrm>
            <a:custGeom>
              <a:avLst/>
              <a:gdLst>
                <a:gd name="T0" fmla="*/ 509 w 806"/>
                <a:gd name="T1" fmla="*/ 603 h 886"/>
                <a:gd name="T2" fmla="*/ 565 w 806"/>
                <a:gd name="T3" fmla="*/ 677 h 886"/>
                <a:gd name="T4" fmla="*/ 683 w 806"/>
                <a:gd name="T5" fmla="*/ 820 h 886"/>
                <a:gd name="T6" fmla="*/ 674 w 806"/>
                <a:gd name="T7" fmla="*/ 849 h 886"/>
                <a:gd name="T8" fmla="*/ 549 w 806"/>
                <a:gd name="T9" fmla="*/ 874 h 886"/>
                <a:gd name="T10" fmla="*/ 493 w 806"/>
                <a:gd name="T11" fmla="*/ 880 h 886"/>
                <a:gd name="T12" fmla="*/ 438 w 806"/>
                <a:gd name="T13" fmla="*/ 850 h 886"/>
                <a:gd name="T14" fmla="*/ 370 w 806"/>
                <a:gd name="T15" fmla="*/ 713 h 886"/>
                <a:gd name="T16" fmla="*/ 304 w 806"/>
                <a:gd name="T17" fmla="*/ 573 h 886"/>
                <a:gd name="T18" fmla="*/ 281 w 806"/>
                <a:gd name="T19" fmla="*/ 559 h 886"/>
                <a:gd name="T20" fmla="*/ 219 w 806"/>
                <a:gd name="T21" fmla="*/ 561 h 886"/>
                <a:gd name="T22" fmla="*/ 198 w 806"/>
                <a:gd name="T23" fmla="*/ 585 h 886"/>
                <a:gd name="T24" fmla="*/ 190 w 806"/>
                <a:gd name="T25" fmla="*/ 743 h 886"/>
                <a:gd name="T26" fmla="*/ 190 w 806"/>
                <a:gd name="T27" fmla="*/ 761 h 886"/>
                <a:gd name="T28" fmla="*/ 148 w 806"/>
                <a:gd name="T29" fmla="*/ 804 h 886"/>
                <a:gd name="T30" fmla="*/ 37 w 806"/>
                <a:gd name="T31" fmla="*/ 816 h 886"/>
                <a:gd name="T32" fmla="*/ 10 w 806"/>
                <a:gd name="T33" fmla="*/ 793 h 886"/>
                <a:gd name="T34" fmla="*/ 3 w 806"/>
                <a:gd name="T35" fmla="*/ 595 h 886"/>
                <a:gd name="T36" fmla="*/ 0 w 806"/>
                <a:gd name="T37" fmla="*/ 195 h 886"/>
                <a:gd name="T38" fmla="*/ 3 w 806"/>
                <a:gd name="T39" fmla="*/ 23 h 886"/>
                <a:gd name="T40" fmla="*/ 25 w 806"/>
                <a:gd name="T41" fmla="*/ 1 h 886"/>
                <a:gd name="T42" fmla="*/ 581 w 806"/>
                <a:gd name="T43" fmla="*/ 3 h 886"/>
                <a:gd name="T44" fmla="*/ 763 w 806"/>
                <a:gd name="T45" fmla="*/ 97 h 886"/>
                <a:gd name="T46" fmla="*/ 802 w 806"/>
                <a:gd name="T47" fmla="*/ 234 h 886"/>
                <a:gd name="T48" fmla="*/ 784 w 806"/>
                <a:gd name="T49" fmla="*/ 420 h 886"/>
                <a:gd name="T50" fmla="*/ 665 w 806"/>
                <a:gd name="T51" fmla="*/ 563 h 886"/>
                <a:gd name="T52" fmla="*/ 540 w 806"/>
                <a:gd name="T53" fmla="*/ 592 h 886"/>
                <a:gd name="T54" fmla="*/ 512 w 806"/>
                <a:gd name="T55" fmla="*/ 596 h 886"/>
                <a:gd name="T56" fmla="*/ 509 w 806"/>
                <a:gd name="T57" fmla="*/ 603 h 886"/>
                <a:gd name="T58" fmla="*/ 365 w 806"/>
                <a:gd name="T59" fmla="*/ 337 h 886"/>
                <a:gd name="T60" fmla="*/ 175 w 806"/>
                <a:gd name="T61" fmla="*/ 337 h 886"/>
                <a:gd name="T62" fmla="*/ 131 w 806"/>
                <a:gd name="T63" fmla="*/ 385 h 886"/>
                <a:gd name="T64" fmla="*/ 161 w 806"/>
                <a:gd name="T65" fmla="*/ 415 h 886"/>
                <a:gd name="T66" fmla="*/ 392 w 806"/>
                <a:gd name="T67" fmla="*/ 437 h 886"/>
                <a:gd name="T68" fmla="*/ 436 w 806"/>
                <a:gd name="T69" fmla="*/ 443 h 886"/>
                <a:gd name="T70" fmla="*/ 575 w 806"/>
                <a:gd name="T71" fmla="*/ 448 h 886"/>
                <a:gd name="T72" fmla="*/ 625 w 806"/>
                <a:gd name="T73" fmla="*/ 401 h 886"/>
                <a:gd name="T74" fmla="*/ 599 w 806"/>
                <a:gd name="T75" fmla="*/ 344 h 886"/>
                <a:gd name="T76" fmla="*/ 565 w 806"/>
                <a:gd name="T77" fmla="*/ 337 h 886"/>
                <a:gd name="T78" fmla="*/ 365 w 806"/>
                <a:gd name="T79" fmla="*/ 337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06" h="886">
                  <a:moveTo>
                    <a:pt x="509" y="603"/>
                  </a:moveTo>
                  <a:cubicBezTo>
                    <a:pt x="528" y="628"/>
                    <a:pt x="546" y="653"/>
                    <a:pt x="565" y="677"/>
                  </a:cubicBezTo>
                  <a:cubicBezTo>
                    <a:pt x="604" y="725"/>
                    <a:pt x="644" y="772"/>
                    <a:pt x="683" y="820"/>
                  </a:cubicBezTo>
                  <a:cubicBezTo>
                    <a:pt x="696" y="836"/>
                    <a:pt x="693" y="845"/>
                    <a:pt x="674" y="849"/>
                  </a:cubicBezTo>
                  <a:cubicBezTo>
                    <a:pt x="632" y="858"/>
                    <a:pt x="591" y="867"/>
                    <a:pt x="549" y="874"/>
                  </a:cubicBezTo>
                  <a:cubicBezTo>
                    <a:pt x="531" y="878"/>
                    <a:pt x="512" y="877"/>
                    <a:pt x="493" y="880"/>
                  </a:cubicBezTo>
                  <a:cubicBezTo>
                    <a:pt x="466" y="886"/>
                    <a:pt x="450" y="874"/>
                    <a:pt x="438" y="850"/>
                  </a:cubicBezTo>
                  <a:cubicBezTo>
                    <a:pt x="416" y="805"/>
                    <a:pt x="392" y="759"/>
                    <a:pt x="370" y="713"/>
                  </a:cubicBezTo>
                  <a:cubicBezTo>
                    <a:pt x="348" y="667"/>
                    <a:pt x="327" y="619"/>
                    <a:pt x="304" y="573"/>
                  </a:cubicBezTo>
                  <a:cubicBezTo>
                    <a:pt x="301" y="566"/>
                    <a:pt x="289" y="560"/>
                    <a:pt x="281" y="559"/>
                  </a:cubicBezTo>
                  <a:cubicBezTo>
                    <a:pt x="260" y="558"/>
                    <a:pt x="239" y="559"/>
                    <a:pt x="219" y="561"/>
                  </a:cubicBezTo>
                  <a:cubicBezTo>
                    <a:pt x="204" y="562"/>
                    <a:pt x="198" y="571"/>
                    <a:pt x="198" y="585"/>
                  </a:cubicBezTo>
                  <a:cubicBezTo>
                    <a:pt x="195" y="638"/>
                    <a:pt x="193" y="690"/>
                    <a:pt x="190" y="743"/>
                  </a:cubicBezTo>
                  <a:cubicBezTo>
                    <a:pt x="190" y="749"/>
                    <a:pt x="191" y="755"/>
                    <a:pt x="190" y="761"/>
                  </a:cubicBezTo>
                  <a:cubicBezTo>
                    <a:pt x="187" y="796"/>
                    <a:pt x="184" y="800"/>
                    <a:pt x="148" y="804"/>
                  </a:cubicBezTo>
                  <a:cubicBezTo>
                    <a:pt x="111" y="809"/>
                    <a:pt x="74" y="812"/>
                    <a:pt x="37" y="816"/>
                  </a:cubicBezTo>
                  <a:cubicBezTo>
                    <a:pt x="21" y="817"/>
                    <a:pt x="11" y="811"/>
                    <a:pt x="10" y="793"/>
                  </a:cubicBezTo>
                  <a:cubicBezTo>
                    <a:pt x="8" y="727"/>
                    <a:pt x="4" y="661"/>
                    <a:pt x="3" y="595"/>
                  </a:cubicBezTo>
                  <a:cubicBezTo>
                    <a:pt x="1" y="462"/>
                    <a:pt x="1" y="328"/>
                    <a:pt x="0" y="195"/>
                  </a:cubicBezTo>
                  <a:cubicBezTo>
                    <a:pt x="0" y="138"/>
                    <a:pt x="2" y="80"/>
                    <a:pt x="3" y="23"/>
                  </a:cubicBezTo>
                  <a:cubicBezTo>
                    <a:pt x="3" y="7"/>
                    <a:pt x="9" y="1"/>
                    <a:pt x="25" y="1"/>
                  </a:cubicBezTo>
                  <a:cubicBezTo>
                    <a:pt x="210" y="1"/>
                    <a:pt x="396" y="0"/>
                    <a:pt x="581" y="3"/>
                  </a:cubicBezTo>
                  <a:cubicBezTo>
                    <a:pt x="655" y="4"/>
                    <a:pt x="720" y="31"/>
                    <a:pt x="763" y="97"/>
                  </a:cubicBezTo>
                  <a:cubicBezTo>
                    <a:pt x="790" y="138"/>
                    <a:pt x="798" y="186"/>
                    <a:pt x="802" y="234"/>
                  </a:cubicBezTo>
                  <a:cubicBezTo>
                    <a:pt x="806" y="296"/>
                    <a:pt x="800" y="359"/>
                    <a:pt x="784" y="420"/>
                  </a:cubicBezTo>
                  <a:cubicBezTo>
                    <a:pt x="768" y="485"/>
                    <a:pt x="730" y="535"/>
                    <a:pt x="665" y="563"/>
                  </a:cubicBezTo>
                  <a:cubicBezTo>
                    <a:pt x="625" y="581"/>
                    <a:pt x="584" y="590"/>
                    <a:pt x="540" y="592"/>
                  </a:cubicBezTo>
                  <a:cubicBezTo>
                    <a:pt x="531" y="593"/>
                    <a:pt x="521" y="595"/>
                    <a:pt x="512" y="596"/>
                  </a:cubicBezTo>
                  <a:cubicBezTo>
                    <a:pt x="511" y="599"/>
                    <a:pt x="510" y="601"/>
                    <a:pt x="509" y="603"/>
                  </a:cubicBezTo>
                  <a:close/>
                  <a:moveTo>
                    <a:pt x="365" y="337"/>
                  </a:moveTo>
                  <a:cubicBezTo>
                    <a:pt x="301" y="337"/>
                    <a:pt x="238" y="337"/>
                    <a:pt x="175" y="337"/>
                  </a:cubicBezTo>
                  <a:cubicBezTo>
                    <a:pt x="128" y="337"/>
                    <a:pt x="128" y="337"/>
                    <a:pt x="131" y="385"/>
                  </a:cubicBezTo>
                  <a:cubicBezTo>
                    <a:pt x="132" y="405"/>
                    <a:pt x="140" y="414"/>
                    <a:pt x="161" y="415"/>
                  </a:cubicBezTo>
                  <a:cubicBezTo>
                    <a:pt x="238" y="422"/>
                    <a:pt x="315" y="430"/>
                    <a:pt x="392" y="437"/>
                  </a:cubicBezTo>
                  <a:cubicBezTo>
                    <a:pt x="407" y="439"/>
                    <a:pt x="421" y="442"/>
                    <a:pt x="436" y="443"/>
                  </a:cubicBezTo>
                  <a:cubicBezTo>
                    <a:pt x="482" y="445"/>
                    <a:pt x="529" y="448"/>
                    <a:pt x="575" y="448"/>
                  </a:cubicBezTo>
                  <a:cubicBezTo>
                    <a:pt x="602" y="448"/>
                    <a:pt x="620" y="424"/>
                    <a:pt x="625" y="401"/>
                  </a:cubicBezTo>
                  <a:cubicBezTo>
                    <a:pt x="632" y="372"/>
                    <a:pt x="626" y="357"/>
                    <a:pt x="599" y="344"/>
                  </a:cubicBezTo>
                  <a:cubicBezTo>
                    <a:pt x="589" y="339"/>
                    <a:pt x="576" y="337"/>
                    <a:pt x="565" y="337"/>
                  </a:cubicBezTo>
                  <a:cubicBezTo>
                    <a:pt x="498" y="337"/>
                    <a:pt x="431" y="337"/>
                    <a:pt x="365" y="3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52D1E0E-5220-4645-A715-8DBFCEE9D6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7899" y="3248065"/>
              <a:ext cx="333959" cy="356621"/>
            </a:xfrm>
            <a:custGeom>
              <a:avLst/>
              <a:gdLst>
                <a:gd name="T0" fmla="*/ 355 w 801"/>
                <a:gd name="T1" fmla="*/ 0 h 856"/>
                <a:gd name="T2" fmla="*/ 575 w 801"/>
                <a:gd name="T3" fmla="*/ 11 h 856"/>
                <a:gd name="T4" fmla="*/ 710 w 801"/>
                <a:gd name="T5" fmla="*/ 54 h 856"/>
                <a:gd name="T6" fmla="*/ 785 w 801"/>
                <a:gd name="T7" fmla="*/ 164 h 856"/>
                <a:gd name="T8" fmla="*/ 788 w 801"/>
                <a:gd name="T9" fmla="*/ 342 h 856"/>
                <a:gd name="T10" fmla="*/ 766 w 801"/>
                <a:gd name="T11" fmla="*/ 575 h 856"/>
                <a:gd name="T12" fmla="*/ 719 w 801"/>
                <a:gd name="T13" fmla="*/ 761 h 856"/>
                <a:gd name="T14" fmla="*/ 587 w 801"/>
                <a:gd name="T15" fmla="*/ 849 h 856"/>
                <a:gd name="T16" fmla="*/ 314 w 801"/>
                <a:gd name="T17" fmla="*/ 840 h 856"/>
                <a:gd name="T18" fmla="*/ 260 w 801"/>
                <a:gd name="T19" fmla="*/ 836 h 856"/>
                <a:gd name="T20" fmla="*/ 106 w 801"/>
                <a:gd name="T21" fmla="*/ 786 h 856"/>
                <a:gd name="T22" fmla="*/ 33 w 801"/>
                <a:gd name="T23" fmla="*/ 692 h 856"/>
                <a:gd name="T24" fmla="*/ 4 w 801"/>
                <a:gd name="T25" fmla="*/ 418 h 856"/>
                <a:gd name="T26" fmla="*/ 15 w 801"/>
                <a:gd name="T27" fmla="*/ 229 h 856"/>
                <a:gd name="T28" fmla="*/ 134 w 801"/>
                <a:gd name="T29" fmla="*/ 25 h 856"/>
                <a:gd name="T30" fmla="*/ 221 w 801"/>
                <a:gd name="T31" fmla="*/ 4 h 856"/>
                <a:gd name="T32" fmla="*/ 355 w 801"/>
                <a:gd name="T33" fmla="*/ 3 h 856"/>
                <a:gd name="T34" fmla="*/ 355 w 801"/>
                <a:gd name="T35" fmla="*/ 0 h 856"/>
                <a:gd name="T36" fmla="*/ 419 w 801"/>
                <a:gd name="T37" fmla="*/ 674 h 856"/>
                <a:gd name="T38" fmla="*/ 419 w 801"/>
                <a:gd name="T39" fmla="*/ 675 h 856"/>
                <a:gd name="T40" fmla="*/ 591 w 801"/>
                <a:gd name="T41" fmla="*/ 675 h 856"/>
                <a:gd name="T42" fmla="*/ 615 w 801"/>
                <a:gd name="T43" fmla="*/ 647 h 856"/>
                <a:gd name="T44" fmla="*/ 613 w 801"/>
                <a:gd name="T45" fmla="*/ 617 h 856"/>
                <a:gd name="T46" fmla="*/ 595 w 801"/>
                <a:gd name="T47" fmla="*/ 332 h 856"/>
                <a:gd name="T48" fmla="*/ 566 w 801"/>
                <a:gd name="T49" fmla="*/ 307 h 856"/>
                <a:gd name="T50" fmla="*/ 404 w 801"/>
                <a:gd name="T51" fmla="*/ 307 h 856"/>
                <a:gd name="T52" fmla="*/ 241 w 801"/>
                <a:gd name="T53" fmla="*/ 319 h 856"/>
                <a:gd name="T54" fmla="*/ 213 w 801"/>
                <a:gd name="T55" fmla="*/ 349 h 856"/>
                <a:gd name="T56" fmla="*/ 208 w 801"/>
                <a:gd name="T57" fmla="*/ 435 h 856"/>
                <a:gd name="T58" fmla="*/ 200 w 801"/>
                <a:gd name="T59" fmla="*/ 634 h 856"/>
                <a:gd name="T60" fmla="*/ 235 w 801"/>
                <a:gd name="T61" fmla="*/ 672 h 856"/>
                <a:gd name="T62" fmla="*/ 257 w 801"/>
                <a:gd name="T63" fmla="*/ 674 h 856"/>
                <a:gd name="T64" fmla="*/ 419 w 801"/>
                <a:gd name="T65" fmla="*/ 67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1" h="856">
                  <a:moveTo>
                    <a:pt x="355" y="0"/>
                  </a:moveTo>
                  <a:cubicBezTo>
                    <a:pt x="429" y="4"/>
                    <a:pt x="502" y="6"/>
                    <a:pt x="575" y="11"/>
                  </a:cubicBezTo>
                  <a:cubicBezTo>
                    <a:pt x="623" y="15"/>
                    <a:pt x="670" y="26"/>
                    <a:pt x="710" y="54"/>
                  </a:cubicBezTo>
                  <a:cubicBezTo>
                    <a:pt x="748" y="81"/>
                    <a:pt x="772" y="118"/>
                    <a:pt x="785" y="164"/>
                  </a:cubicBezTo>
                  <a:cubicBezTo>
                    <a:pt x="801" y="223"/>
                    <a:pt x="794" y="282"/>
                    <a:pt x="788" y="342"/>
                  </a:cubicBezTo>
                  <a:cubicBezTo>
                    <a:pt x="779" y="419"/>
                    <a:pt x="775" y="497"/>
                    <a:pt x="766" y="575"/>
                  </a:cubicBezTo>
                  <a:cubicBezTo>
                    <a:pt x="759" y="639"/>
                    <a:pt x="750" y="703"/>
                    <a:pt x="719" y="761"/>
                  </a:cubicBezTo>
                  <a:cubicBezTo>
                    <a:pt x="691" y="814"/>
                    <a:pt x="645" y="846"/>
                    <a:pt x="587" y="849"/>
                  </a:cubicBezTo>
                  <a:cubicBezTo>
                    <a:pt x="496" y="853"/>
                    <a:pt x="404" y="856"/>
                    <a:pt x="314" y="840"/>
                  </a:cubicBezTo>
                  <a:cubicBezTo>
                    <a:pt x="296" y="837"/>
                    <a:pt x="278" y="838"/>
                    <a:pt x="260" y="836"/>
                  </a:cubicBezTo>
                  <a:cubicBezTo>
                    <a:pt x="205" y="830"/>
                    <a:pt x="152" y="818"/>
                    <a:pt x="106" y="786"/>
                  </a:cubicBezTo>
                  <a:cubicBezTo>
                    <a:pt x="72" y="763"/>
                    <a:pt x="48" y="731"/>
                    <a:pt x="33" y="692"/>
                  </a:cubicBezTo>
                  <a:cubicBezTo>
                    <a:pt x="0" y="603"/>
                    <a:pt x="1" y="511"/>
                    <a:pt x="4" y="418"/>
                  </a:cubicBezTo>
                  <a:cubicBezTo>
                    <a:pt x="6" y="355"/>
                    <a:pt x="9" y="292"/>
                    <a:pt x="15" y="229"/>
                  </a:cubicBezTo>
                  <a:cubicBezTo>
                    <a:pt x="23" y="143"/>
                    <a:pt x="56" y="70"/>
                    <a:pt x="134" y="25"/>
                  </a:cubicBezTo>
                  <a:cubicBezTo>
                    <a:pt x="159" y="11"/>
                    <a:pt x="192" y="6"/>
                    <a:pt x="221" y="4"/>
                  </a:cubicBezTo>
                  <a:cubicBezTo>
                    <a:pt x="266" y="0"/>
                    <a:pt x="311" y="3"/>
                    <a:pt x="355" y="3"/>
                  </a:cubicBezTo>
                  <a:cubicBezTo>
                    <a:pt x="355" y="2"/>
                    <a:pt x="355" y="1"/>
                    <a:pt x="355" y="0"/>
                  </a:cubicBezTo>
                  <a:close/>
                  <a:moveTo>
                    <a:pt x="419" y="674"/>
                  </a:moveTo>
                  <a:cubicBezTo>
                    <a:pt x="419" y="674"/>
                    <a:pt x="419" y="675"/>
                    <a:pt x="419" y="675"/>
                  </a:cubicBezTo>
                  <a:cubicBezTo>
                    <a:pt x="476" y="675"/>
                    <a:pt x="533" y="675"/>
                    <a:pt x="591" y="675"/>
                  </a:cubicBezTo>
                  <a:cubicBezTo>
                    <a:pt x="613" y="675"/>
                    <a:pt x="617" y="669"/>
                    <a:pt x="615" y="647"/>
                  </a:cubicBezTo>
                  <a:cubicBezTo>
                    <a:pt x="614" y="637"/>
                    <a:pt x="613" y="627"/>
                    <a:pt x="613" y="617"/>
                  </a:cubicBezTo>
                  <a:cubicBezTo>
                    <a:pt x="607" y="522"/>
                    <a:pt x="613" y="426"/>
                    <a:pt x="595" y="332"/>
                  </a:cubicBezTo>
                  <a:cubicBezTo>
                    <a:pt x="592" y="312"/>
                    <a:pt x="585" y="306"/>
                    <a:pt x="566" y="307"/>
                  </a:cubicBezTo>
                  <a:cubicBezTo>
                    <a:pt x="512" y="308"/>
                    <a:pt x="458" y="305"/>
                    <a:pt x="404" y="307"/>
                  </a:cubicBezTo>
                  <a:cubicBezTo>
                    <a:pt x="350" y="310"/>
                    <a:pt x="295" y="315"/>
                    <a:pt x="241" y="319"/>
                  </a:cubicBezTo>
                  <a:cubicBezTo>
                    <a:pt x="223" y="321"/>
                    <a:pt x="214" y="331"/>
                    <a:pt x="213" y="349"/>
                  </a:cubicBezTo>
                  <a:cubicBezTo>
                    <a:pt x="211" y="378"/>
                    <a:pt x="209" y="406"/>
                    <a:pt x="208" y="435"/>
                  </a:cubicBezTo>
                  <a:cubicBezTo>
                    <a:pt x="205" y="501"/>
                    <a:pt x="202" y="568"/>
                    <a:pt x="200" y="634"/>
                  </a:cubicBezTo>
                  <a:cubicBezTo>
                    <a:pt x="199" y="662"/>
                    <a:pt x="207" y="669"/>
                    <a:pt x="235" y="672"/>
                  </a:cubicBezTo>
                  <a:cubicBezTo>
                    <a:pt x="242" y="673"/>
                    <a:pt x="249" y="674"/>
                    <a:pt x="257" y="674"/>
                  </a:cubicBezTo>
                  <a:cubicBezTo>
                    <a:pt x="311" y="674"/>
                    <a:pt x="365" y="674"/>
                    <a:pt x="419" y="6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61E59C2-3588-4313-B796-A5BF20F243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7150" y="3270071"/>
              <a:ext cx="316069" cy="350657"/>
            </a:xfrm>
            <a:custGeom>
              <a:avLst/>
              <a:gdLst>
                <a:gd name="T0" fmla="*/ 594 w 757"/>
                <a:gd name="T1" fmla="*/ 766 h 841"/>
                <a:gd name="T2" fmla="*/ 563 w 757"/>
                <a:gd name="T3" fmla="*/ 801 h 841"/>
                <a:gd name="T4" fmla="*/ 489 w 757"/>
                <a:gd name="T5" fmla="*/ 829 h 841"/>
                <a:gd name="T6" fmla="*/ 259 w 757"/>
                <a:gd name="T7" fmla="*/ 820 h 841"/>
                <a:gd name="T8" fmla="*/ 132 w 757"/>
                <a:gd name="T9" fmla="*/ 782 h 841"/>
                <a:gd name="T10" fmla="*/ 25 w 757"/>
                <a:gd name="T11" fmla="*/ 671 h 841"/>
                <a:gd name="T12" fmla="*/ 31 w 757"/>
                <a:gd name="T13" fmla="*/ 469 h 841"/>
                <a:gd name="T14" fmla="*/ 181 w 757"/>
                <a:gd name="T15" fmla="*/ 358 h 841"/>
                <a:gd name="T16" fmla="*/ 412 w 757"/>
                <a:gd name="T17" fmla="*/ 363 h 841"/>
                <a:gd name="T18" fmla="*/ 548 w 757"/>
                <a:gd name="T19" fmla="*/ 384 h 841"/>
                <a:gd name="T20" fmla="*/ 619 w 757"/>
                <a:gd name="T21" fmla="*/ 424 h 841"/>
                <a:gd name="T22" fmla="*/ 632 w 757"/>
                <a:gd name="T23" fmla="*/ 433 h 841"/>
                <a:gd name="T24" fmla="*/ 645 w 757"/>
                <a:gd name="T25" fmla="*/ 418 h 841"/>
                <a:gd name="T26" fmla="*/ 599 w 757"/>
                <a:gd name="T27" fmla="*/ 322 h 841"/>
                <a:gd name="T28" fmla="*/ 522 w 757"/>
                <a:gd name="T29" fmla="*/ 306 h 841"/>
                <a:gd name="T30" fmla="*/ 134 w 757"/>
                <a:gd name="T31" fmla="*/ 305 h 841"/>
                <a:gd name="T32" fmla="*/ 97 w 757"/>
                <a:gd name="T33" fmla="*/ 268 h 841"/>
                <a:gd name="T34" fmla="*/ 112 w 757"/>
                <a:gd name="T35" fmla="*/ 51 h 841"/>
                <a:gd name="T36" fmla="*/ 122 w 757"/>
                <a:gd name="T37" fmla="*/ 13 h 841"/>
                <a:gd name="T38" fmla="*/ 146 w 757"/>
                <a:gd name="T39" fmla="*/ 2 h 841"/>
                <a:gd name="T40" fmla="*/ 338 w 757"/>
                <a:gd name="T41" fmla="*/ 1 h 841"/>
                <a:gd name="T42" fmla="*/ 524 w 757"/>
                <a:gd name="T43" fmla="*/ 1 h 841"/>
                <a:gd name="T44" fmla="*/ 654 w 757"/>
                <a:gd name="T45" fmla="*/ 31 h 841"/>
                <a:gd name="T46" fmla="*/ 731 w 757"/>
                <a:gd name="T47" fmla="*/ 122 h 841"/>
                <a:gd name="T48" fmla="*/ 753 w 757"/>
                <a:gd name="T49" fmla="*/ 298 h 841"/>
                <a:gd name="T50" fmla="*/ 743 w 757"/>
                <a:gd name="T51" fmla="*/ 512 h 841"/>
                <a:gd name="T52" fmla="*/ 733 w 757"/>
                <a:gd name="T53" fmla="*/ 699 h 841"/>
                <a:gd name="T54" fmla="*/ 747 w 757"/>
                <a:gd name="T55" fmla="*/ 809 h 841"/>
                <a:gd name="T56" fmla="*/ 727 w 757"/>
                <a:gd name="T57" fmla="*/ 832 h 841"/>
                <a:gd name="T58" fmla="*/ 594 w 757"/>
                <a:gd name="T59" fmla="*/ 766 h 841"/>
                <a:gd name="T60" fmla="*/ 460 w 757"/>
                <a:gd name="T61" fmla="*/ 625 h 841"/>
                <a:gd name="T62" fmla="*/ 552 w 757"/>
                <a:gd name="T63" fmla="*/ 625 h 841"/>
                <a:gd name="T64" fmla="*/ 590 w 757"/>
                <a:gd name="T65" fmla="*/ 589 h 841"/>
                <a:gd name="T66" fmla="*/ 588 w 757"/>
                <a:gd name="T67" fmla="*/ 536 h 841"/>
                <a:gd name="T68" fmla="*/ 569 w 757"/>
                <a:gd name="T69" fmla="*/ 512 h 841"/>
                <a:gd name="T70" fmla="*/ 507 w 757"/>
                <a:gd name="T71" fmla="*/ 498 h 841"/>
                <a:gd name="T72" fmla="*/ 278 w 757"/>
                <a:gd name="T73" fmla="*/ 470 h 841"/>
                <a:gd name="T74" fmla="*/ 198 w 757"/>
                <a:gd name="T75" fmla="*/ 465 h 841"/>
                <a:gd name="T76" fmla="*/ 170 w 757"/>
                <a:gd name="T77" fmla="*/ 483 h 841"/>
                <a:gd name="T78" fmla="*/ 157 w 757"/>
                <a:gd name="T79" fmla="*/ 550 h 841"/>
                <a:gd name="T80" fmla="*/ 193 w 757"/>
                <a:gd name="T81" fmla="*/ 593 h 841"/>
                <a:gd name="T82" fmla="*/ 460 w 757"/>
                <a:gd name="T83" fmla="*/ 625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7" h="841">
                  <a:moveTo>
                    <a:pt x="594" y="766"/>
                  </a:moveTo>
                  <a:cubicBezTo>
                    <a:pt x="582" y="779"/>
                    <a:pt x="575" y="794"/>
                    <a:pt x="563" y="801"/>
                  </a:cubicBezTo>
                  <a:cubicBezTo>
                    <a:pt x="539" y="813"/>
                    <a:pt x="514" y="826"/>
                    <a:pt x="489" y="829"/>
                  </a:cubicBezTo>
                  <a:cubicBezTo>
                    <a:pt x="412" y="835"/>
                    <a:pt x="335" y="841"/>
                    <a:pt x="259" y="820"/>
                  </a:cubicBezTo>
                  <a:cubicBezTo>
                    <a:pt x="216" y="808"/>
                    <a:pt x="172" y="800"/>
                    <a:pt x="132" y="782"/>
                  </a:cubicBezTo>
                  <a:cubicBezTo>
                    <a:pt x="82" y="761"/>
                    <a:pt x="44" y="724"/>
                    <a:pt x="25" y="671"/>
                  </a:cubicBezTo>
                  <a:cubicBezTo>
                    <a:pt x="0" y="602"/>
                    <a:pt x="4" y="534"/>
                    <a:pt x="31" y="469"/>
                  </a:cubicBezTo>
                  <a:cubicBezTo>
                    <a:pt x="59" y="404"/>
                    <a:pt x="112" y="367"/>
                    <a:pt x="181" y="358"/>
                  </a:cubicBezTo>
                  <a:cubicBezTo>
                    <a:pt x="258" y="349"/>
                    <a:pt x="335" y="348"/>
                    <a:pt x="412" y="363"/>
                  </a:cubicBezTo>
                  <a:cubicBezTo>
                    <a:pt x="457" y="371"/>
                    <a:pt x="503" y="378"/>
                    <a:pt x="548" y="384"/>
                  </a:cubicBezTo>
                  <a:cubicBezTo>
                    <a:pt x="578" y="387"/>
                    <a:pt x="599" y="404"/>
                    <a:pt x="619" y="424"/>
                  </a:cubicBezTo>
                  <a:cubicBezTo>
                    <a:pt x="623" y="428"/>
                    <a:pt x="631" y="434"/>
                    <a:pt x="632" y="433"/>
                  </a:cubicBezTo>
                  <a:cubicBezTo>
                    <a:pt x="637" y="429"/>
                    <a:pt x="643" y="424"/>
                    <a:pt x="645" y="418"/>
                  </a:cubicBezTo>
                  <a:cubicBezTo>
                    <a:pt x="654" y="387"/>
                    <a:pt x="629" y="332"/>
                    <a:pt x="599" y="322"/>
                  </a:cubicBezTo>
                  <a:cubicBezTo>
                    <a:pt x="574" y="313"/>
                    <a:pt x="548" y="306"/>
                    <a:pt x="522" y="306"/>
                  </a:cubicBezTo>
                  <a:cubicBezTo>
                    <a:pt x="392" y="304"/>
                    <a:pt x="263" y="305"/>
                    <a:pt x="134" y="305"/>
                  </a:cubicBezTo>
                  <a:cubicBezTo>
                    <a:pt x="98" y="305"/>
                    <a:pt x="95" y="304"/>
                    <a:pt x="97" y="268"/>
                  </a:cubicBezTo>
                  <a:cubicBezTo>
                    <a:pt x="101" y="196"/>
                    <a:pt x="106" y="124"/>
                    <a:pt x="112" y="51"/>
                  </a:cubicBezTo>
                  <a:cubicBezTo>
                    <a:pt x="113" y="38"/>
                    <a:pt x="116" y="24"/>
                    <a:pt x="122" y="13"/>
                  </a:cubicBezTo>
                  <a:cubicBezTo>
                    <a:pt x="126" y="7"/>
                    <a:pt x="138" y="2"/>
                    <a:pt x="146" y="2"/>
                  </a:cubicBezTo>
                  <a:cubicBezTo>
                    <a:pt x="210" y="1"/>
                    <a:pt x="274" y="1"/>
                    <a:pt x="338" y="1"/>
                  </a:cubicBezTo>
                  <a:cubicBezTo>
                    <a:pt x="400" y="1"/>
                    <a:pt x="462" y="2"/>
                    <a:pt x="524" y="1"/>
                  </a:cubicBezTo>
                  <a:cubicBezTo>
                    <a:pt x="570" y="0"/>
                    <a:pt x="614" y="9"/>
                    <a:pt x="654" y="31"/>
                  </a:cubicBezTo>
                  <a:cubicBezTo>
                    <a:pt x="691" y="51"/>
                    <a:pt x="716" y="83"/>
                    <a:pt x="731" y="122"/>
                  </a:cubicBezTo>
                  <a:cubicBezTo>
                    <a:pt x="754" y="179"/>
                    <a:pt x="757" y="238"/>
                    <a:pt x="753" y="298"/>
                  </a:cubicBezTo>
                  <a:cubicBezTo>
                    <a:pt x="749" y="369"/>
                    <a:pt x="747" y="441"/>
                    <a:pt x="743" y="512"/>
                  </a:cubicBezTo>
                  <a:cubicBezTo>
                    <a:pt x="740" y="574"/>
                    <a:pt x="736" y="637"/>
                    <a:pt x="733" y="699"/>
                  </a:cubicBezTo>
                  <a:cubicBezTo>
                    <a:pt x="732" y="736"/>
                    <a:pt x="735" y="773"/>
                    <a:pt x="747" y="809"/>
                  </a:cubicBezTo>
                  <a:cubicBezTo>
                    <a:pt x="753" y="829"/>
                    <a:pt x="749" y="833"/>
                    <a:pt x="727" y="832"/>
                  </a:cubicBezTo>
                  <a:cubicBezTo>
                    <a:pt x="675" y="831"/>
                    <a:pt x="630" y="813"/>
                    <a:pt x="594" y="766"/>
                  </a:cubicBezTo>
                  <a:close/>
                  <a:moveTo>
                    <a:pt x="460" y="625"/>
                  </a:moveTo>
                  <a:cubicBezTo>
                    <a:pt x="491" y="625"/>
                    <a:pt x="521" y="625"/>
                    <a:pt x="552" y="625"/>
                  </a:cubicBezTo>
                  <a:cubicBezTo>
                    <a:pt x="575" y="624"/>
                    <a:pt x="588" y="612"/>
                    <a:pt x="590" y="589"/>
                  </a:cubicBezTo>
                  <a:cubicBezTo>
                    <a:pt x="591" y="572"/>
                    <a:pt x="591" y="553"/>
                    <a:pt x="588" y="536"/>
                  </a:cubicBezTo>
                  <a:cubicBezTo>
                    <a:pt x="586" y="527"/>
                    <a:pt x="577" y="515"/>
                    <a:pt x="569" y="512"/>
                  </a:cubicBezTo>
                  <a:cubicBezTo>
                    <a:pt x="549" y="505"/>
                    <a:pt x="528" y="500"/>
                    <a:pt x="507" y="498"/>
                  </a:cubicBezTo>
                  <a:cubicBezTo>
                    <a:pt x="431" y="488"/>
                    <a:pt x="354" y="479"/>
                    <a:pt x="278" y="470"/>
                  </a:cubicBezTo>
                  <a:cubicBezTo>
                    <a:pt x="251" y="467"/>
                    <a:pt x="225" y="467"/>
                    <a:pt x="198" y="465"/>
                  </a:cubicBezTo>
                  <a:cubicBezTo>
                    <a:pt x="185" y="465"/>
                    <a:pt x="177" y="471"/>
                    <a:pt x="170" y="483"/>
                  </a:cubicBezTo>
                  <a:cubicBezTo>
                    <a:pt x="156" y="504"/>
                    <a:pt x="157" y="527"/>
                    <a:pt x="157" y="550"/>
                  </a:cubicBezTo>
                  <a:cubicBezTo>
                    <a:pt x="158" y="574"/>
                    <a:pt x="170" y="589"/>
                    <a:pt x="193" y="593"/>
                  </a:cubicBezTo>
                  <a:cubicBezTo>
                    <a:pt x="281" y="611"/>
                    <a:pt x="370" y="625"/>
                    <a:pt x="460" y="6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BF08A802-32C4-497A-A754-7443FC82E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955" y="3247767"/>
              <a:ext cx="299371" cy="350657"/>
            </a:xfrm>
            <a:custGeom>
              <a:avLst/>
              <a:gdLst>
                <a:gd name="T0" fmla="*/ 463 w 717"/>
                <a:gd name="T1" fmla="*/ 2 h 842"/>
                <a:gd name="T2" fmla="*/ 691 w 717"/>
                <a:gd name="T3" fmla="*/ 2 h 842"/>
                <a:gd name="T4" fmla="*/ 716 w 717"/>
                <a:gd name="T5" fmla="*/ 27 h 842"/>
                <a:gd name="T6" fmla="*/ 698 w 717"/>
                <a:gd name="T7" fmla="*/ 349 h 842"/>
                <a:gd name="T8" fmla="*/ 671 w 717"/>
                <a:gd name="T9" fmla="*/ 368 h 842"/>
                <a:gd name="T10" fmla="*/ 551 w 717"/>
                <a:gd name="T11" fmla="*/ 347 h 842"/>
                <a:gd name="T12" fmla="*/ 485 w 717"/>
                <a:gd name="T13" fmla="*/ 337 h 842"/>
                <a:gd name="T14" fmla="*/ 318 w 717"/>
                <a:gd name="T15" fmla="*/ 313 h 842"/>
                <a:gd name="T16" fmla="*/ 244 w 717"/>
                <a:gd name="T17" fmla="*/ 307 h 842"/>
                <a:gd name="T18" fmla="*/ 196 w 717"/>
                <a:gd name="T19" fmla="*/ 345 h 842"/>
                <a:gd name="T20" fmla="*/ 207 w 717"/>
                <a:gd name="T21" fmla="*/ 410 h 842"/>
                <a:gd name="T22" fmla="*/ 238 w 717"/>
                <a:gd name="T23" fmla="*/ 418 h 842"/>
                <a:gd name="T24" fmla="*/ 486 w 717"/>
                <a:gd name="T25" fmla="*/ 418 h 842"/>
                <a:gd name="T26" fmla="*/ 617 w 717"/>
                <a:gd name="T27" fmla="*/ 446 h 842"/>
                <a:gd name="T28" fmla="*/ 698 w 717"/>
                <a:gd name="T29" fmla="*/ 574 h 842"/>
                <a:gd name="T30" fmla="*/ 686 w 717"/>
                <a:gd name="T31" fmla="*/ 708 h 842"/>
                <a:gd name="T32" fmla="*/ 600 w 717"/>
                <a:gd name="T33" fmla="*/ 803 h 842"/>
                <a:gd name="T34" fmla="*/ 430 w 717"/>
                <a:gd name="T35" fmla="*/ 838 h 842"/>
                <a:gd name="T36" fmla="*/ 52 w 717"/>
                <a:gd name="T37" fmla="*/ 842 h 842"/>
                <a:gd name="T38" fmla="*/ 28 w 717"/>
                <a:gd name="T39" fmla="*/ 817 h 842"/>
                <a:gd name="T40" fmla="*/ 47 w 717"/>
                <a:gd name="T41" fmla="*/ 653 h 842"/>
                <a:gd name="T42" fmla="*/ 83 w 717"/>
                <a:gd name="T43" fmla="*/ 625 h 842"/>
                <a:gd name="T44" fmla="*/ 285 w 717"/>
                <a:gd name="T45" fmla="*/ 652 h 842"/>
                <a:gd name="T46" fmla="*/ 390 w 717"/>
                <a:gd name="T47" fmla="*/ 663 h 842"/>
                <a:gd name="T48" fmla="*/ 466 w 717"/>
                <a:gd name="T49" fmla="*/ 671 h 842"/>
                <a:gd name="T50" fmla="*/ 524 w 717"/>
                <a:gd name="T51" fmla="*/ 620 h 842"/>
                <a:gd name="T52" fmla="*/ 474 w 717"/>
                <a:gd name="T53" fmla="*/ 550 h 842"/>
                <a:gd name="T54" fmla="*/ 390 w 717"/>
                <a:gd name="T55" fmla="*/ 546 h 842"/>
                <a:gd name="T56" fmla="*/ 250 w 717"/>
                <a:gd name="T57" fmla="*/ 546 h 842"/>
                <a:gd name="T58" fmla="*/ 106 w 717"/>
                <a:gd name="T59" fmla="*/ 514 h 842"/>
                <a:gd name="T60" fmla="*/ 27 w 717"/>
                <a:gd name="T61" fmla="*/ 415 h 842"/>
                <a:gd name="T62" fmla="*/ 31 w 717"/>
                <a:gd name="T63" fmla="*/ 177 h 842"/>
                <a:gd name="T64" fmla="*/ 158 w 717"/>
                <a:gd name="T65" fmla="*/ 22 h 842"/>
                <a:gd name="T66" fmla="*/ 253 w 717"/>
                <a:gd name="T67" fmla="*/ 3 h 842"/>
                <a:gd name="T68" fmla="*/ 463 w 717"/>
                <a:gd name="T69" fmla="*/ 2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7" h="842">
                  <a:moveTo>
                    <a:pt x="463" y="2"/>
                  </a:moveTo>
                  <a:cubicBezTo>
                    <a:pt x="539" y="2"/>
                    <a:pt x="615" y="2"/>
                    <a:pt x="691" y="2"/>
                  </a:cubicBezTo>
                  <a:cubicBezTo>
                    <a:pt x="710" y="2"/>
                    <a:pt x="717" y="8"/>
                    <a:pt x="716" y="27"/>
                  </a:cubicBezTo>
                  <a:cubicBezTo>
                    <a:pt x="710" y="134"/>
                    <a:pt x="704" y="241"/>
                    <a:pt x="698" y="349"/>
                  </a:cubicBezTo>
                  <a:cubicBezTo>
                    <a:pt x="697" y="368"/>
                    <a:pt x="685" y="370"/>
                    <a:pt x="671" y="368"/>
                  </a:cubicBezTo>
                  <a:cubicBezTo>
                    <a:pt x="631" y="361"/>
                    <a:pt x="591" y="354"/>
                    <a:pt x="551" y="347"/>
                  </a:cubicBezTo>
                  <a:cubicBezTo>
                    <a:pt x="529" y="343"/>
                    <a:pt x="507" y="340"/>
                    <a:pt x="485" y="337"/>
                  </a:cubicBezTo>
                  <a:cubicBezTo>
                    <a:pt x="430" y="329"/>
                    <a:pt x="374" y="321"/>
                    <a:pt x="318" y="313"/>
                  </a:cubicBezTo>
                  <a:cubicBezTo>
                    <a:pt x="293" y="310"/>
                    <a:pt x="269" y="307"/>
                    <a:pt x="244" y="307"/>
                  </a:cubicBezTo>
                  <a:cubicBezTo>
                    <a:pt x="219" y="306"/>
                    <a:pt x="204" y="321"/>
                    <a:pt x="196" y="345"/>
                  </a:cubicBezTo>
                  <a:cubicBezTo>
                    <a:pt x="188" y="368"/>
                    <a:pt x="189" y="392"/>
                    <a:pt x="207" y="410"/>
                  </a:cubicBezTo>
                  <a:cubicBezTo>
                    <a:pt x="213" y="416"/>
                    <a:pt x="228" y="418"/>
                    <a:pt x="238" y="418"/>
                  </a:cubicBezTo>
                  <a:cubicBezTo>
                    <a:pt x="321" y="418"/>
                    <a:pt x="404" y="419"/>
                    <a:pt x="486" y="418"/>
                  </a:cubicBezTo>
                  <a:cubicBezTo>
                    <a:pt x="532" y="417"/>
                    <a:pt x="577" y="424"/>
                    <a:pt x="617" y="446"/>
                  </a:cubicBezTo>
                  <a:cubicBezTo>
                    <a:pt x="668" y="473"/>
                    <a:pt x="693" y="519"/>
                    <a:pt x="698" y="574"/>
                  </a:cubicBezTo>
                  <a:cubicBezTo>
                    <a:pt x="703" y="619"/>
                    <a:pt x="702" y="664"/>
                    <a:pt x="686" y="708"/>
                  </a:cubicBezTo>
                  <a:cubicBezTo>
                    <a:pt x="670" y="751"/>
                    <a:pt x="641" y="783"/>
                    <a:pt x="600" y="803"/>
                  </a:cubicBezTo>
                  <a:cubicBezTo>
                    <a:pt x="547" y="829"/>
                    <a:pt x="489" y="837"/>
                    <a:pt x="430" y="838"/>
                  </a:cubicBezTo>
                  <a:cubicBezTo>
                    <a:pt x="304" y="841"/>
                    <a:pt x="178" y="841"/>
                    <a:pt x="52" y="842"/>
                  </a:cubicBezTo>
                  <a:cubicBezTo>
                    <a:pt x="34" y="842"/>
                    <a:pt x="26" y="835"/>
                    <a:pt x="28" y="817"/>
                  </a:cubicBezTo>
                  <a:cubicBezTo>
                    <a:pt x="34" y="762"/>
                    <a:pt x="40" y="707"/>
                    <a:pt x="47" y="653"/>
                  </a:cubicBezTo>
                  <a:cubicBezTo>
                    <a:pt x="51" y="625"/>
                    <a:pt x="57" y="622"/>
                    <a:pt x="83" y="625"/>
                  </a:cubicBezTo>
                  <a:cubicBezTo>
                    <a:pt x="150" y="634"/>
                    <a:pt x="218" y="643"/>
                    <a:pt x="285" y="652"/>
                  </a:cubicBezTo>
                  <a:cubicBezTo>
                    <a:pt x="320" y="656"/>
                    <a:pt x="355" y="659"/>
                    <a:pt x="390" y="663"/>
                  </a:cubicBezTo>
                  <a:cubicBezTo>
                    <a:pt x="415" y="665"/>
                    <a:pt x="440" y="670"/>
                    <a:pt x="466" y="671"/>
                  </a:cubicBezTo>
                  <a:cubicBezTo>
                    <a:pt x="502" y="672"/>
                    <a:pt x="520" y="655"/>
                    <a:pt x="524" y="620"/>
                  </a:cubicBezTo>
                  <a:cubicBezTo>
                    <a:pt x="529" y="576"/>
                    <a:pt x="500" y="553"/>
                    <a:pt x="474" y="550"/>
                  </a:cubicBezTo>
                  <a:cubicBezTo>
                    <a:pt x="446" y="547"/>
                    <a:pt x="418" y="547"/>
                    <a:pt x="390" y="546"/>
                  </a:cubicBezTo>
                  <a:cubicBezTo>
                    <a:pt x="344" y="546"/>
                    <a:pt x="297" y="546"/>
                    <a:pt x="250" y="546"/>
                  </a:cubicBezTo>
                  <a:cubicBezTo>
                    <a:pt x="200" y="547"/>
                    <a:pt x="151" y="539"/>
                    <a:pt x="106" y="514"/>
                  </a:cubicBezTo>
                  <a:cubicBezTo>
                    <a:pt x="66" y="492"/>
                    <a:pt x="41" y="457"/>
                    <a:pt x="27" y="415"/>
                  </a:cubicBezTo>
                  <a:cubicBezTo>
                    <a:pt x="0" y="335"/>
                    <a:pt x="10" y="255"/>
                    <a:pt x="31" y="177"/>
                  </a:cubicBezTo>
                  <a:cubicBezTo>
                    <a:pt x="49" y="107"/>
                    <a:pt x="91" y="52"/>
                    <a:pt x="158" y="22"/>
                  </a:cubicBezTo>
                  <a:cubicBezTo>
                    <a:pt x="187" y="10"/>
                    <a:pt x="221" y="4"/>
                    <a:pt x="253" y="3"/>
                  </a:cubicBezTo>
                  <a:cubicBezTo>
                    <a:pt x="323" y="0"/>
                    <a:pt x="393" y="2"/>
                    <a:pt x="46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9E3A0CC-7B26-4F8A-808D-805C19589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195" y="3235183"/>
              <a:ext cx="356621" cy="387632"/>
            </a:xfrm>
            <a:custGeom>
              <a:avLst/>
              <a:gdLst>
                <a:gd name="T0" fmla="*/ 306 w 854"/>
                <a:gd name="T1" fmla="*/ 389 h 927"/>
                <a:gd name="T2" fmla="*/ 372 w 854"/>
                <a:gd name="T3" fmla="*/ 310 h 927"/>
                <a:gd name="T4" fmla="*/ 493 w 854"/>
                <a:gd name="T5" fmla="*/ 147 h 927"/>
                <a:gd name="T6" fmla="*/ 582 w 854"/>
                <a:gd name="T7" fmla="*/ 15 h 927"/>
                <a:gd name="T8" fmla="*/ 607 w 854"/>
                <a:gd name="T9" fmla="*/ 0 h 927"/>
                <a:gd name="T10" fmla="*/ 698 w 854"/>
                <a:gd name="T11" fmla="*/ 7 h 927"/>
                <a:gd name="T12" fmla="*/ 765 w 854"/>
                <a:gd name="T13" fmla="*/ 17 h 927"/>
                <a:gd name="T14" fmla="*/ 854 w 854"/>
                <a:gd name="T15" fmla="*/ 36 h 927"/>
                <a:gd name="T16" fmla="*/ 819 w 854"/>
                <a:gd name="T17" fmla="*/ 78 h 927"/>
                <a:gd name="T18" fmla="*/ 606 w 854"/>
                <a:gd name="T19" fmla="*/ 309 h 927"/>
                <a:gd name="T20" fmla="*/ 492 w 854"/>
                <a:gd name="T21" fmla="*/ 432 h 927"/>
                <a:gd name="T22" fmla="*/ 489 w 854"/>
                <a:gd name="T23" fmla="*/ 460 h 927"/>
                <a:gd name="T24" fmla="*/ 574 w 854"/>
                <a:gd name="T25" fmla="*/ 593 h 927"/>
                <a:gd name="T26" fmla="*/ 712 w 854"/>
                <a:gd name="T27" fmla="*/ 790 h 927"/>
                <a:gd name="T28" fmla="*/ 740 w 854"/>
                <a:gd name="T29" fmla="*/ 826 h 927"/>
                <a:gd name="T30" fmla="*/ 735 w 854"/>
                <a:gd name="T31" fmla="*/ 852 h 927"/>
                <a:gd name="T32" fmla="*/ 667 w 854"/>
                <a:gd name="T33" fmla="*/ 875 h 927"/>
                <a:gd name="T34" fmla="*/ 541 w 854"/>
                <a:gd name="T35" fmla="*/ 895 h 927"/>
                <a:gd name="T36" fmla="*/ 471 w 854"/>
                <a:gd name="T37" fmla="*/ 855 h 927"/>
                <a:gd name="T38" fmla="*/ 363 w 854"/>
                <a:gd name="T39" fmla="*/ 620 h 927"/>
                <a:gd name="T40" fmla="*/ 361 w 854"/>
                <a:gd name="T41" fmla="*/ 617 h 927"/>
                <a:gd name="T42" fmla="*/ 315 w 854"/>
                <a:gd name="T43" fmla="*/ 603 h 927"/>
                <a:gd name="T44" fmla="*/ 200 w 854"/>
                <a:gd name="T45" fmla="*/ 689 h 927"/>
                <a:gd name="T46" fmla="*/ 183 w 854"/>
                <a:gd name="T47" fmla="*/ 728 h 927"/>
                <a:gd name="T48" fmla="*/ 195 w 854"/>
                <a:gd name="T49" fmla="*/ 855 h 927"/>
                <a:gd name="T50" fmla="*/ 143 w 854"/>
                <a:gd name="T51" fmla="*/ 910 h 927"/>
                <a:gd name="T52" fmla="*/ 88 w 854"/>
                <a:gd name="T53" fmla="*/ 901 h 927"/>
                <a:gd name="T54" fmla="*/ 71 w 854"/>
                <a:gd name="T55" fmla="*/ 878 h 927"/>
                <a:gd name="T56" fmla="*/ 43 w 854"/>
                <a:gd name="T57" fmla="*/ 614 h 927"/>
                <a:gd name="T58" fmla="*/ 36 w 854"/>
                <a:gd name="T59" fmla="*/ 530 h 927"/>
                <a:gd name="T60" fmla="*/ 8 w 854"/>
                <a:gd name="T61" fmla="*/ 224 h 927"/>
                <a:gd name="T62" fmla="*/ 0 w 854"/>
                <a:gd name="T63" fmla="*/ 64 h 927"/>
                <a:gd name="T64" fmla="*/ 9 w 854"/>
                <a:gd name="T65" fmla="*/ 47 h 927"/>
                <a:gd name="T66" fmla="*/ 41 w 854"/>
                <a:gd name="T67" fmla="*/ 34 h 927"/>
                <a:gd name="T68" fmla="*/ 281 w 854"/>
                <a:gd name="T69" fmla="*/ 16 h 927"/>
                <a:gd name="T70" fmla="*/ 306 w 854"/>
                <a:gd name="T71" fmla="*/ 42 h 927"/>
                <a:gd name="T72" fmla="*/ 295 w 854"/>
                <a:gd name="T73" fmla="*/ 359 h 927"/>
                <a:gd name="T74" fmla="*/ 298 w 854"/>
                <a:gd name="T75" fmla="*/ 386 h 927"/>
                <a:gd name="T76" fmla="*/ 306 w 854"/>
                <a:gd name="T77" fmla="*/ 389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4" h="927">
                  <a:moveTo>
                    <a:pt x="306" y="389"/>
                  </a:moveTo>
                  <a:cubicBezTo>
                    <a:pt x="328" y="363"/>
                    <a:pt x="351" y="337"/>
                    <a:pt x="372" y="310"/>
                  </a:cubicBezTo>
                  <a:cubicBezTo>
                    <a:pt x="413" y="256"/>
                    <a:pt x="453" y="202"/>
                    <a:pt x="493" y="147"/>
                  </a:cubicBezTo>
                  <a:cubicBezTo>
                    <a:pt x="523" y="104"/>
                    <a:pt x="552" y="59"/>
                    <a:pt x="582" y="15"/>
                  </a:cubicBezTo>
                  <a:cubicBezTo>
                    <a:pt x="587" y="8"/>
                    <a:pt x="599" y="0"/>
                    <a:pt x="607" y="0"/>
                  </a:cubicBezTo>
                  <a:cubicBezTo>
                    <a:pt x="637" y="1"/>
                    <a:pt x="668" y="4"/>
                    <a:pt x="698" y="7"/>
                  </a:cubicBezTo>
                  <a:cubicBezTo>
                    <a:pt x="721" y="10"/>
                    <a:pt x="743" y="13"/>
                    <a:pt x="765" y="17"/>
                  </a:cubicBezTo>
                  <a:cubicBezTo>
                    <a:pt x="793" y="22"/>
                    <a:pt x="821" y="29"/>
                    <a:pt x="854" y="36"/>
                  </a:cubicBezTo>
                  <a:cubicBezTo>
                    <a:pt x="840" y="53"/>
                    <a:pt x="830" y="66"/>
                    <a:pt x="819" y="78"/>
                  </a:cubicBezTo>
                  <a:cubicBezTo>
                    <a:pt x="748" y="155"/>
                    <a:pt x="677" y="232"/>
                    <a:pt x="606" y="309"/>
                  </a:cubicBezTo>
                  <a:cubicBezTo>
                    <a:pt x="568" y="350"/>
                    <a:pt x="529" y="390"/>
                    <a:pt x="492" y="432"/>
                  </a:cubicBezTo>
                  <a:cubicBezTo>
                    <a:pt x="487" y="438"/>
                    <a:pt x="485" y="453"/>
                    <a:pt x="489" y="460"/>
                  </a:cubicBezTo>
                  <a:cubicBezTo>
                    <a:pt x="516" y="505"/>
                    <a:pt x="544" y="549"/>
                    <a:pt x="574" y="593"/>
                  </a:cubicBezTo>
                  <a:cubicBezTo>
                    <a:pt x="619" y="659"/>
                    <a:pt x="666" y="724"/>
                    <a:pt x="712" y="790"/>
                  </a:cubicBezTo>
                  <a:cubicBezTo>
                    <a:pt x="721" y="802"/>
                    <a:pt x="731" y="814"/>
                    <a:pt x="740" y="826"/>
                  </a:cubicBezTo>
                  <a:cubicBezTo>
                    <a:pt x="749" y="837"/>
                    <a:pt x="749" y="847"/>
                    <a:pt x="735" y="852"/>
                  </a:cubicBezTo>
                  <a:cubicBezTo>
                    <a:pt x="712" y="860"/>
                    <a:pt x="690" y="870"/>
                    <a:pt x="667" y="875"/>
                  </a:cubicBezTo>
                  <a:cubicBezTo>
                    <a:pt x="625" y="883"/>
                    <a:pt x="583" y="890"/>
                    <a:pt x="541" y="895"/>
                  </a:cubicBezTo>
                  <a:cubicBezTo>
                    <a:pt x="492" y="900"/>
                    <a:pt x="492" y="899"/>
                    <a:pt x="471" y="855"/>
                  </a:cubicBezTo>
                  <a:cubicBezTo>
                    <a:pt x="435" y="777"/>
                    <a:pt x="399" y="699"/>
                    <a:pt x="363" y="620"/>
                  </a:cubicBezTo>
                  <a:cubicBezTo>
                    <a:pt x="362" y="619"/>
                    <a:pt x="362" y="618"/>
                    <a:pt x="361" y="617"/>
                  </a:cubicBezTo>
                  <a:cubicBezTo>
                    <a:pt x="349" y="583"/>
                    <a:pt x="345" y="581"/>
                    <a:pt x="315" y="603"/>
                  </a:cubicBezTo>
                  <a:cubicBezTo>
                    <a:pt x="276" y="631"/>
                    <a:pt x="238" y="660"/>
                    <a:pt x="200" y="689"/>
                  </a:cubicBezTo>
                  <a:cubicBezTo>
                    <a:pt x="188" y="699"/>
                    <a:pt x="181" y="712"/>
                    <a:pt x="183" y="728"/>
                  </a:cubicBezTo>
                  <a:cubicBezTo>
                    <a:pt x="187" y="770"/>
                    <a:pt x="192" y="813"/>
                    <a:pt x="195" y="855"/>
                  </a:cubicBezTo>
                  <a:cubicBezTo>
                    <a:pt x="201" y="927"/>
                    <a:pt x="200" y="911"/>
                    <a:pt x="143" y="910"/>
                  </a:cubicBezTo>
                  <a:cubicBezTo>
                    <a:pt x="125" y="910"/>
                    <a:pt x="106" y="905"/>
                    <a:pt x="88" y="901"/>
                  </a:cubicBezTo>
                  <a:cubicBezTo>
                    <a:pt x="76" y="899"/>
                    <a:pt x="72" y="890"/>
                    <a:pt x="71" y="878"/>
                  </a:cubicBezTo>
                  <a:cubicBezTo>
                    <a:pt x="62" y="790"/>
                    <a:pt x="52" y="702"/>
                    <a:pt x="43" y="614"/>
                  </a:cubicBezTo>
                  <a:cubicBezTo>
                    <a:pt x="40" y="586"/>
                    <a:pt x="39" y="558"/>
                    <a:pt x="36" y="530"/>
                  </a:cubicBezTo>
                  <a:cubicBezTo>
                    <a:pt x="27" y="428"/>
                    <a:pt x="17" y="326"/>
                    <a:pt x="8" y="224"/>
                  </a:cubicBezTo>
                  <a:cubicBezTo>
                    <a:pt x="4" y="171"/>
                    <a:pt x="2" y="117"/>
                    <a:pt x="0" y="64"/>
                  </a:cubicBezTo>
                  <a:cubicBezTo>
                    <a:pt x="0" y="58"/>
                    <a:pt x="5" y="50"/>
                    <a:pt x="9" y="47"/>
                  </a:cubicBezTo>
                  <a:cubicBezTo>
                    <a:pt x="19" y="41"/>
                    <a:pt x="30" y="36"/>
                    <a:pt x="41" y="34"/>
                  </a:cubicBezTo>
                  <a:cubicBezTo>
                    <a:pt x="120" y="20"/>
                    <a:pt x="201" y="13"/>
                    <a:pt x="281" y="16"/>
                  </a:cubicBezTo>
                  <a:cubicBezTo>
                    <a:pt x="299" y="16"/>
                    <a:pt x="307" y="21"/>
                    <a:pt x="306" y="42"/>
                  </a:cubicBezTo>
                  <a:cubicBezTo>
                    <a:pt x="301" y="148"/>
                    <a:pt x="298" y="253"/>
                    <a:pt x="295" y="359"/>
                  </a:cubicBezTo>
                  <a:cubicBezTo>
                    <a:pt x="295" y="368"/>
                    <a:pt x="297" y="377"/>
                    <a:pt x="298" y="386"/>
                  </a:cubicBezTo>
                  <a:cubicBezTo>
                    <a:pt x="301" y="387"/>
                    <a:pt x="303" y="388"/>
                    <a:pt x="306" y="3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4DE0AEA-0991-4D64-B23C-B77E105CD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226" y="3247946"/>
              <a:ext cx="332767" cy="354235"/>
            </a:xfrm>
            <a:custGeom>
              <a:avLst/>
              <a:gdLst>
                <a:gd name="T0" fmla="*/ 395 w 798"/>
                <a:gd name="T1" fmla="*/ 849 h 849"/>
                <a:gd name="T2" fmla="*/ 227 w 798"/>
                <a:gd name="T3" fmla="*/ 849 h 849"/>
                <a:gd name="T4" fmla="*/ 110 w 798"/>
                <a:gd name="T5" fmla="*/ 819 h 849"/>
                <a:gd name="T6" fmla="*/ 19 w 798"/>
                <a:gd name="T7" fmla="*/ 692 h 849"/>
                <a:gd name="T8" fmla="*/ 10 w 798"/>
                <a:gd name="T9" fmla="*/ 458 h 849"/>
                <a:gd name="T10" fmla="*/ 20 w 798"/>
                <a:gd name="T11" fmla="*/ 276 h 849"/>
                <a:gd name="T12" fmla="*/ 52 w 798"/>
                <a:gd name="T13" fmla="*/ 121 h 849"/>
                <a:gd name="T14" fmla="*/ 176 w 798"/>
                <a:gd name="T15" fmla="*/ 14 h 849"/>
                <a:gd name="T16" fmla="*/ 295 w 798"/>
                <a:gd name="T17" fmla="*/ 1 h 849"/>
                <a:gd name="T18" fmla="*/ 548 w 798"/>
                <a:gd name="T19" fmla="*/ 5 h 849"/>
                <a:gd name="T20" fmla="*/ 715 w 798"/>
                <a:gd name="T21" fmla="*/ 48 h 849"/>
                <a:gd name="T22" fmla="*/ 796 w 798"/>
                <a:gd name="T23" fmla="*/ 169 h 849"/>
                <a:gd name="T24" fmla="*/ 784 w 798"/>
                <a:gd name="T25" fmla="*/ 206 h 849"/>
                <a:gd name="T26" fmla="*/ 658 w 798"/>
                <a:gd name="T27" fmla="*/ 372 h 849"/>
                <a:gd name="T28" fmla="*/ 637 w 798"/>
                <a:gd name="T29" fmla="*/ 383 h 849"/>
                <a:gd name="T30" fmla="*/ 628 w 798"/>
                <a:gd name="T31" fmla="*/ 362 h 849"/>
                <a:gd name="T32" fmla="*/ 568 w 798"/>
                <a:gd name="T33" fmla="*/ 304 h 849"/>
                <a:gd name="T34" fmla="*/ 395 w 798"/>
                <a:gd name="T35" fmla="*/ 276 h 849"/>
                <a:gd name="T36" fmla="*/ 172 w 798"/>
                <a:gd name="T37" fmla="*/ 253 h 849"/>
                <a:gd name="T38" fmla="*/ 148 w 798"/>
                <a:gd name="T39" fmla="*/ 276 h 849"/>
                <a:gd name="T40" fmla="*/ 144 w 798"/>
                <a:gd name="T41" fmla="*/ 603 h 849"/>
                <a:gd name="T42" fmla="*/ 163 w 798"/>
                <a:gd name="T43" fmla="*/ 626 h 849"/>
                <a:gd name="T44" fmla="*/ 445 w 798"/>
                <a:gd name="T45" fmla="*/ 654 h 849"/>
                <a:gd name="T46" fmla="*/ 503 w 798"/>
                <a:gd name="T47" fmla="*/ 656 h 849"/>
                <a:gd name="T48" fmla="*/ 595 w 798"/>
                <a:gd name="T49" fmla="*/ 623 h 849"/>
                <a:gd name="T50" fmla="*/ 626 w 798"/>
                <a:gd name="T51" fmla="*/ 628 h 849"/>
                <a:gd name="T52" fmla="*/ 683 w 798"/>
                <a:gd name="T53" fmla="*/ 678 h 849"/>
                <a:gd name="T54" fmla="*/ 731 w 798"/>
                <a:gd name="T55" fmla="*/ 731 h 849"/>
                <a:gd name="T56" fmla="*/ 734 w 798"/>
                <a:gd name="T57" fmla="*/ 764 h 849"/>
                <a:gd name="T58" fmla="*/ 639 w 798"/>
                <a:gd name="T59" fmla="*/ 836 h 849"/>
                <a:gd name="T60" fmla="*/ 527 w 798"/>
                <a:gd name="T61" fmla="*/ 849 h 849"/>
                <a:gd name="T62" fmla="*/ 395 w 798"/>
                <a:gd name="T63" fmla="*/ 849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8" h="849">
                  <a:moveTo>
                    <a:pt x="395" y="849"/>
                  </a:moveTo>
                  <a:cubicBezTo>
                    <a:pt x="339" y="849"/>
                    <a:pt x="283" y="849"/>
                    <a:pt x="227" y="849"/>
                  </a:cubicBezTo>
                  <a:cubicBezTo>
                    <a:pt x="185" y="849"/>
                    <a:pt x="146" y="838"/>
                    <a:pt x="110" y="819"/>
                  </a:cubicBezTo>
                  <a:cubicBezTo>
                    <a:pt x="58" y="793"/>
                    <a:pt x="32" y="746"/>
                    <a:pt x="19" y="692"/>
                  </a:cubicBezTo>
                  <a:cubicBezTo>
                    <a:pt x="0" y="615"/>
                    <a:pt x="5" y="536"/>
                    <a:pt x="10" y="458"/>
                  </a:cubicBezTo>
                  <a:cubicBezTo>
                    <a:pt x="14" y="397"/>
                    <a:pt x="16" y="337"/>
                    <a:pt x="20" y="276"/>
                  </a:cubicBezTo>
                  <a:cubicBezTo>
                    <a:pt x="24" y="223"/>
                    <a:pt x="29" y="170"/>
                    <a:pt x="52" y="121"/>
                  </a:cubicBezTo>
                  <a:cubicBezTo>
                    <a:pt x="78" y="68"/>
                    <a:pt x="117" y="31"/>
                    <a:pt x="176" y="14"/>
                  </a:cubicBezTo>
                  <a:cubicBezTo>
                    <a:pt x="215" y="3"/>
                    <a:pt x="255" y="1"/>
                    <a:pt x="295" y="1"/>
                  </a:cubicBezTo>
                  <a:cubicBezTo>
                    <a:pt x="379" y="2"/>
                    <a:pt x="464" y="0"/>
                    <a:pt x="548" y="5"/>
                  </a:cubicBezTo>
                  <a:cubicBezTo>
                    <a:pt x="606" y="8"/>
                    <a:pt x="663" y="18"/>
                    <a:pt x="715" y="48"/>
                  </a:cubicBezTo>
                  <a:cubicBezTo>
                    <a:pt x="761" y="75"/>
                    <a:pt x="788" y="116"/>
                    <a:pt x="796" y="169"/>
                  </a:cubicBezTo>
                  <a:cubicBezTo>
                    <a:pt x="798" y="180"/>
                    <a:pt x="790" y="194"/>
                    <a:pt x="784" y="206"/>
                  </a:cubicBezTo>
                  <a:cubicBezTo>
                    <a:pt x="749" y="267"/>
                    <a:pt x="707" y="322"/>
                    <a:pt x="658" y="372"/>
                  </a:cubicBezTo>
                  <a:cubicBezTo>
                    <a:pt x="653" y="377"/>
                    <a:pt x="644" y="379"/>
                    <a:pt x="637" y="383"/>
                  </a:cubicBezTo>
                  <a:cubicBezTo>
                    <a:pt x="634" y="376"/>
                    <a:pt x="630" y="369"/>
                    <a:pt x="628" y="362"/>
                  </a:cubicBezTo>
                  <a:cubicBezTo>
                    <a:pt x="621" y="325"/>
                    <a:pt x="605" y="310"/>
                    <a:pt x="568" y="304"/>
                  </a:cubicBezTo>
                  <a:cubicBezTo>
                    <a:pt x="510" y="296"/>
                    <a:pt x="453" y="284"/>
                    <a:pt x="395" y="276"/>
                  </a:cubicBezTo>
                  <a:cubicBezTo>
                    <a:pt x="321" y="267"/>
                    <a:pt x="246" y="261"/>
                    <a:pt x="172" y="253"/>
                  </a:cubicBezTo>
                  <a:cubicBezTo>
                    <a:pt x="155" y="251"/>
                    <a:pt x="148" y="259"/>
                    <a:pt x="148" y="276"/>
                  </a:cubicBezTo>
                  <a:cubicBezTo>
                    <a:pt x="147" y="385"/>
                    <a:pt x="146" y="494"/>
                    <a:pt x="144" y="603"/>
                  </a:cubicBezTo>
                  <a:cubicBezTo>
                    <a:pt x="144" y="617"/>
                    <a:pt x="149" y="624"/>
                    <a:pt x="163" y="626"/>
                  </a:cubicBezTo>
                  <a:cubicBezTo>
                    <a:pt x="257" y="635"/>
                    <a:pt x="351" y="645"/>
                    <a:pt x="445" y="654"/>
                  </a:cubicBezTo>
                  <a:cubicBezTo>
                    <a:pt x="465" y="656"/>
                    <a:pt x="484" y="654"/>
                    <a:pt x="503" y="656"/>
                  </a:cubicBezTo>
                  <a:cubicBezTo>
                    <a:pt x="541" y="662"/>
                    <a:pt x="571" y="651"/>
                    <a:pt x="595" y="623"/>
                  </a:cubicBezTo>
                  <a:cubicBezTo>
                    <a:pt x="608" y="608"/>
                    <a:pt x="618" y="621"/>
                    <a:pt x="626" y="628"/>
                  </a:cubicBezTo>
                  <a:cubicBezTo>
                    <a:pt x="646" y="643"/>
                    <a:pt x="665" y="660"/>
                    <a:pt x="683" y="678"/>
                  </a:cubicBezTo>
                  <a:cubicBezTo>
                    <a:pt x="699" y="695"/>
                    <a:pt x="714" y="714"/>
                    <a:pt x="731" y="731"/>
                  </a:cubicBezTo>
                  <a:cubicBezTo>
                    <a:pt x="741" y="742"/>
                    <a:pt x="741" y="753"/>
                    <a:pt x="734" y="764"/>
                  </a:cubicBezTo>
                  <a:cubicBezTo>
                    <a:pt x="710" y="798"/>
                    <a:pt x="680" y="822"/>
                    <a:pt x="639" y="836"/>
                  </a:cubicBezTo>
                  <a:cubicBezTo>
                    <a:pt x="602" y="848"/>
                    <a:pt x="565" y="849"/>
                    <a:pt x="527" y="849"/>
                  </a:cubicBezTo>
                  <a:cubicBezTo>
                    <a:pt x="483" y="849"/>
                    <a:pt x="439" y="849"/>
                    <a:pt x="395" y="8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7259A42C-FF57-4D14-BB70-63ED18810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19" y="3247946"/>
              <a:ext cx="331574" cy="354235"/>
            </a:xfrm>
            <a:custGeom>
              <a:avLst/>
              <a:gdLst>
                <a:gd name="T0" fmla="*/ 391 w 795"/>
                <a:gd name="T1" fmla="*/ 849 h 849"/>
                <a:gd name="T2" fmla="*/ 223 w 795"/>
                <a:gd name="T3" fmla="*/ 849 h 849"/>
                <a:gd name="T4" fmla="*/ 103 w 795"/>
                <a:gd name="T5" fmla="*/ 817 h 849"/>
                <a:gd name="T6" fmla="*/ 31 w 795"/>
                <a:gd name="T7" fmla="*/ 735 h 849"/>
                <a:gd name="T8" fmla="*/ 4 w 795"/>
                <a:gd name="T9" fmla="*/ 513 h 849"/>
                <a:gd name="T10" fmla="*/ 18 w 795"/>
                <a:gd name="T11" fmla="*/ 270 h 849"/>
                <a:gd name="T12" fmla="*/ 64 w 795"/>
                <a:gd name="T13" fmla="*/ 95 h 849"/>
                <a:gd name="T14" fmla="*/ 168 w 795"/>
                <a:gd name="T15" fmla="*/ 15 h 849"/>
                <a:gd name="T16" fmla="*/ 302 w 795"/>
                <a:gd name="T17" fmla="*/ 1 h 849"/>
                <a:gd name="T18" fmla="*/ 546 w 795"/>
                <a:gd name="T19" fmla="*/ 5 h 849"/>
                <a:gd name="T20" fmla="*/ 710 w 795"/>
                <a:gd name="T21" fmla="*/ 47 h 849"/>
                <a:gd name="T22" fmla="*/ 793 w 795"/>
                <a:gd name="T23" fmla="*/ 167 h 849"/>
                <a:gd name="T24" fmla="*/ 782 w 795"/>
                <a:gd name="T25" fmla="*/ 203 h 849"/>
                <a:gd name="T26" fmla="*/ 653 w 795"/>
                <a:gd name="T27" fmla="*/ 374 h 849"/>
                <a:gd name="T28" fmla="*/ 634 w 795"/>
                <a:gd name="T29" fmla="*/ 382 h 849"/>
                <a:gd name="T30" fmla="*/ 625 w 795"/>
                <a:gd name="T31" fmla="*/ 364 h 849"/>
                <a:gd name="T32" fmla="*/ 603 w 795"/>
                <a:gd name="T33" fmla="*/ 315 h 849"/>
                <a:gd name="T34" fmla="*/ 582 w 795"/>
                <a:gd name="T35" fmla="*/ 306 h 849"/>
                <a:gd name="T36" fmla="*/ 391 w 795"/>
                <a:gd name="T37" fmla="*/ 276 h 849"/>
                <a:gd name="T38" fmla="*/ 169 w 795"/>
                <a:gd name="T39" fmla="*/ 253 h 849"/>
                <a:gd name="T40" fmla="*/ 145 w 795"/>
                <a:gd name="T41" fmla="*/ 274 h 849"/>
                <a:gd name="T42" fmla="*/ 141 w 795"/>
                <a:gd name="T43" fmla="*/ 604 h 849"/>
                <a:gd name="T44" fmla="*/ 161 w 795"/>
                <a:gd name="T45" fmla="*/ 626 h 849"/>
                <a:gd name="T46" fmla="*/ 509 w 795"/>
                <a:gd name="T47" fmla="*/ 657 h 849"/>
                <a:gd name="T48" fmla="*/ 588 w 795"/>
                <a:gd name="T49" fmla="*/ 626 h 849"/>
                <a:gd name="T50" fmla="*/ 615 w 795"/>
                <a:gd name="T51" fmla="*/ 622 h 849"/>
                <a:gd name="T52" fmla="*/ 733 w 795"/>
                <a:gd name="T53" fmla="*/ 739 h 849"/>
                <a:gd name="T54" fmla="*/ 731 w 795"/>
                <a:gd name="T55" fmla="*/ 762 h 849"/>
                <a:gd name="T56" fmla="*/ 637 w 795"/>
                <a:gd name="T57" fmla="*/ 835 h 849"/>
                <a:gd name="T58" fmla="*/ 521 w 795"/>
                <a:gd name="T59" fmla="*/ 849 h 849"/>
                <a:gd name="T60" fmla="*/ 391 w 795"/>
                <a:gd name="T61" fmla="*/ 849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5" h="849">
                  <a:moveTo>
                    <a:pt x="391" y="849"/>
                  </a:moveTo>
                  <a:cubicBezTo>
                    <a:pt x="335" y="849"/>
                    <a:pt x="279" y="849"/>
                    <a:pt x="223" y="849"/>
                  </a:cubicBezTo>
                  <a:cubicBezTo>
                    <a:pt x="180" y="849"/>
                    <a:pt x="140" y="837"/>
                    <a:pt x="103" y="817"/>
                  </a:cubicBezTo>
                  <a:cubicBezTo>
                    <a:pt x="69" y="799"/>
                    <a:pt x="46" y="770"/>
                    <a:pt x="31" y="735"/>
                  </a:cubicBezTo>
                  <a:cubicBezTo>
                    <a:pt x="0" y="664"/>
                    <a:pt x="1" y="588"/>
                    <a:pt x="4" y="513"/>
                  </a:cubicBezTo>
                  <a:cubicBezTo>
                    <a:pt x="7" y="432"/>
                    <a:pt x="11" y="351"/>
                    <a:pt x="18" y="270"/>
                  </a:cubicBezTo>
                  <a:cubicBezTo>
                    <a:pt x="23" y="209"/>
                    <a:pt x="29" y="148"/>
                    <a:pt x="64" y="95"/>
                  </a:cubicBezTo>
                  <a:cubicBezTo>
                    <a:pt x="90" y="56"/>
                    <a:pt x="123" y="30"/>
                    <a:pt x="168" y="15"/>
                  </a:cubicBezTo>
                  <a:cubicBezTo>
                    <a:pt x="212" y="1"/>
                    <a:pt x="257" y="1"/>
                    <a:pt x="302" y="1"/>
                  </a:cubicBezTo>
                  <a:cubicBezTo>
                    <a:pt x="383" y="2"/>
                    <a:pt x="465" y="0"/>
                    <a:pt x="546" y="5"/>
                  </a:cubicBezTo>
                  <a:cubicBezTo>
                    <a:pt x="603" y="8"/>
                    <a:pt x="659" y="18"/>
                    <a:pt x="710" y="47"/>
                  </a:cubicBezTo>
                  <a:cubicBezTo>
                    <a:pt x="757" y="74"/>
                    <a:pt x="784" y="115"/>
                    <a:pt x="793" y="167"/>
                  </a:cubicBezTo>
                  <a:cubicBezTo>
                    <a:pt x="795" y="178"/>
                    <a:pt x="788" y="192"/>
                    <a:pt x="782" y="203"/>
                  </a:cubicBezTo>
                  <a:cubicBezTo>
                    <a:pt x="748" y="266"/>
                    <a:pt x="703" y="322"/>
                    <a:pt x="653" y="374"/>
                  </a:cubicBezTo>
                  <a:cubicBezTo>
                    <a:pt x="648" y="379"/>
                    <a:pt x="639" y="383"/>
                    <a:pt x="634" y="382"/>
                  </a:cubicBezTo>
                  <a:cubicBezTo>
                    <a:pt x="630" y="380"/>
                    <a:pt x="628" y="370"/>
                    <a:pt x="625" y="364"/>
                  </a:cubicBezTo>
                  <a:cubicBezTo>
                    <a:pt x="618" y="348"/>
                    <a:pt x="612" y="331"/>
                    <a:pt x="603" y="315"/>
                  </a:cubicBezTo>
                  <a:cubicBezTo>
                    <a:pt x="600" y="310"/>
                    <a:pt x="590" y="308"/>
                    <a:pt x="582" y="306"/>
                  </a:cubicBezTo>
                  <a:cubicBezTo>
                    <a:pt x="519" y="296"/>
                    <a:pt x="455" y="284"/>
                    <a:pt x="391" y="276"/>
                  </a:cubicBezTo>
                  <a:cubicBezTo>
                    <a:pt x="317" y="267"/>
                    <a:pt x="243" y="261"/>
                    <a:pt x="169" y="253"/>
                  </a:cubicBezTo>
                  <a:cubicBezTo>
                    <a:pt x="153" y="251"/>
                    <a:pt x="145" y="258"/>
                    <a:pt x="145" y="274"/>
                  </a:cubicBezTo>
                  <a:cubicBezTo>
                    <a:pt x="144" y="384"/>
                    <a:pt x="143" y="494"/>
                    <a:pt x="141" y="604"/>
                  </a:cubicBezTo>
                  <a:cubicBezTo>
                    <a:pt x="141" y="618"/>
                    <a:pt x="147" y="624"/>
                    <a:pt x="161" y="626"/>
                  </a:cubicBezTo>
                  <a:cubicBezTo>
                    <a:pt x="277" y="636"/>
                    <a:pt x="393" y="645"/>
                    <a:pt x="509" y="657"/>
                  </a:cubicBezTo>
                  <a:cubicBezTo>
                    <a:pt x="542" y="660"/>
                    <a:pt x="568" y="651"/>
                    <a:pt x="588" y="626"/>
                  </a:cubicBezTo>
                  <a:cubicBezTo>
                    <a:pt x="597" y="616"/>
                    <a:pt x="606" y="614"/>
                    <a:pt x="615" y="622"/>
                  </a:cubicBezTo>
                  <a:cubicBezTo>
                    <a:pt x="655" y="661"/>
                    <a:pt x="694" y="699"/>
                    <a:pt x="733" y="739"/>
                  </a:cubicBezTo>
                  <a:cubicBezTo>
                    <a:pt x="736" y="743"/>
                    <a:pt x="735" y="756"/>
                    <a:pt x="731" y="762"/>
                  </a:cubicBezTo>
                  <a:cubicBezTo>
                    <a:pt x="709" y="797"/>
                    <a:pt x="678" y="822"/>
                    <a:pt x="637" y="835"/>
                  </a:cubicBezTo>
                  <a:cubicBezTo>
                    <a:pt x="599" y="848"/>
                    <a:pt x="560" y="849"/>
                    <a:pt x="521" y="849"/>
                  </a:cubicBezTo>
                  <a:cubicBezTo>
                    <a:pt x="478" y="849"/>
                    <a:pt x="434" y="849"/>
                    <a:pt x="391" y="8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668898-B391-42F9-AFBD-9FAA6421E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6903" y="3249198"/>
              <a:ext cx="283865" cy="353043"/>
            </a:xfrm>
            <a:custGeom>
              <a:avLst/>
              <a:gdLst>
                <a:gd name="T0" fmla="*/ 341 w 682"/>
                <a:gd name="T1" fmla="*/ 0 h 848"/>
                <a:gd name="T2" fmla="*/ 651 w 682"/>
                <a:gd name="T3" fmla="*/ 0 h 848"/>
                <a:gd name="T4" fmla="*/ 680 w 682"/>
                <a:gd name="T5" fmla="*/ 29 h 848"/>
                <a:gd name="T6" fmla="*/ 657 w 682"/>
                <a:gd name="T7" fmla="*/ 275 h 848"/>
                <a:gd name="T8" fmla="*/ 620 w 682"/>
                <a:gd name="T9" fmla="*/ 305 h 848"/>
                <a:gd name="T10" fmla="*/ 434 w 682"/>
                <a:gd name="T11" fmla="*/ 305 h 848"/>
                <a:gd name="T12" fmla="*/ 405 w 682"/>
                <a:gd name="T13" fmla="*/ 334 h 848"/>
                <a:gd name="T14" fmla="*/ 395 w 682"/>
                <a:gd name="T15" fmla="*/ 463 h 848"/>
                <a:gd name="T16" fmla="*/ 379 w 682"/>
                <a:gd name="T17" fmla="*/ 738 h 848"/>
                <a:gd name="T18" fmla="*/ 374 w 682"/>
                <a:gd name="T19" fmla="*/ 828 h 848"/>
                <a:gd name="T20" fmla="*/ 353 w 682"/>
                <a:gd name="T21" fmla="*/ 848 h 848"/>
                <a:gd name="T22" fmla="*/ 253 w 682"/>
                <a:gd name="T23" fmla="*/ 847 h 848"/>
                <a:gd name="T24" fmla="*/ 222 w 682"/>
                <a:gd name="T25" fmla="*/ 814 h 848"/>
                <a:gd name="T26" fmla="*/ 219 w 682"/>
                <a:gd name="T27" fmla="*/ 568 h 848"/>
                <a:gd name="T28" fmla="*/ 224 w 682"/>
                <a:gd name="T29" fmla="*/ 360 h 848"/>
                <a:gd name="T30" fmla="*/ 188 w 682"/>
                <a:gd name="T31" fmla="*/ 323 h 848"/>
                <a:gd name="T32" fmla="*/ 41 w 682"/>
                <a:gd name="T33" fmla="*/ 334 h 848"/>
                <a:gd name="T34" fmla="*/ 18 w 682"/>
                <a:gd name="T35" fmla="*/ 316 h 848"/>
                <a:gd name="T36" fmla="*/ 0 w 682"/>
                <a:gd name="T37" fmla="*/ 23 h 848"/>
                <a:gd name="T38" fmla="*/ 26 w 682"/>
                <a:gd name="T39" fmla="*/ 0 h 848"/>
                <a:gd name="T40" fmla="*/ 341 w 682"/>
                <a:gd name="T41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2" h="848">
                  <a:moveTo>
                    <a:pt x="341" y="0"/>
                  </a:moveTo>
                  <a:cubicBezTo>
                    <a:pt x="445" y="0"/>
                    <a:pt x="548" y="0"/>
                    <a:pt x="651" y="0"/>
                  </a:cubicBezTo>
                  <a:cubicBezTo>
                    <a:pt x="680" y="0"/>
                    <a:pt x="682" y="1"/>
                    <a:pt x="680" y="29"/>
                  </a:cubicBezTo>
                  <a:cubicBezTo>
                    <a:pt x="672" y="111"/>
                    <a:pt x="665" y="193"/>
                    <a:pt x="657" y="275"/>
                  </a:cubicBezTo>
                  <a:cubicBezTo>
                    <a:pt x="654" y="301"/>
                    <a:pt x="645" y="306"/>
                    <a:pt x="620" y="305"/>
                  </a:cubicBezTo>
                  <a:cubicBezTo>
                    <a:pt x="558" y="305"/>
                    <a:pt x="496" y="305"/>
                    <a:pt x="434" y="305"/>
                  </a:cubicBezTo>
                  <a:cubicBezTo>
                    <a:pt x="415" y="305"/>
                    <a:pt x="407" y="316"/>
                    <a:pt x="405" y="334"/>
                  </a:cubicBezTo>
                  <a:cubicBezTo>
                    <a:pt x="402" y="377"/>
                    <a:pt x="398" y="420"/>
                    <a:pt x="395" y="463"/>
                  </a:cubicBezTo>
                  <a:cubicBezTo>
                    <a:pt x="389" y="555"/>
                    <a:pt x="384" y="647"/>
                    <a:pt x="379" y="738"/>
                  </a:cubicBezTo>
                  <a:cubicBezTo>
                    <a:pt x="377" y="768"/>
                    <a:pt x="375" y="798"/>
                    <a:pt x="374" y="828"/>
                  </a:cubicBezTo>
                  <a:cubicBezTo>
                    <a:pt x="374" y="842"/>
                    <a:pt x="367" y="848"/>
                    <a:pt x="353" y="848"/>
                  </a:cubicBezTo>
                  <a:cubicBezTo>
                    <a:pt x="320" y="847"/>
                    <a:pt x="286" y="848"/>
                    <a:pt x="253" y="847"/>
                  </a:cubicBezTo>
                  <a:cubicBezTo>
                    <a:pt x="230" y="846"/>
                    <a:pt x="223" y="837"/>
                    <a:pt x="222" y="814"/>
                  </a:cubicBezTo>
                  <a:cubicBezTo>
                    <a:pt x="221" y="732"/>
                    <a:pt x="219" y="650"/>
                    <a:pt x="219" y="568"/>
                  </a:cubicBezTo>
                  <a:cubicBezTo>
                    <a:pt x="219" y="499"/>
                    <a:pt x="223" y="430"/>
                    <a:pt x="224" y="360"/>
                  </a:cubicBezTo>
                  <a:cubicBezTo>
                    <a:pt x="225" y="328"/>
                    <a:pt x="219" y="322"/>
                    <a:pt x="188" y="323"/>
                  </a:cubicBezTo>
                  <a:cubicBezTo>
                    <a:pt x="139" y="326"/>
                    <a:pt x="90" y="329"/>
                    <a:pt x="41" y="334"/>
                  </a:cubicBezTo>
                  <a:cubicBezTo>
                    <a:pt x="26" y="335"/>
                    <a:pt x="21" y="330"/>
                    <a:pt x="18" y="316"/>
                  </a:cubicBezTo>
                  <a:cubicBezTo>
                    <a:pt x="2" y="219"/>
                    <a:pt x="2" y="121"/>
                    <a:pt x="0" y="23"/>
                  </a:cubicBezTo>
                  <a:cubicBezTo>
                    <a:pt x="0" y="4"/>
                    <a:pt x="9" y="0"/>
                    <a:pt x="26" y="0"/>
                  </a:cubicBezTo>
                  <a:cubicBezTo>
                    <a:pt x="131" y="0"/>
                    <a:pt x="236" y="0"/>
                    <a:pt x="3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7A9D3B8-BCD8-4145-83E7-AE38E1B96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599" y="3249198"/>
              <a:ext cx="283865" cy="353043"/>
            </a:xfrm>
            <a:custGeom>
              <a:avLst/>
              <a:gdLst>
                <a:gd name="T0" fmla="*/ 341 w 682"/>
                <a:gd name="T1" fmla="*/ 0 h 848"/>
                <a:gd name="T2" fmla="*/ 649 w 682"/>
                <a:gd name="T3" fmla="*/ 0 h 848"/>
                <a:gd name="T4" fmla="*/ 680 w 682"/>
                <a:gd name="T5" fmla="*/ 30 h 848"/>
                <a:gd name="T6" fmla="*/ 656 w 682"/>
                <a:gd name="T7" fmla="*/ 277 h 848"/>
                <a:gd name="T8" fmla="*/ 620 w 682"/>
                <a:gd name="T9" fmla="*/ 305 h 848"/>
                <a:gd name="T10" fmla="*/ 434 w 682"/>
                <a:gd name="T11" fmla="*/ 305 h 848"/>
                <a:gd name="T12" fmla="*/ 405 w 682"/>
                <a:gd name="T13" fmla="*/ 335 h 848"/>
                <a:gd name="T14" fmla="*/ 395 w 682"/>
                <a:gd name="T15" fmla="*/ 465 h 848"/>
                <a:gd name="T16" fmla="*/ 379 w 682"/>
                <a:gd name="T17" fmla="*/ 738 h 848"/>
                <a:gd name="T18" fmla="*/ 374 w 682"/>
                <a:gd name="T19" fmla="*/ 828 h 848"/>
                <a:gd name="T20" fmla="*/ 353 w 682"/>
                <a:gd name="T21" fmla="*/ 848 h 848"/>
                <a:gd name="T22" fmla="*/ 253 w 682"/>
                <a:gd name="T23" fmla="*/ 847 h 848"/>
                <a:gd name="T24" fmla="*/ 222 w 682"/>
                <a:gd name="T25" fmla="*/ 814 h 848"/>
                <a:gd name="T26" fmla="*/ 219 w 682"/>
                <a:gd name="T27" fmla="*/ 568 h 848"/>
                <a:gd name="T28" fmla="*/ 224 w 682"/>
                <a:gd name="T29" fmla="*/ 359 h 848"/>
                <a:gd name="T30" fmla="*/ 188 w 682"/>
                <a:gd name="T31" fmla="*/ 323 h 848"/>
                <a:gd name="T32" fmla="*/ 41 w 682"/>
                <a:gd name="T33" fmla="*/ 334 h 848"/>
                <a:gd name="T34" fmla="*/ 18 w 682"/>
                <a:gd name="T35" fmla="*/ 317 h 848"/>
                <a:gd name="T36" fmla="*/ 0 w 682"/>
                <a:gd name="T37" fmla="*/ 22 h 848"/>
                <a:gd name="T38" fmla="*/ 25 w 682"/>
                <a:gd name="T39" fmla="*/ 0 h 848"/>
                <a:gd name="T40" fmla="*/ 341 w 682"/>
                <a:gd name="T41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2" h="848">
                  <a:moveTo>
                    <a:pt x="341" y="0"/>
                  </a:moveTo>
                  <a:cubicBezTo>
                    <a:pt x="444" y="0"/>
                    <a:pt x="546" y="0"/>
                    <a:pt x="649" y="0"/>
                  </a:cubicBezTo>
                  <a:cubicBezTo>
                    <a:pt x="681" y="0"/>
                    <a:pt x="682" y="0"/>
                    <a:pt x="680" y="30"/>
                  </a:cubicBezTo>
                  <a:cubicBezTo>
                    <a:pt x="673" y="112"/>
                    <a:pt x="665" y="195"/>
                    <a:pt x="656" y="277"/>
                  </a:cubicBezTo>
                  <a:cubicBezTo>
                    <a:pt x="654" y="301"/>
                    <a:pt x="645" y="306"/>
                    <a:pt x="620" y="305"/>
                  </a:cubicBezTo>
                  <a:cubicBezTo>
                    <a:pt x="558" y="305"/>
                    <a:pt x="496" y="305"/>
                    <a:pt x="434" y="305"/>
                  </a:cubicBezTo>
                  <a:cubicBezTo>
                    <a:pt x="414" y="305"/>
                    <a:pt x="406" y="317"/>
                    <a:pt x="405" y="335"/>
                  </a:cubicBezTo>
                  <a:cubicBezTo>
                    <a:pt x="402" y="379"/>
                    <a:pt x="398" y="422"/>
                    <a:pt x="395" y="465"/>
                  </a:cubicBezTo>
                  <a:cubicBezTo>
                    <a:pt x="389" y="556"/>
                    <a:pt x="384" y="647"/>
                    <a:pt x="379" y="738"/>
                  </a:cubicBezTo>
                  <a:cubicBezTo>
                    <a:pt x="377" y="768"/>
                    <a:pt x="375" y="798"/>
                    <a:pt x="374" y="828"/>
                  </a:cubicBezTo>
                  <a:cubicBezTo>
                    <a:pt x="374" y="842"/>
                    <a:pt x="368" y="848"/>
                    <a:pt x="353" y="848"/>
                  </a:cubicBezTo>
                  <a:cubicBezTo>
                    <a:pt x="320" y="847"/>
                    <a:pt x="287" y="848"/>
                    <a:pt x="253" y="847"/>
                  </a:cubicBezTo>
                  <a:cubicBezTo>
                    <a:pt x="230" y="846"/>
                    <a:pt x="223" y="837"/>
                    <a:pt x="222" y="814"/>
                  </a:cubicBezTo>
                  <a:cubicBezTo>
                    <a:pt x="221" y="732"/>
                    <a:pt x="219" y="650"/>
                    <a:pt x="219" y="568"/>
                  </a:cubicBezTo>
                  <a:cubicBezTo>
                    <a:pt x="219" y="498"/>
                    <a:pt x="223" y="429"/>
                    <a:pt x="224" y="359"/>
                  </a:cubicBezTo>
                  <a:cubicBezTo>
                    <a:pt x="225" y="328"/>
                    <a:pt x="219" y="322"/>
                    <a:pt x="188" y="323"/>
                  </a:cubicBezTo>
                  <a:cubicBezTo>
                    <a:pt x="139" y="326"/>
                    <a:pt x="90" y="329"/>
                    <a:pt x="41" y="334"/>
                  </a:cubicBezTo>
                  <a:cubicBezTo>
                    <a:pt x="27" y="335"/>
                    <a:pt x="21" y="331"/>
                    <a:pt x="18" y="317"/>
                  </a:cubicBezTo>
                  <a:cubicBezTo>
                    <a:pt x="1" y="219"/>
                    <a:pt x="2" y="120"/>
                    <a:pt x="0" y="22"/>
                  </a:cubicBezTo>
                  <a:cubicBezTo>
                    <a:pt x="0" y="3"/>
                    <a:pt x="10" y="0"/>
                    <a:pt x="25" y="0"/>
                  </a:cubicBezTo>
                  <a:cubicBezTo>
                    <a:pt x="131" y="0"/>
                    <a:pt x="236" y="0"/>
                    <a:pt x="3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857FB8DB-8E53-42E0-856E-AE8342B7D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5354" y="3249198"/>
              <a:ext cx="283865" cy="353043"/>
            </a:xfrm>
            <a:custGeom>
              <a:avLst/>
              <a:gdLst>
                <a:gd name="T0" fmla="*/ 341 w 682"/>
                <a:gd name="T1" fmla="*/ 0 h 848"/>
                <a:gd name="T2" fmla="*/ 650 w 682"/>
                <a:gd name="T3" fmla="*/ 0 h 848"/>
                <a:gd name="T4" fmla="*/ 680 w 682"/>
                <a:gd name="T5" fmla="*/ 30 h 848"/>
                <a:gd name="T6" fmla="*/ 656 w 682"/>
                <a:gd name="T7" fmla="*/ 276 h 848"/>
                <a:gd name="T8" fmla="*/ 621 w 682"/>
                <a:gd name="T9" fmla="*/ 305 h 848"/>
                <a:gd name="T10" fmla="*/ 435 w 682"/>
                <a:gd name="T11" fmla="*/ 305 h 848"/>
                <a:gd name="T12" fmla="*/ 405 w 682"/>
                <a:gd name="T13" fmla="*/ 335 h 848"/>
                <a:gd name="T14" fmla="*/ 395 w 682"/>
                <a:gd name="T15" fmla="*/ 464 h 848"/>
                <a:gd name="T16" fmla="*/ 379 w 682"/>
                <a:gd name="T17" fmla="*/ 737 h 848"/>
                <a:gd name="T18" fmla="*/ 374 w 682"/>
                <a:gd name="T19" fmla="*/ 829 h 848"/>
                <a:gd name="T20" fmla="*/ 354 w 682"/>
                <a:gd name="T21" fmla="*/ 848 h 848"/>
                <a:gd name="T22" fmla="*/ 252 w 682"/>
                <a:gd name="T23" fmla="*/ 846 h 848"/>
                <a:gd name="T24" fmla="*/ 222 w 682"/>
                <a:gd name="T25" fmla="*/ 815 h 848"/>
                <a:gd name="T26" fmla="*/ 219 w 682"/>
                <a:gd name="T27" fmla="*/ 565 h 848"/>
                <a:gd name="T28" fmla="*/ 224 w 682"/>
                <a:gd name="T29" fmla="*/ 359 h 848"/>
                <a:gd name="T30" fmla="*/ 188 w 682"/>
                <a:gd name="T31" fmla="*/ 323 h 848"/>
                <a:gd name="T32" fmla="*/ 81 w 682"/>
                <a:gd name="T33" fmla="*/ 325 h 848"/>
                <a:gd name="T34" fmla="*/ 42 w 682"/>
                <a:gd name="T35" fmla="*/ 333 h 848"/>
                <a:gd name="T36" fmla="*/ 18 w 682"/>
                <a:gd name="T37" fmla="*/ 317 h 848"/>
                <a:gd name="T38" fmla="*/ 0 w 682"/>
                <a:gd name="T39" fmla="*/ 22 h 848"/>
                <a:gd name="T40" fmla="*/ 27 w 682"/>
                <a:gd name="T41" fmla="*/ 0 h 848"/>
                <a:gd name="T42" fmla="*/ 341 w 682"/>
                <a:gd name="T43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2" h="848">
                  <a:moveTo>
                    <a:pt x="341" y="0"/>
                  </a:moveTo>
                  <a:cubicBezTo>
                    <a:pt x="444" y="0"/>
                    <a:pt x="547" y="0"/>
                    <a:pt x="650" y="0"/>
                  </a:cubicBezTo>
                  <a:cubicBezTo>
                    <a:pt x="680" y="0"/>
                    <a:pt x="682" y="1"/>
                    <a:pt x="680" y="30"/>
                  </a:cubicBezTo>
                  <a:cubicBezTo>
                    <a:pt x="672" y="112"/>
                    <a:pt x="665" y="194"/>
                    <a:pt x="656" y="276"/>
                  </a:cubicBezTo>
                  <a:cubicBezTo>
                    <a:pt x="654" y="301"/>
                    <a:pt x="645" y="306"/>
                    <a:pt x="621" y="305"/>
                  </a:cubicBezTo>
                  <a:cubicBezTo>
                    <a:pt x="559" y="305"/>
                    <a:pt x="497" y="305"/>
                    <a:pt x="435" y="305"/>
                  </a:cubicBezTo>
                  <a:cubicBezTo>
                    <a:pt x="415" y="305"/>
                    <a:pt x="406" y="316"/>
                    <a:pt x="405" y="335"/>
                  </a:cubicBezTo>
                  <a:cubicBezTo>
                    <a:pt x="402" y="378"/>
                    <a:pt x="398" y="421"/>
                    <a:pt x="395" y="464"/>
                  </a:cubicBezTo>
                  <a:cubicBezTo>
                    <a:pt x="389" y="555"/>
                    <a:pt x="384" y="646"/>
                    <a:pt x="379" y="737"/>
                  </a:cubicBezTo>
                  <a:cubicBezTo>
                    <a:pt x="377" y="768"/>
                    <a:pt x="375" y="798"/>
                    <a:pt x="374" y="829"/>
                  </a:cubicBezTo>
                  <a:cubicBezTo>
                    <a:pt x="373" y="843"/>
                    <a:pt x="367" y="848"/>
                    <a:pt x="354" y="848"/>
                  </a:cubicBezTo>
                  <a:cubicBezTo>
                    <a:pt x="320" y="847"/>
                    <a:pt x="286" y="848"/>
                    <a:pt x="252" y="846"/>
                  </a:cubicBezTo>
                  <a:cubicBezTo>
                    <a:pt x="230" y="846"/>
                    <a:pt x="223" y="837"/>
                    <a:pt x="222" y="815"/>
                  </a:cubicBezTo>
                  <a:cubicBezTo>
                    <a:pt x="221" y="731"/>
                    <a:pt x="219" y="648"/>
                    <a:pt x="219" y="565"/>
                  </a:cubicBezTo>
                  <a:cubicBezTo>
                    <a:pt x="219" y="496"/>
                    <a:pt x="223" y="428"/>
                    <a:pt x="224" y="359"/>
                  </a:cubicBezTo>
                  <a:cubicBezTo>
                    <a:pt x="225" y="328"/>
                    <a:pt x="219" y="323"/>
                    <a:pt x="188" y="323"/>
                  </a:cubicBezTo>
                  <a:cubicBezTo>
                    <a:pt x="152" y="323"/>
                    <a:pt x="116" y="323"/>
                    <a:pt x="81" y="325"/>
                  </a:cubicBezTo>
                  <a:cubicBezTo>
                    <a:pt x="67" y="326"/>
                    <a:pt x="55" y="330"/>
                    <a:pt x="42" y="333"/>
                  </a:cubicBezTo>
                  <a:cubicBezTo>
                    <a:pt x="28" y="336"/>
                    <a:pt x="21" y="332"/>
                    <a:pt x="18" y="317"/>
                  </a:cubicBezTo>
                  <a:cubicBezTo>
                    <a:pt x="1" y="219"/>
                    <a:pt x="2" y="121"/>
                    <a:pt x="0" y="22"/>
                  </a:cubicBezTo>
                  <a:cubicBezTo>
                    <a:pt x="0" y="2"/>
                    <a:pt x="11" y="0"/>
                    <a:pt x="27" y="0"/>
                  </a:cubicBezTo>
                  <a:cubicBezTo>
                    <a:pt x="131" y="0"/>
                    <a:pt x="236" y="0"/>
                    <a:pt x="3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87B7ADA9-29DE-40E4-928D-B0C2C3D60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66" y="3245441"/>
              <a:ext cx="264782" cy="356621"/>
            </a:xfrm>
            <a:custGeom>
              <a:avLst/>
              <a:gdLst>
                <a:gd name="T0" fmla="*/ 322 w 637"/>
                <a:gd name="T1" fmla="*/ 856 h 856"/>
                <a:gd name="T2" fmla="*/ 42 w 637"/>
                <a:gd name="T3" fmla="*/ 856 h 856"/>
                <a:gd name="T4" fmla="*/ 16 w 637"/>
                <a:gd name="T5" fmla="*/ 830 h 856"/>
                <a:gd name="T6" fmla="*/ 15 w 637"/>
                <a:gd name="T7" fmla="*/ 538 h 856"/>
                <a:gd name="T8" fmla="*/ 11 w 637"/>
                <a:gd name="T9" fmla="*/ 280 h 856"/>
                <a:gd name="T10" fmla="*/ 1 w 637"/>
                <a:gd name="T11" fmla="*/ 67 h 856"/>
                <a:gd name="T12" fmla="*/ 36 w 637"/>
                <a:gd name="T13" fmla="*/ 23 h 856"/>
                <a:gd name="T14" fmla="*/ 285 w 637"/>
                <a:gd name="T15" fmla="*/ 8 h 856"/>
                <a:gd name="T16" fmla="*/ 305 w 637"/>
                <a:gd name="T17" fmla="*/ 31 h 856"/>
                <a:gd name="T18" fmla="*/ 284 w 637"/>
                <a:gd name="T19" fmla="*/ 217 h 856"/>
                <a:gd name="T20" fmla="*/ 239 w 637"/>
                <a:gd name="T21" fmla="*/ 513 h 856"/>
                <a:gd name="T22" fmla="*/ 220 w 637"/>
                <a:gd name="T23" fmla="*/ 621 h 856"/>
                <a:gd name="T24" fmla="*/ 243 w 637"/>
                <a:gd name="T25" fmla="*/ 648 h 856"/>
                <a:gd name="T26" fmla="*/ 570 w 637"/>
                <a:gd name="T27" fmla="*/ 633 h 856"/>
                <a:gd name="T28" fmla="*/ 579 w 637"/>
                <a:gd name="T29" fmla="*/ 632 h 856"/>
                <a:gd name="T30" fmla="*/ 625 w 637"/>
                <a:gd name="T31" fmla="*/ 668 h 856"/>
                <a:gd name="T32" fmla="*/ 635 w 637"/>
                <a:gd name="T33" fmla="*/ 824 h 856"/>
                <a:gd name="T34" fmla="*/ 604 w 637"/>
                <a:gd name="T35" fmla="*/ 856 h 856"/>
                <a:gd name="T36" fmla="*/ 322 w 637"/>
                <a:gd name="T3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7" h="856">
                  <a:moveTo>
                    <a:pt x="322" y="856"/>
                  </a:moveTo>
                  <a:cubicBezTo>
                    <a:pt x="229" y="856"/>
                    <a:pt x="135" y="856"/>
                    <a:pt x="42" y="856"/>
                  </a:cubicBezTo>
                  <a:cubicBezTo>
                    <a:pt x="17" y="856"/>
                    <a:pt x="16" y="855"/>
                    <a:pt x="16" y="830"/>
                  </a:cubicBezTo>
                  <a:cubicBezTo>
                    <a:pt x="16" y="733"/>
                    <a:pt x="16" y="635"/>
                    <a:pt x="15" y="538"/>
                  </a:cubicBezTo>
                  <a:cubicBezTo>
                    <a:pt x="14" y="452"/>
                    <a:pt x="13" y="366"/>
                    <a:pt x="11" y="280"/>
                  </a:cubicBezTo>
                  <a:cubicBezTo>
                    <a:pt x="9" y="209"/>
                    <a:pt x="5" y="138"/>
                    <a:pt x="1" y="67"/>
                  </a:cubicBezTo>
                  <a:cubicBezTo>
                    <a:pt x="0" y="36"/>
                    <a:pt x="6" y="31"/>
                    <a:pt x="36" y="23"/>
                  </a:cubicBezTo>
                  <a:cubicBezTo>
                    <a:pt x="118" y="0"/>
                    <a:pt x="202" y="11"/>
                    <a:pt x="285" y="8"/>
                  </a:cubicBezTo>
                  <a:cubicBezTo>
                    <a:pt x="301" y="7"/>
                    <a:pt x="307" y="14"/>
                    <a:pt x="305" y="31"/>
                  </a:cubicBezTo>
                  <a:cubicBezTo>
                    <a:pt x="298" y="93"/>
                    <a:pt x="293" y="155"/>
                    <a:pt x="284" y="217"/>
                  </a:cubicBezTo>
                  <a:cubicBezTo>
                    <a:pt x="270" y="316"/>
                    <a:pt x="254" y="414"/>
                    <a:pt x="239" y="513"/>
                  </a:cubicBezTo>
                  <a:cubicBezTo>
                    <a:pt x="233" y="549"/>
                    <a:pt x="227" y="585"/>
                    <a:pt x="220" y="621"/>
                  </a:cubicBezTo>
                  <a:cubicBezTo>
                    <a:pt x="216" y="644"/>
                    <a:pt x="219" y="648"/>
                    <a:pt x="243" y="648"/>
                  </a:cubicBezTo>
                  <a:cubicBezTo>
                    <a:pt x="352" y="647"/>
                    <a:pt x="461" y="655"/>
                    <a:pt x="570" y="633"/>
                  </a:cubicBezTo>
                  <a:cubicBezTo>
                    <a:pt x="573" y="632"/>
                    <a:pt x="576" y="632"/>
                    <a:pt x="579" y="632"/>
                  </a:cubicBezTo>
                  <a:cubicBezTo>
                    <a:pt x="619" y="627"/>
                    <a:pt x="622" y="629"/>
                    <a:pt x="625" y="668"/>
                  </a:cubicBezTo>
                  <a:cubicBezTo>
                    <a:pt x="629" y="720"/>
                    <a:pt x="633" y="772"/>
                    <a:pt x="635" y="824"/>
                  </a:cubicBezTo>
                  <a:cubicBezTo>
                    <a:pt x="637" y="853"/>
                    <a:pt x="633" y="856"/>
                    <a:pt x="604" y="856"/>
                  </a:cubicBezTo>
                  <a:cubicBezTo>
                    <a:pt x="510" y="856"/>
                    <a:pt x="416" y="856"/>
                    <a:pt x="322" y="8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0C440EE-7FC5-4A2F-AE41-782162421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282" y="3246753"/>
              <a:ext cx="91839" cy="356621"/>
            </a:xfrm>
            <a:custGeom>
              <a:avLst/>
              <a:gdLst>
                <a:gd name="T0" fmla="*/ 82 w 219"/>
                <a:gd name="T1" fmla="*/ 0 h 855"/>
                <a:gd name="T2" fmla="*/ 197 w 219"/>
                <a:gd name="T3" fmla="*/ 20 h 855"/>
                <a:gd name="T4" fmla="*/ 218 w 219"/>
                <a:gd name="T5" fmla="*/ 50 h 855"/>
                <a:gd name="T6" fmla="*/ 191 w 219"/>
                <a:gd name="T7" fmla="*/ 296 h 855"/>
                <a:gd name="T8" fmla="*/ 160 w 219"/>
                <a:gd name="T9" fmla="*/ 542 h 855"/>
                <a:gd name="T10" fmla="*/ 120 w 219"/>
                <a:gd name="T11" fmla="*/ 826 h 855"/>
                <a:gd name="T12" fmla="*/ 87 w 219"/>
                <a:gd name="T13" fmla="*/ 852 h 855"/>
                <a:gd name="T14" fmla="*/ 34 w 219"/>
                <a:gd name="T15" fmla="*/ 849 h 855"/>
                <a:gd name="T16" fmla="*/ 0 w 219"/>
                <a:gd name="T17" fmla="*/ 810 h 855"/>
                <a:gd name="T18" fmla="*/ 6 w 219"/>
                <a:gd name="T19" fmla="*/ 203 h 855"/>
                <a:gd name="T20" fmla="*/ 4 w 219"/>
                <a:gd name="T21" fmla="*/ 27 h 855"/>
                <a:gd name="T22" fmla="*/ 25 w 219"/>
                <a:gd name="T23" fmla="*/ 5 h 855"/>
                <a:gd name="T24" fmla="*/ 81 w 219"/>
                <a:gd name="T25" fmla="*/ 5 h 855"/>
                <a:gd name="T26" fmla="*/ 82 w 219"/>
                <a:gd name="T27" fmla="*/ 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855">
                  <a:moveTo>
                    <a:pt x="82" y="0"/>
                  </a:moveTo>
                  <a:cubicBezTo>
                    <a:pt x="120" y="6"/>
                    <a:pt x="159" y="13"/>
                    <a:pt x="197" y="20"/>
                  </a:cubicBezTo>
                  <a:cubicBezTo>
                    <a:pt x="214" y="23"/>
                    <a:pt x="219" y="34"/>
                    <a:pt x="218" y="50"/>
                  </a:cubicBezTo>
                  <a:cubicBezTo>
                    <a:pt x="209" y="132"/>
                    <a:pt x="200" y="214"/>
                    <a:pt x="191" y="296"/>
                  </a:cubicBezTo>
                  <a:cubicBezTo>
                    <a:pt x="181" y="378"/>
                    <a:pt x="171" y="460"/>
                    <a:pt x="160" y="542"/>
                  </a:cubicBezTo>
                  <a:cubicBezTo>
                    <a:pt x="147" y="637"/>
                    <a:pt x="133" y="731"/>
                    <a:pt x="120" y="826"/>
                  </a:cubicBezTo>
                  <a:cubicBezTo>
                    <a:pt x="118" y="847"/>
                    <a:pt x="109" y="855"/>
                    <a:pt x="87" y="852"/>
                  </a:cubicBezTo>
                  <a:cubicBezTo>
                    <a:pt x="70" y="850"/>
                    <a:pt x="51" y="851"/>
                    <a:pt x="34" y="849"/>
                  </a:cubicBezTo>
                  <a:cubicBezTo>
                    <a:pt x="6" y="845"/>
                    <a:pt x="0" y="837"/>
                    <a:pt x="0" y="810"/>
                  </a:cubicBezTo>
                  <a:cubicBezTo>
                    <a:pt x="2" y="608"/>
                    <a:pt x="4" y="405"/>
                    <a:pt x="6" y="203"/>
                  </a:cubicBezTo>
                  <a:cubicBezTo>
                    <a:pt x="6" y="144"/>
                    <a:pt x="5" y="86"/>
                    <a:pt x="4" y="27"/>
                  </a:cubicBezTo>
                  <a:cubicBezTo>
                    <a:pt x="3" y="10"/>
                    <a:pt x="9" y="4"/>
                    <a:pt x="25" y="5"/>
                  </a:cubicBezTo>
                  <a:cubicBezTo>
                    <a:pt x="44" y="6"/>
                    <a:pt x="62" y="5"/>
                    <a:pt x="81" y="5"/>
                  </a:cubicBezTo>
                  <a:cubicBezTo>
                    <a:pt x="81" y="3"/>
                    <a:pt x="82" y="1"/>
                    <a:pt x="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967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een">
            <a:extLst>
              <a:ext uri="{FF2B5EF4-FFF2-40B4-BE49-F238E27FC236}">
                <a16:creationId xmlns:a16="http://schemas.microsoft.com/office/drawing/2014/main" id="{2C6A0829-680A-44E3-A444-15FB8A480494}"/>
              </a:ext>
            </a:extLst>
          </p:cNvPr>
          <p:cNvSpPr/>
          <p:nvPr/>
        </p:nvSpPr>
        <p:spPr>
          <a:xfrm>
            <a:off x="0" y="0"/>
            <a:ext cx="6095994" cy="6858000"/>
          </a:xfrm>
          <a:prstGeom prst="rect">
            <a:avLst/>
          </a:prstGeom>
          <a:solidFill>
            <a:srgbClr val="94B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range">
            <a:extLst>
              <a:ext uri="{FF2B5EF4-FFF2-40B4-BE49-F238E27FC236}">
                <a16:creationId xmlns:a16="http://schemas.microsoft.com/office/drawing/2014/main" id="{6C452B31-C413-4F5A-A832-9E864866A66F}"/>
              </a:ext>
            </a:extLst>
          </p:cNvPr>
          <p:cNvSpPr/>
          <p:nvPr/>
        </p:nvSpPr>
        <p:spPr>
          <a:xfrm>
            <a:off x="6095994" y="0"/>
            <a:ext cx="6096006" cy="6858000"/>
          </a:xfrm>
          <a:prstGeom prst="rect">
            <a:avLst/>
          </a:prstGeom>
          <a:solidFill>
            <a:srgbClr val="FFA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Leading toe">
            <a:extLst>
              <a:ext uri="{FF2B5EF4-FFF2-40B4-BE49-F238E27FC236}">
                <a16:creationId xmlns:a16="http://schemas.microsoft.com/office/drawing/2014/main" id="{EEF26DBC-AD26-49FC-BC68-5C0D7FEB2E81}"/>
              </a:ext>
            </a:extLst>
          </p:cNvPr>
          <p:cNvSpPr>
            <a:spLocks/>
          </p:cNvSpPr>
          <p:nvPr/>
        </p:nvSpPr>
        <p:spPr bwMode="auto">
          <a:xfrm rot="21042373">
            <a:off x="700393" y="5232842"/>
            <a:ext cx="1050925" cy="1025525"/>
          </a:xfrm>
          <a:custGeom>
            <a:avLst/>
            <a:gdLst>
              <a:gd name="T0" fmla="*/ 763 w 1352"/>
              <a:gd name="T1" fmla="*/ 26 h 1324"/>
              <a:gd name="T2" fmla="*/ 710 w 1352"/>
              <a:gd name="T3" fmla="*/ 0 h 1324"/>
              <a:gd name="T4" fmla="*/ 689 w 1352"/>
              <a:gd name="T5" fmla="*/ 96 h 1324"/>
              <a:gd name="T6" fmla="*/ 634 w 1352"/>
              <a:gd name="T7" fmla="*/ 88 h 1324"/>
              <a:gd name="T8" fmla="*/ 598 w 1352"/>
              <a:gd name="T9" fmla="*/ 112 h 1324"/>
              <a:gd name="T10" fmla="*/ 594 w 1352"/>
              <a:gd name="T11" fmla="*/ 143 h 1324"/>
              <a:gd name="T12" fmla="*/ 555 w 1352"/>
              <a:gd name="T13" fmla="*/ 198 h 1324"/>
              <a:gd name="T14" fmla="*/ 321 w 1352"/>
              <a:gd name="T15" fmla="*/ 277 h 1324"/>
              <a:gd name="T16" fmla="*/ 172 w 1352"/>
              <a:gd name="T17" fmla="*/ 320 h 1324"/>
              <a:gd name="T18" fmla="*/ 105 w 1352"/>
              <a:gd name="T19" fmla="*/ 328 h 1324"/>
              <a:gd name="T20" fmla="*/ 26 w 1352"/>
              <a:gd name="T21" fmla="*/ 395 h 1324"/>
              <a:gd name="T22" fmla="*/ 16 w 1352"/>
              <a:gd name="T23" fmla="*/ 742 h 1324"/>
              <a:gd name="T24" fmla="*/ 126 w 1352"/>
              <a:gd name="T25" fmla="*/ 957 h 1324"/>
              <a:gd name="T26" fmla="*/ 270 w 1352"/>
              <a:gd name="T27" fmla="*/ 1076 h 1324"/>
              <a:gd name="T28" fmla="*/ 532 w 1352"/>
              <a:gd name="T29" fmla="*/ 1219 h 1324"/>
              <a:gd name="T30" fmla="*/ 718 w 1352"/>
              <a:gd name="T31" fmla="*/ 1276 h 1324"/>
              <a:gd name="T32" fmla="*/ 877 w 1352"/>
              <a:gd name="T33" fmla="*/ 1312 h 1324"/>
              <a:gd name="T34" fmla="*/ 985 w 1352"/>
              <a:gd name="T35" fmla="*/ 1322 h 1324"/>
              <a:gd name="T36" fmla="*/ 1037 w 1352"/>
              <a:gd name="T37" fmla="*/ 1324 h 1324"/>
              <a:gd name="T38" fmla="*/ 1252 w 1352"/>
              <a:gd name="T39" fmla="*/ 554 h 1324"/>
              <a:gd name="T40" fmla="*/ 769 w 1352"/>
              <a:gd name="T41" fmla="*/ 13 h 1324"/>
              <a:gd name="T42" fmla="*/ 763 w 1352"/>
              <a:gd name="T43" fmla="*/ 26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52" h="1324">
                <a:moveTo>
                  <a:pt x="763" y="26"/>
                </a:moveTo>
                <a:cubicBezTo>
                  <a:pt x="745" y="17"/>
                  <a:pt x="728" y="9"/>
                  <a:pt x="710" y="0"/>
                </a:cubicBezTo>
                <a:cubicBezTo>
                  <a:pt x="685" y="28"/>
                  <a:pt x="709" y="66"/>
                  <a:pt x="689" y="96"/>
                </a:cubicBezTo>
                <a:cubicBezTo>
                  <a:pt x="670" y="93"/>
                  <a:pt x="652" y="90"/>
                  <a:pt x="634" y="88"/>
                </a:cubicBezTo>
                <a:cubicBezTo>
                  <a:pt x="609" y="85"/>
                  <a:pt x="604" y="88"/>
                  <a:pt x="598" y="112"/>
                </a:cubicBezTo>
                <a:cubicBezTo>
                  <a:pt x="595" y="122"/>
                  <a:pt x="594" y="133"/>
                  <a:pt x="594" y="143"/>
                </a:cubicBezTo>
                <a:cubicBezTo>
                  <a:pt x="594" y="171"/>
                  <a:pt x="582" y="189"/>
                  <a:pt x="555" y="198"/>
                </a:cubicBezTo>
                <a:cubicBezTo>
                  <a:pt x="477" y="224"/>
                  <a:pt x="399" y="252"/>
                  <a:pt x="321" y="277"/>
                </a:cubicBezTo>
                <a:cubicBezTo>
                  <a:pt x="272" y="293"/>
                  <a:pt x="222" y="308"/>
                  <a:pt x="172" y="320"/>
                </a:cubicBezTo>
                <a:cubicBezTo>
                  <a:pt x="151" y="326"/>
                  <a:pt x="128" y="328"/>
                  <a:pt x="105" y="328"/>
                </a:cubicBezTo>
                <a:cubicBezTo>
                  <a:pt x="45" y="327"/>
                  <a:pt x="31" y="336"/>
                  <a:pt x="26" y="395"/>
                </a:cubicBezTo>
                <a:cubicBezTo>
                  <a:pt x="14" y="510"/>
                  <a:pt x="0" y="626"/>
                  <a:pt x="16" y="742"/>
                </a:cubicBezTo>
                <a:cubicBezTo>
                  <a:pt x="28" y="825"/>
                  <a:pt x="57" y="901"/>
                  <a:pt x="126" y="957"/>
                </a:cubicBezTo>
                <a:cubicBezTo>
                  <a:pt x="174" y="996"/>
                  <a:pt x="218" y="1044"/>
                  <a:pt x="270" y="1076"/>
                </a:cubicBezTo>
                <a:cubicBezTo>
                  <a:pt x="355" y="1127"/>
                  <a:pt x="439" y="1183"/>
                  <a:pt x="532" y="1219"/>
                </a:cubicBezTo>
                <a:cubicBezTo>
                  <a:pt x="593" y="1241"/>
                  <a:pt x="655" y="1259"/>
                  <a:pt x="718" y="1276"/>
                </a:cubicBezTo>
                <a:cubicBezTo>
                  <a:pt x="770" y="1290"/>
                  <a:pt x="824" y="1303"/>
                  <a:pt x="877" y="1312"/>
                </a:cubicBezTo>
                <a:cubicBezTo>
                  <a:pt x="912" y="1319"/>
                  <a:pt x="949" y="1320"/>
                  <a:pt x="985" y="1322"/>
                </a:cubicBezTo>
                <a:cubicBezTo>
                  <a:pt x="1002" y="1323"/>
                  <a:pt x="1020" y="1323"/>
                  <a:pt x="1037" y="1324"/>
                </a:cubicBezTo>
                <a:cubicBezTo>
                  <a:pt x="1037" y="1324"/>
                  <a:pt x="1352" y="990"/>
                  <a:pt x="1252" y="554"/>
                </a:cubicBezTo>
                <a:cubicBezTo>
                  <a:pt x="1152" y="118"/>
                  <a:pt x="769" y="13"/>
                  <a:pt x="769" y="13"/>
                </a:cubicBezTo>
                <a:cubicBezTo>
                  <a:pt x="767" y="17"/>
                  <a:pt x="765" y="22"/>
                  <a:pt x="763" y="26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1Leading foot">
            <a:extLst>
              <a:ext uri="{FF2B5EF4-FFF2-40B4-BE49-F238E27FC236}">
                <a16:creationId xmlns:a16="http://schemas.microsoft.com/office/drawing/2014/main" id="{53179668-EE89-47A6-9719-1C23B8A1339D}"/>
              </a:ext>
            </a:extLst>
          </p:cNvPr>
          <p:cNvSpPr>
            <a:spLocks/>
          </p:cNvSpPr>
          <p:nvPr/>
        </p:nvSpPr>
        <p:spPr bwMode="auto">
          <a:xfrm>
            <a:off x="1038532" y="3273155"/>
            <a:ext cx="2035175" cy="2981325"/>
          </a:xfrm>
          <a:custGeom>
            <a:avLst/>
            <a:gdLst>
              <a:gd name="T0" fmla="*/ 1257 w 2619"/>
              <a:gd name="T1" fmla="*/ 391 h 3849"/>
              <a:gd name="T2" fmla="*/ 1144 w 2619"/>
              <a:gd name="T3" fmla="*/ 466 h 3849"/>
              <a:gd name="T4" fmla="*/ 1130 w 2619"/>
              <a:gd name="T5" fmla="*/ 513 h 3849"/>
              <a:gd name="T6" fmla="*/ 1169 w 2619"/>
              <a:gd name="T7" fmla="*/ 596 h 3849"/>
              <a:gd name="T8" fmla="*/ 1180 w 2619"/>
              <a:gd name="T9" fmla="*/ 618 h 3849"/>
              <a:gd name="T10" fmla="*/ 1168 w 2619"/>
              <a:gd name="T11" fmla="*/ 669 h 3849"/>
              <a:gd name="T12" fmla="*/ 1081 w 2619"/>
              <a:gd name="T13" fmla="*/ 746 h 3849"/>
              <a:gd name="T14" fmla="*/ 1094 w 2619"/>
              <a:gd name="T15" fmla="*/ 805 h 3849"/>
              <a:gd name="T16" fmla="*/ 1133 w 2619"/>
              <a:gd name="T17" fmla="*/ 952 h 3849"/>
              <a:gd name="T18" fmla="*/ 1127 w 2619"/>
              <a:gd name="T19" fmla="*/ 997 h 3849"/>
              <a:gd name="T20" fmla="*/ 995 w 2619"/>
              <a:gd name="T21" fmla="*/ 1225 h 3849"/>
              <a:gd name="T22" fmla="*/ 840 w 2619"/>
              <a:gd name="T23" fmla="*/ 1498 h 3849"/>
              <a:gd name="T24" fmla="*/ 720 w 2619"/>
              <a:gd name="T25" fmla="*/ 1706 h 3849"/>
              <a:gd name="T26" fmla="*/ 672 w 2619"/>
              <a:gd name="T27" fmla="*/ 1802 h 3849"/>
              <a:gd name="T28" fmla="*/ 537 w 2619"/>
              <a:gd name="T29" fmla="*/ 2060 h 3849"/>
              <a:gd name="T30" fmla="*/ 386 w 2619"/>
              <a:gd name="T31" fmla="*/ 2375 h 3849"/>
              <a:gd name="T32" fmla="*/ 333 w 2619"/>
              <a:gd name="T33" fmla="*/ 2491 h 3849"/>
              <a:gd name="T34" fmla="*/ 88 w 2619"/>
              <a:gd name="T35" fmla="*/ 3228 h 3849"/>
              <a:gd name="T36" fmla="*/ 601 w 2619"/>
              <a:gd name="T37" fmla="*/ 3802 h 3849"/>
              <a:gd name="T38" fmla="*/ 712 w 2619"/>
              <a:gd name="T39" fmla="*/ 3805 h 3849"/>
              <a:gd name="T40" fmla="*/ 856 w 2619"/>
              <a:gd name="T41" fmla="*/ 3811 h 3849"/>
              <a:gd name="T42" fmla="*/ 1104 w 2619"/>
              <a:gd name="T43" fmla="*/ 3777 h 3849"/>
              <a:gd name="T44" fmla="*/ 1139 w 2619"/>
              <a:gd name="T45" fmla="*/ 3767 h 3849"/>
              <a:gd name="T46" fmla="*/ 1190 w 2619"/>
              <a:gd name="T47" fmla="*/ 3739 h 3849"/>
              <a:gd name="T48" fmla="*/ 1271 w 2619"/>
              <a:gd name="T49" fmla="*/ 3637 h 3849"/>
              <a:gd name="T50" fmla="*/ 1362 w 2619"/>
              <a:gd name="T51" fmla="*/ 3470 h 3849"/>
              <a:gd name="T52" fmla="*/ 1545 w 2619"/>
              <a:gd name="T53" fmla="*/ 3068 h 3849"/>
              <a:gd name="T54" fmla="*/ 1614 w 2619"/>
              <a:gd name="T55" fmla="*/ 2939 h 3849"/>
              <a:gd name="T56" fmla="*/ 1677 w 2619"/>
              <a:gd name="T57" fmla="*/ 2824 h 3849"/>
              <a:gd name="T58" fmla="*/ 1758 w 2619"/>
              <a:gd name="T59" fmla="*/ 2677 h 3849"/>
              <a:gd name="T60" fmla="*/ 1844 w 2619"/>
              <a:gd name="T61" fmla="*/ 2542 h 3849"/>
              <a:gd name="T62" fmla="*/ 1868 w 2619"/>
              <a:gd name="T63" fmla="*/ 2574 h 3849"/>
              <a:gd name="T64" fmla="*/ 1921 w 2619"/>
              <a:gd name="T65" fmla="*/ 2915 h 3849"/>
              <a:gd name="T66" fmla="*/ 1929 w 2619"/>
              <a:gd name="T67" fmla="*/ 3073 h 3849"/>
              <a:gd name="T68" fmla="*/ 1924 w 2619"/>
              <a:gd name="T69" fmla="*/ 3484 h 3849"/>
              <a:gd name="T70" fmla="*/ 1908 w 2619"/>
              <a:gd name="T71" fmla="*/ 3690 h 3849"/>
              <a:gd name="T72" fmla="*/ 1932 w 2619"/>
              <a:gd name="T73" fmla="*/ 3749 h 3849"/>
              <a:gd name="T74" fmla="*/ 2030 w 2619"/>
              <a:gd name="T75" fmla="*/ 3816 h 3849"/>
              <a:gd name="T76" fmla="*/ 2219 w 2619"/>
              <a:gd name="T77" fmla="*/ 3775 h 3849"/>
              <a:gd name="T78" fmla="*/ 2232 w 2619"/>
              <a:gd name="T79" fmla="*/ 3732 h 3849"/>
              <a:gd name="T80" fmla="*/ 2233 w 2619"/>
              <a:gd name="T81" fmla="*/ 3632 h 3849"/>
              <a:gd name="T82" fmla="*/ 2259 w 2619"/>
              <a:gd name="T83" fmla="*/ 3383 h 3849"/>
              <a:gd name="T84" fmla="*/ 2280 w 2619"/>
              <a:gd name="T85" fmla="*/ 3192 h 3849"/>
              <a:gd name="T86" fmla="*/ 2316 w 2619"/>
              <a:gd name="T87" fmla="*/ 2896 h 3849"/>
              <a:gd name="T88" fmla="*/ 2325 w 2619"/>
              <a:gd name="T89" fmla="*/ 2805 h 3849"/>
              <a:gd name="T90" fmla="*/ 2362 w 2619"/>
              <a:gd name="T91" fmla="*/ 2524 h 3849"/>
              <a:gd name="T92" fmla="*/ 2398 w 2619"/>
              <a:gd name="T93" fmla="*/ 2259 h 3849"/>
              <a:gd name="T94" fmla="*/ 2408 w 2619"/>
              <a:gd name="T95" fmla="*/ 2172 h 3849"/>
              <a:gd name="T96" fmla="*/ 2460 w 2619"/>
              <a:gd name="T97" fmla="*/ 2071 h 3849"/>
              <a:gd name="T98" fmla="*/ 2536 w 2619"/>
              <a:gd name="T99" fmla="*/ 1928 h 3849"/>
              <a:gd name="T100" fmla="*/ 2578 w 2619"/>
              <a:gd name="T101" fmla="*/ 1766 h 3849"/>
              <a:gd name="T102" fmla="*/ 2616 w 2619"/>
              <a:gd name="T103" fmla="*/ 1474 h 3849"/>
              <a:gd name="T104" fmla="*/ 2583 w 2619"/>
              <a:gd name="T105" fmla="*/ 1101 h 3849"/>
              <a:gd name="T106" fmla="*/ 2538 w 2619"/>
              <a:gd name="T107" fmla="*/ 927 h 3849"/>
              <a:gd name="T108" fmla="*/ 2527 w 2619"/>
              <a:gd name="T109" fmla="*/ 898 h 3849"/>
              <a:gd name="T110" fmla="*/ 2588 w 2619"/>
              <a:gd name="T111" fmla="*/ 780 h 3849"/>
              <a:gd name="T112" fmla="*/ 2485 w 2619"/>
              <a:gd name="T113" fmla="*/ 670 h 3849"/>
              <a:gd name="T114" fmla="*/ 2112 w 2619"/>
              <a:gd name="T115" fmla="*/ 176 h 3849"/>
              <a:gd name="T116" fmla="*/ 1349 w 2619"/>
              <a:gd name="T117" fmla="*/ 328 h 3849"/>
              <a:gd name="T118" fmla="*/ 1257 w 2619"/>
              <a:gd name="T119" fmla="*/ 391 h 3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19" h="3849">
                <a:moveTo>
                  <a:pt x="1257" y="391"/>
                </a:moveTo>
                <a:cubicBezTo>
                  <a:pt x="1220" y="417"/>
                  <a:pt x="1183" y="443"/>
                  <a:pt x="1144" y="466"/>
                </a:cubicBezTo>
                <a:cubicBezTo>
                  <a:pt x="1123" y="479"/>
                  <a:pt x="1122" y="495"/>
                  <a:pt x="1130" y="513"/>
                </a:cubicBezTo>
                <a:cubicBezTo>
                  <a:pt x="1142" y="541"/>
                  <a:pt x="1156" y="569"/>
                  <a:pt x="1169" y="596"/>
                </a:cubicBezTo>
                <a:cubicBezTo>
                  <a:pt x="1173" y="604"/>
                  <a:pt x="1177" y="611"/>
                  <a:pt x="1180" y="618"/>
                </a:cubicBezTo>
                <a:cubicBezTo>
                  <a:pt x="1192" y="645"/>
                  <a:pt x="1191" y="649"/>
                  <a:pt x="1168" y="669"/>
                </a:cubicBezTo>
                <a:cubicBezTo>
                  <a:pt x="1140" y="695"/>
                  <a:pt x="1111" y="720"/>
                  <a:pt x="1081" y="746"/>
                </a:cubicBezTo>
                <a:cubicBezTo>
                  <a:pt x="1086" y="767"/>
                  <a:pt x="1089" y="786"/>
                  <a:pt x="1094" y="805"/>
                </a:cubicBezTo>
                <a:cubicBezTo>
                  <a:pt x="1107" y="854"/>
                  <a:pt x="1122" y="903"/>
                  <a:pt x="1133" y="952"/>
                </a:cubicBezTo>
                <a:cubicBezTo>
                  <a:pt x="1136" y="966"/>
                  <a:pt x="1134" y="985"/>
                  <a:pt x="1127" y="997"/>
                </a:cubicBezTo>
                <a:cubicBezTo>
                  <a:pt x="1084" y="1074"/>
                  <a:pt x="1039" y="1149"/>
                  <a:pt x="995" y="1225"/>
                </a:cubicBezTo>
                <a:cubicBezTo>
                  <a:pt x="943" y="1316"/>
                  <a:pt x="892" y="1407"/>
                  <a:pt x="840" y="1498"/>
                </a:cubicBezTo>
                <a:cubicBezTo>
                  <a:pt x="800" y="1568"/>
                  <a:pt x="759" y="1636"/>
                  <a:pt x="720" y="1706"/>
                </a:cubicBezTo>
                <a:cubicBezTo>
                  <a:pt x="703" y="1737"/>
                  <a:pt x="688" y="1770"/>
                  <a:pt x="672" y="1802"/>
                </a:cubicBezTo>
                <a:cubicBezTo>
                  <a:pt x="627" y="1888"/>
                  <a:pt x="584" y="1976"/>
                  <a:pt x="537" y="2060"/>
                </a:cubicBezTo>
                <a:cubicBezTo>
                  <a:pt x="480" y="2162"/>
                  <a:pt x="437" y="2271"/>
                  <a:pt x="386" y="2375"/>
                </a:cubicBezTo>
                <a:cubicBezTo>
                  <a:pt x="368" y="2412"/>
                  <a:pt x="351" y="2450"/>
                  <a:pt x="333" y="2491"/>
                </a:cubicBezTo>
                <a:cubicBezTo>
                  <a:pt x="333" y="2491"/>
                  <a:pt x="0" y="2808"/>
                  <a:pt x="88" y="3228"/>
                </a:cubicBezTo>
                <a:cubicBezTo>
                  <a:pt x="176" y="3648"/>
                  <a:pt x="601" y="3802"/>
                  <a:pt x="601" y="3802"/>
                </a:cubicBezTo>
                <a:cubicBezTo>
                  <a:pt x="638" y="3803"/>
                  <a:pt x="675" y="3804"/>
                  <a:pt x="712" y="3805"/>
                </a:cubicBezTo>
                <a:cubicBezTo>
                  <a:pt x="760" y="3807"/>
                  <a:pt x="808" y="3810"/>
                  <a:pt x="856" y="3811"/>
                </a:cubicBezTo>
                <a:cubicBezTo>
                  <a:pt x="940" y="3812"/>
                  <a:pt x="1023" y="3799"/>
                  <a:pt x="1104" y="3777"/>
                </a:cubicBezTo>
                <a:cubicBezTo>
                  <a:pt x="1116" y="3773"/>
                  <a:pt x="1128" y="3772"/>
                  <a:pt x="1139" y="3767"/>
                </a:cubicBezTo>
                <a:cubicBezTo>
                  <a:pt x="1157" y="3760"/>
                  <a:pt x="1178" y="3753"/>
                  <a:pt x="1190" y="3739"/>
                </a:cubicBezTo>
                <a:cubicBezTo>
                  <a:pt x="1219" y="3707"/>
                  <a:pt x="1242" y="3670"/>
                  <a:pt x="1271" y="3637"/>
                </a:cubicBezTo>
                <a:cubicBezTo>
                  <a:pt x="1314" y="3588"/>
                  <a:pt x="1341" y="3530"/>
                  <a:pt x="1362" y="3470"/>
                </a:cubicBezTo>
                <a:cubicBezTo>
                  <a:pt x="1413" y="3331"/>
                  <a:pt x="1487" y="3203"/>
                  <a:pt x="1545" y="3068"/>
                </a:cubicBezTo>
                <a:cubicBezTo>
                  <a:pt x="1564" y="3023"/>
                  <a:pt x="1591" y="2982"/>
                  <a:pt x="1614" y="2939"/>
                </a:cubicBezTo>
                <a:cubicBezTo>
                  <a:pt x="1635" y="2900"/>
                  <a:pt x="1655" y="2862"/>
                  <a:pt x="1677" y="2824"/>
                </a:cubicBezTo>
                <a:cubicBezTo>
                  <a:pt x="1704" y="2775"/>
                  <a:pt x="1729" y="2725"/>
                  <a:pt x="1758" y="2677"/>
                </a:cubicBezTo>
                <a:cubicBezTo>
                  <a:pt x="1786" y="2631"/>
                  <a:pt x="1815" y="2586"/>
                  <a:pt x="1844" y="2542"/>
                </a:cubicBezTo>
                <a:cubicBezTo>
                  <a:pt x="1866" y="2547"/>
                  <a:pt x="1865" y="2563"/>
                  <a:pt x="1868" y="2574"/>
                </a:cubicBezTo>
                <a:cubicBezTo>
                  <a:pt x="1896" y="2686"/>
                  <a:pt x="1910" y="2800"/>
                  <a:pt x="1921" y="2915"/>
                </a:cubicBezTo>
                <a:cubicBezTo>
                  <a:pt x="1927" y="2967"/>
                  <a:pt x="1929" y="3020"/>
                  <a:pt x="1929" y="3073"/>
                </a:cubicBezTo>
                <a:cubicBezTo>
                  <a:pt x="1929" y="3210"/>
                  <a:pt x="1928" y="3347"/>
                  <a:pt x="1924" y="3484"/>
                </a:cubicBezTo>
                <a:cubicBezTo>
                  <a:pt x="1923" y="3553"/>
                  <a:pt x="1914" y="3621"/>
                  <a:pt x="1908" y="3690"/>
                </a:cubicBezTo>
                <a:cubicBezTo>
                  <a:pt x="1907" y="3713"/>
                  <a:pt x="1910" y="3734"/>
                  <a:pt x="1932" y="3749"/>
                </a:cubicBezTo>
                <a:cubicBezTo>
                  <a:pt x="1965" y="3771"/>
                  <a:pt x="1995" y="3797"/>
                  <a:pt x="2030" y="3816"/>
                </a:cubicBezTo>
                <a:cubicBezTo>
                  <a:pt x="2092" y="3849"/>
                  <a:pt x="2172" y="3828"/>
                  <a:pt x="2219" y="3775"/>
                </a:cubicBezTo>
                <a:cubicBezTo>
                  <a:pt x="2228" y="3765"/>
                  <a:pt x="2232" y="3747"/>
                  <a:pt x="2232" y="3732"/>
                </a:cubicBezTo>
                <a:cubicBezTo>
                  <a:pt x="2234" y="3699"/>
                  <a:pt x="2230" y="3665"/>
                  <a:pt x="2233" y="3632"/>
                </a:cubicBezTo>
                <a:cubicBezTo>
                  <a:pt x="2240" y="3549"/>
                  <a:pt x="2242" y="3465"/>
                  <a:pt x="2259" y="3383"/>
                </a:cubicBezTo>
                <a:cubicBezTo>
                  <a:pt x="2272" y="3320"/>
                  <a:pt x="2272" y="3256"/>
                  <a:pt x="2280" y="3192"/>
                </a:cubicBezTo>
                <a:cubicBezTo>
                  <a:pt x="2291" y="3093"/>
                  <a:pt x="2304" y="2995"/>
                  <a:pt x="2316" y="2896"/>
                </a:cubicBezTo>
                <a:cubicBezTo>
                  <a:pt x="2320" y="2865"/>
                  <a:pt x="2321" y="2835"/>
                  <a:pt x="2325" y="2805"/>
                </a:cubicBezTo>
                <a:cubicBezTo>
                  <a:pt x="2337" y="2711"/>
                  <a:pt x="2349" y="2617"/>
                  <a:pt x="2362" y="2524"/>
                </a:cubicBezTo>
                <a:cubicBezTo>
                  <a:pt x="2374" y="2435"/>
                  <a:pt x="2386" y="2347"/>
                  <a:pt x="2398" y="2259"/>
                </a:cubicBezTo>
                <a:cubicBezTo>
                  <a:pt x="2401" y="2230"/>
                  <a:pt x="2404" y="2201"/>
                  <a:pt x="2408" y="2172"/>
                </a:cubicBezTo>
                <a:cubicBezTo>
                  <a:pt x="2412" y="2132"/>
                  <a:pt x="2435" y="2098"/>
                  <a:pt x="2460" y="2071"/>
                </a:cubicBezTo>
                <a:cubicBezTo>
                  <a:pt x="2499" y="2029"/>
                  <a:pt x="2520" y="1980"/>
                  <a:pt x="2536" y="1928"/>
                </a:cubicBezTo>
                <a:cubicBezTo>
                  <a:pt x="2552" y="1875"/>
                  <a:pt x="2564" y="1820"/>
                  <a:pt x="2578" y="1766"/>
                </a:cubicBezTo>
                <a:cubicBezTo>
                  <a:pt x="2604" y="1670"/>
                  <a:pt x="2614" y="1572"/>
                  <a:pt x="2616" y="1474"/>
                </a:cubicBezTo>
                <a:cubicBezTo>
                  <a:pt x="2619" y="1348"/>
                  <a:pt x="2607" y="1224"/>
                  <a:pt x="2583" y="1101"/>
                </a:cubicBezTo>
                <a:cubicBezTo>
                  <a:pt x="2572" y="1042"/>
                  <a:pt x="2554" y="985"/>
                  <a:pt x="2538" y="927"/>
                </a:cubicBezTo>
                <a:cubicBezTo>
                  <a:pt x="2535" y="917"/>
                  <a:pt x="2529" y="908"/>
                  <a:pt x="2527" y="898"/>
                </a:cubicBezTo>
                <a:cubicBezTo>
                  <a:pt x="2521" y="878"/>
                  <a:pt x="2588" y="780"/>
                  <a:pt x="2588" y="780"/>
                </a:cubicBezTo>
                <a:cubicBezTo>
                  <a:pt x="2588" y="780"/>
                  <a:pt x="2479" y="691"/>
                  <a:pt x="2485" y="670"/>
                </a:cubicBezTo>
                <a:cubicBezTo>
                  <a:pt x="2485" y="670"/>
                  <a:pt x="2536" y="352"/>
                  <a:pt x="2112" y="176"/>
                </a:cubicBezTo>
                <a:cubicBezTo>
                  <a:pt x="1688" y="0"/>
                  <a:pt x="1349" y="328"/>
                  <a:pt x="1349" y="328"/>
                </a:cubicBezTo>
                <a:cubicBezTo>
                  <a:pt x="1318" y="349"/>
                  <a:pt x="1288" y="370"/>
                  <a:pt x="1257" y="391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1Leading leg">
            <a:extLst>
              <a:ext uri="{FF2B5EF4-FFF2-40B4-BE49-F238E27FC236}">
                <a16:creationId xmlns:a16="http://schemas.microsoft.com/office/drawing/2014/main" id="{D4CC03F0-1D03-4738-A852-7C77CC14E8AE}"/>
              </a:ext>
            </a:extLst>
          </p:cNvPr>
          <p:cNvSpPr>
            <a:spLocks/>
          </p:cNvSpPr>
          <p:nvPr/>
        </p:nvSpPr>
        <p:spPr bwMode="auto">
          <a:xfrm>
            <a:off x="2087869" y="-870220"/>
            <a:ext cx="2549525" cy="4887913"/>
          </a:xfrm>
          <a:custGeom>
            <a:avLst/>
            <a:gdLst>
              <a:gd name="T0" fmla="*/ 3147 w 3283"/>
              <a:gd name="T1" fmla="*/ 460 h 6308"/>
              <a:gd name="T2" fmla="*/ 2003 w 3283"/>
              <a:gd name="T3" fmla="*/ 328 h 6308"/>
              <a:gd name="T4" fmla="*/ 1899 w 3283"/>
              <a:gd name="T5" fmla="*/ 921 h 6308"/>
              <a:gd name="T6" fmla="*/ 1764 w 3283"/>
              <a:gd name="T7" fmla="*/ 1464 h 6308"/>
              <a:gd name="T8" fmla="*/ 1591 w 3283"/>
              <a:gd name="T9" fmla="*/ 2006 h 6308"/>
              <a:gd name="T10" fmla="*/ 1591 w 3283"/>
              <a:gd name="T11" fmla="*/ 2007 h 6308"/>
              <a:gd name="T12" fmla="*/ 1533 w 3283"/>
              <a:gd name="T13" fmla="*/ 2184 h 6308"/>
              <a:gd name="T14" fmla="*/ 1503 w 3283"/>
              <a:gd name="T15" fmla="*/ 2270 h 6308"/>
              <a:gd name="T16" fmla="*/ 1438 w 3283"/>
              <a:gd name="T17" fmla="*/ 2465 h 6308"/>
              <a:gd name="T18" fmla="*/ 1329 w 3283"/>
              <a:gd name="T19" fmla="*/ 2795 h 6308"/>
              <a:gd name="T20" fmla="*/ 1261 w 3283"/>
              <a:gd name="T21" fmla="*/ 3003 h 6308"/>
              <a:gd name="T22" fmla="*/ 1150 w 3283"/>
              <a:gd name="T23" fmla="*/ 3319 h 6308"/>
              <a:gd name="T24" fmla="*/ 1032 w 3283"/>
              <a:gd name="T25" fmla="*/ 3666 h 6308"/>
              <a:gd name="T26" fmla="*/ 932 w 3283"/>
              <a:gd name="T27" fmla="*/ 3935 h 6308"/>
              <a:gd name="T28" fmla="*/ 862 w 3283"/>
              <a:gd name="T29" fmla="*/ 4135 h 6308"/>
              <a:gd name="T30" fmla="*/ 813 w 3283"/>
              <a:gd name="T31" fmla="*/ 4265 h 6308"/>
              <a:gd name="T32" fmla="*/ 730 w 3283"/>
              <a:gd name="T33" fmla="*/ 4485 h 6308"/>
              <a:gd name="T34" fmla="*/ 622 w 3283"/>
              <a:gd name="T35" fmla="*/ 4738 h 6308"/>
              <a:gd name="T36" fmla="*/ 557 w 3283"/>
              <a:gd name="T37" fmla="*/ 4888 h 6308"/>
              <a:gd name="T38" fmla="*/ 399 w 3283"/>
              <a:gd name="T39" fmla="*/ 5154 h 6308"/>
              <a:gd name="T40" fmla="*/ 313 w 3283"/>
              <a:gd name="T41" fmla="*/ 5282 h 6308"/>
              <a:gd name="T42" fmla="*/ 196 w 3283"/>
              <a:gd name="T43" fmla="*/ 5449 h 6308"/>
              <a:gd name="T44" fmla="*/ 111 w 3283"/>
              <a:gd name="T45" fmla="*/ 5570 h 6308"/>
              <a:gd name="T46" fmla="*/ 81 w 3283"/>
              <a:gd name="T47" fmla="*/ 5609 h 6308"/>
              <a:gd name="T48" fmla="*/ 53 w 3283"/>
              <a:gd name="T49" fmla="*/ 5593 h 6308"/>
              <a:gd name="T50" fmla="*/ 48 w 3283"/>
              <a:gd name="T51" fmla="*/ 5643 h 6308"/>
              <a:gd name="T52" fmla="*/ 0 w 3283"/>
              <a:gd name="T53" fmla="*/ 5676 h 6308"/>
              <a:gd name="T54" fmla="*/ 459 w 3283"/>
              <a:gd name="T55" fmla="*/ 6156 h 6308"/>
              <a:gd name="T56" fmla="*/ 1136 w 3283"/>
              <a:gd name="T57" fmla="*/ 6018 h 6308"/>
              <a:gd name="T58" fmla="*/ 1152 w 3283"/>
              <a:gd name="T59" fmla="*/ 5989 h 6308"/>
              <a:gd name="T60" fmla="*/ 1320 w 3283"/>
              <a:gd name="T61" fmla="*/ 5742 h 6308"/>
              <a:gd name="T62" fmla="*/ 1336 w 3283"/>
              <a:gd name="T63" fmla="*/ 5718 h 6308"/>
              <a:gd name="T64" fmla="*/ 1525 w 3283"/>
              <a:gd name="T65" fmla="*/ 5469 h 6308"/>
              <a:gd name="T66" fmla="*/ 1665 w 3283"/>
              <a:gd name="T67" fmla="*/ 5291 h 6308"/>
              <a:gd name="T68" fmla="*/ 1747 w 3283"/>
              <a:gd name="T69" fmla="*/ 5182 h 6308"/>
              <a:gd name="T70" fmla="*/ 1913 w 3283"/>
              <a:gd name="T71" fmla="*/ 4970 h 6308"/>
              <a:gd name="T72" fmla="*/ 2063 w 3283"/>
              <a:gd name="T73" fmla="*/ 4774 h 6308"/>
              <a:gd name="T74" fmla="*/ 2154 w 3283"/>
              <a:gd name="T75" fmla="*/ 4667 h 6308"/>
              <a:gd name="T76" fmla="*/ 2280 w 3283"/>
              <a:gd name="T77" fmla="*/ 4513 h 6308"/>
              <a:gd name="T78" fmla="*/ 2516 w 3283"/>
              <a:gd name="T79" fmla="*/ 4232 h 6308"/>
              <a:gd name="T80" fmla="*/ 2599 w 3283"/>
              <a:gd name="T81" fmla="*/ 4139 h 6308"/>
              <a:gd name="T82" fmla="*/ 2699 w 3283"/>
              <a:gd name="T83" fmla="*/ 4000 h 6308"/>
              <a:gd name="T84" fmla="*/ 2846 w 3283"/>
              <a:gd name="T85" fmla="*/ 3742 h 6308"/>
              <a:gd name="T86" fmla="*/ 2933 w 3283"/>
              <a:gd name="T87" fmla="*/ 3560 h 6308"/>
              <a:gd name="T88" fmla="*/ 2984 w 3283"/>
              <a:gd name="T89" fmla="*/ 3433 h 6308"/>
              <a:gd name="T90" fmla="*/ 3011 w 3283"/>
              <a:gd name="T91" fmla="*/ 3336 h 6308"/>
              <a:gd name="T92" fmla="*/ 3085 w 3283"/>
              <a:gd name="T93" fmla="*/ 3097 h 6308"/>
              <a:gd name="T94" fmla="*/ 3142 w 3283"/>
              <a:gd name="T95" fmla="*/ 2810 h 6308"/>
              <a:gd name="T96" fmla="*/ 3147 w 3283"/>
              <a:gd name="T97" fmla="*/ 460 h 6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83" h="6308">
                <a:moveTo>
                  <a:pt x="3147" y="460"/>
                </a:moveTo>
                <a:cubicBezTo>
                  <a:pt x="2003" y="328"/>
                  <a:pt x="2003" y="328"/>
                  <a:pt x="2003" y="328"/>
                </a:cubicBezTo>
                <a:cubicBezTo>
                  <a:pt x="1899" y="921"/>
                  <a:pt x="1899" y="921"/>
                  <a:pt x="1899" y="921"/>
                </a:cubicBezTo>
                <a:cubicBezTo>
                  <a:pt x="1867" y="1105"/>
                  <a:pt x="1822" y="1286"/>
                  <a:pt x="1764" y="1464"/>
                </a:cubicBezTo>
                <a:cubicBezTo>
                  <a:pt x="1690" y="1694"/>
                  <a:pt x="1592" y="2002"/>
                  <a:pt x="1591" y="2006"/>
                </a:cubicBezTo>
                <a:cubicBezTo>
                  <a:pt x="1591" y="2007"/>
                  <a:pt x="1591" y="2007"/>
                  <a:pt x="1591" y="2007"/>
                </a:cubicBezTo>
                <a:cubicBezTo>
                  <a:pt x="1572" y="2066"/>
                  <a:pt x="1553" y="2125"/>
                  <a:pt x="1533" y="2184"/>
                </a:cubicBezTo>
                <a:cubicBezTo>
                  <a:pt x="1524" y="2213"/>
                  <a:pt x="1511" y="2241"/>
                  <a:pt x="1503" y="2270"/>
                </a:cubicBezTo>
                <a:cubicBezTo>
                  <a:pt x="1486" y="2337"/>
                  <a:pt x="1460" y="2400"/>
                  <a:pt x="1438" y="2465"/>
                </a:cubicBezTo>
                <a:cubicBezTo>
                  <a:pt x="1400" y="2575"/>
                  <a:pt x="1366" y="2685"/>
                  <a:pt x="1329" y="2795"/>
                </a:cubicBezTo>
                <a:cubicBezTo>
                  <a:pt x="1307" y="2864"/>
                  <a:pt x="1284" y="2934"/>
                  <a:pt x="1261" y="3003"/>
                </a:cubicBezTo>
                <a:cubicBezTo>
                  <a:pt x="1224" y="3109"/>
                  <a:pt x="1186" y="3214"/>
                  <a:pt x="1150" y="3319"/>
                </a:cubicBezTo>
                <a:cubicBezTo>
                  <a:pt x="1110" y="3435"/>
                  <a:pt x="1073" y="3551"/>
                  <a:pt x="1032" y="3666"/>
                </a:cubicBezTo>
                <a:cubicBezTo>
                  <a:pt x="1000" y="3756"/>
                  <a:pt x="965" y="3845"/>
                  <a:pt x="932" y="3935"/>
                </a:cubicBezTo>
                <a:cubicBezTo>
                  <a:pt x="908" y="4001"/>
                  <a:pt x="886" y="4068"/>
                  <a:pt x="862" y="4135"/>
                </a:cubicBezTo>
                <a:cubicBezTo>
                  <a:pt x="846" y="4179"/>
                  <a:pt x="829" y="4222"/>
                  <a:pt x="813" y="4265"/>
                </a:cubicBezTo>
                <a:cubicBezTo>
                  <a:pt x="785" y="4339"/>
                  <a:pt x="759" y="4413"/>
                  <a:pt x="730" y="4485"/>
                </a:cubicBezTo>
                <a:cubicBezTo>
                  <a:pt x="696" y="4570"/>
                  <a:pt x="658" y="4654"/>
                  <a:pt x="622" y="4738"/>
                </a:cubicBezTo>
                <a:cubicBezTo>
                  <a:pt x="600" y="4788"/>
                  <a:pt x="581" y="4839"/>
                  <a:pt x="557" y="4888"/>
                </a:cubicBezTo>
                <a:cubicBezTo>
                  <a:pt x="510" y="4980"/>
                  <a:pt x="462" y="5071"/>
                  <a:pt x="399" y="5154"/>
                </a:cubicBezTo>
                <a:cubicBezTo>
                  <a:pt x="368" y="5194"/>
                  <a:pt x="344" y="5241"/>
                  <a:pt x="313" y="5282"/>
                </a:cubicBezTo>
                <a:cubicBezTo>
                  <a:pt x="272" y="5337"/>
                  <a:pt x="234" y="5393"/>
                  <a:pt x="196" y="5449"/>
                </a:cubicBezTo>
                <a:cubicBezTo>
                  <a:pt x="167" y="5489"/>
                  <a:pt x="140" y="5530"/>
                  <a:pt x="111" y="5570"/>
                </a:cubicBezTo>
                <a:cubicBezTo>
                  <a:pt x="102" y="5583"/>
                  <a:pt x="92" y="5595"/>
                  <a:pt x="81" y="5609"/>
                </a:cubicBezTo>
                <a:cubicBezTo>
                  <a:pt x="71" y="5603"/>
                  <a:pt x="62" y="5598"/>
                  <a:pt x="53" y="5593"/>
                </a:cubicBezTo>
                <a:cubicBezTo>
                  <a:pt x="29" y="5607"/>
                  <a:pt x="53" y="5627"/>
                  <a:pt x="48" y="5643"/>
                </a:cubicBezTo>
                <a:cubicBezTo>
                  <a:pt x="32" y="5654"/>
                  <a:pt x="16" y="5665"/>
                  <a:pt x="0" y="5676"/>
                </a:cubicBezTo>
                <a:cubicBezTo>
                  <a:pt x="0" y="5676"/>
                  <a:pt x="11" y="6004"/>
                  <a:pt x="459" y="6156"/>
                </a:cubicBezTo>
                <a:cubicBezTo>
                  <a:pt x="907" y="6308"/>
                  <a:pt x="1136" y="6018"/>
                  <a:pt x="1136" y="6018"/>
                </a:cubicBezTo>
                <a:cubicBezTo>
                  <a:pt x="1139" y="6009"/>
                  <a:pt x="1144" y="5999"/>
                  <a:pt x="1152" y="5989"/>
                </a:cubicBezTo>
                <a:cubicBezTo>
                  <a:pt x="1211" y="5909"/>
                  <a:pt x="1264" y="5825"/>
                  <a:pt x="1320" y="5742"/>
                </a:cubicBezTo>
                <a:cubicBezTo>
                  <a:pt x="1325" y="5734"/>
                  <a:pt x="1330" y="5726"/>
                  <a:pt x="1336" y="5718"/>
                </a:cubicBezTo>
                <a:cubicBezTo>
                  <a:pt x="1399" y="5635"/>
                  <a:pt x="1461" y="5552"/>
                  <a:pt x="1525" y="5469"/>
                </a:cubicBezTo>
                <a:cubicBezTo>
                  <a:pt x="1570" y="5409"/>
                  <a:pt x="1618" y="5351"/>
                  <a:pt x="1665" y="5291"/>
                </a:cubicBezTo>
                <a:cubicBezTo>
                  <a:pt x="1693" y="5255"/>
                  <a:pt x="1719" y="5218"/>
                  <a:pt x="1747" y="5182"/>
                </a:cubicBezTo>
                <a:cubicBezTo>
                  <a:pt x="1802" y="5111"/>
                  <a:pt x="1858" y="5041"/>
                  <a:pt x="1913" y="4970"/>
                </a:cubicBezTo>
                <a:cubicBezTo>
                  <a:pt x="1964" y="4905"/>
                  <a:pt x="2012" y="4839"/>
                  <a:pt x="2063" y="4774"/>
                </a:cubicBezTo>
                <a:cubicBezTo>
                  <a:pt x="2092" y="4737"/>
                  <a:pt x="2124" y="4703"/>
                  <a:pt x="2154" y="4667"/>
                </a:cubicBezTo>
                <a:cubicBezTo>
                  <a:pt x="2197" y="4616"/>
                  <a:pt x="2241" y="4566"/>
                  <a:pt x="2280" y="4513"/>
                </a:cubicBezTo>
                <a:cubicBezTo>
                  <a:pt x="2352" y="4413"/>
                  <a:pt x="2436" y="4324"/>
                  <a:pt x="2516" y="4232"/>
                </a:cubicBezTo>
                <a:cubicBezTo>
                  <a:pt x="2543" y="4200"/>
                  <a:pt x="2574" y="4172"/>
                  <a:pt x="2599" y="4139"/>
                </a:cubicBezTo>
                <a:cubicBezTo>
                  <a:pt x="2635" y="4095"/>
                  <a:pt x="2670" y="4049"/>
                  <a:pt x="2699" y="4000"/>
                </a:cubicBezTo>
                <a:cubicBezTo>
                  <a:pt x="2751" y="3916"/>
                  <a:pt x="2800" y="3830"/>
                  <a:pt x="2846" y="3742"/>
                </a:cubicBezTo>
                <a:cubicBezTo>
                  <a:pt x="2878" y="3683"/>
                  <a:pt x="2906" y="3621"/>
                  <a:pt x="2933" y="3560"/>
                </a:cubicBezTo>
                <a:cubicBezTo>
                  <a:pt x="2952" y="3518"/>
                  <a:pt x="2969" y="3476"/>
                  <a:pt x="2984" y="3433"/>
                </a:cubicBezTo>
                <a:cubicBezTo>
                  <a:pt x="2996" y="3402"/>
                  <a:pt x="2998" y="3367"/>
                  <a:pt x="3011" y="3336"/>
                </a:cubicBezTo>
                <a:cubicBezTo>
                  <a:pt x="3042" y="3258"/>
                  <a:pt x="3066" y="3178"/>
                  <a:pt x="3085" y="3097"/>
                </a:cubicBezTo>
                <a:cubicBezTo>
                  <a:pt x="3108" y="3003"/>
                  <a:pt x="3125" y="2906"/>
                  <a:pt x="3142" y="2810"/>
                </a:cubicBezTo>
                <a:cubicBezTo>
                  <a:pt x="3283" y="2028"/>
                  <a:pt x="3175" y="0"/>
                  <a:pt x="3147" y="460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3" name="1Trailing foot (pivot)">
            <a:extLst>
              <a:ext uri="{FF2B5EF4-FFF2-40B4-BE49-F238E27FC236}">
                <a16:creationId xmlns:a16="http://schemas.microsoft.com/office/drawing/2014/main" id="{6FA1A2BE-B456-4D34-B61D-52D953312516}"/>
              </a:ext>
            </a:extLst>
          </p:cNvPr>
          <p:cNvGrpSpPr/>
          <p:nvPr/>
        </p:nvGrpSpPr>
        <p:grpSpPr>
          <a:xfrm>
            <a:off x="8812213" y="2602867"/>
            <a:ext cx="2328863" cy="6007100"/>
            <a:chOff x="8812213" y="3424238"/>
            <a:chExt cx="2328863" cy="6007100"/>
          </a:xfrm>
        </p:grpSpPr>
        <p:sp>
          <p:nvSpPr>
            <p:cNvPr id="134" name="Trailing foot">
              <a:extLst>
                <a:ext uri="{FF2B5EF4-FFF2-40B4-BE49-F238E27FC236}">
                  <a16:creationId xmlns:a16="http://schemas.microsoft.com/office/drawing/2014/main" id="{C523D83F-4DBE-41A5-8310-288A69279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342423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null">
              <a:extLst>
                <a:ext uri="{FF2B5EF4-FFF2-40B4-BE49-F238E27FC236}">
                  <a16:creationId xmlns:a16="http://schemas.microsoft.com/office/drawing/2014/main" id="{B5FE02A0-00A9-45CC-8354-25A92B295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642778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6" name="1Trailing leg">
            <a:extLst>
              <a:ext uri="{FF2B5EF4-FFF2-40B4-BE49-F238E27FC236}">
                <a16:creationId xmlns:a16="http://schemas.microsoft.com/office/drawing/2014/main" id="{F75DF974-A083-465E-983D-7B6F9C7D77A0}"/>
              </a:ext>
            </a:extLst>
          </p:cNvPr>
          <p:cNvSpPr>
            <a:spLocks/>
          </p:cNvSpPr>
          <p:nvPr/>
        </p:nvSpPr>
        <p:spPr bwMode="auto">
          <a:xfrm>
            <a:off x="7813675" y="-754858"/>
            <a:ext cx="3011488" cy="4287838"/>
          </a:xfrm>
          <a:custGeom>
            <a:avLst/>
            <a:gdLst>
              <a:gd name="T0" fmla="*/ 3757 w 3876"/>
              <a:gd name="T1" fmla="*/ 4708 h 5536"/>
              <a:gd name="T2" fmla="*/ 3774 w 3876"/>
              <a:gd name="T3" fmla="*/ 4677 h 5536"/>
              <a:gd name="T4" fmla="*/ 3729 w 3876"/>
              <a:gd name="T5" fmla="*/ 4567 h 5536"/>
              <a:gd name="T6" fmla="*/ 3670 w 3876"/>
              <a:gd name="T7" fmla="*/ 4558 h 5536"/>
              <a:gd name="T8" fmla="*/ 3634 w 3876"/>
              <a:gd name="T9" fmla="*/ 4529 h 5536"/>
              <a:gd name="T10" fmla="*/ 3608 w 3876"/>
              <a:gd name="T11" fmla="*/ 4400 h 5536"/>
              <a:gd name="T12" fmla="*/ 3527 w 3876"/>
              <a:gd name="T13" fmla="*/ 4018 h 5536"/>
              <a:gd name="T14" fmla="*/ 3484 w 3876"/>
              <a:gd name="T15" fmla="*/ 3791 h 5536"/>
              <a:gd name="T16" fmla="*/ 3455 w 3876"/>
              <a:gd name="T17" fmla="*/ 3655 h 5536"/>
              <a:gd name="T18" fmla="*/ 3402 w 3876"/>
              <a:gd name="T19" fmla="*/ 3384 h 5536"/>
              <a:gd name="T20" fmla="*/ 3352 w 3876"/>
              <a:gd name="T21" fmla="*/ 3138 h 5536"/>
              <a:gd name="T22" fmla="*/ 3331 w 3876"/>
              <a:gd name="T23" fmla="*/ 2996 h 5536"/>
              <a:gd name="T24" fmla="*/ 3295 w 3876"/>
              <a:gd name="T25" fmla="*/ 2796 h 5536"/>
              <a:gd name="T26" fmla="*/ 3237 w 3876"/>
              <a:gd name="T27" fmla="*/ 2426 h 5536"/>
              <a:gd name="T28" fmla="*/ 3221 w 3876"/>
              <a:gd name="T29" fmla="*/ 2300 h 5536"/>
              <a:gd name="T30" fmla="*/ 3181 w 3876"/>
              <a:gd name="T31" fmla="*/ 2130 h 5536"/>
              <a:gd name="T32" fmla="*/ 3081 w 3876"/>
              <a:gd name="T33" fmla="*/ 1844 h 5536"/>
              <a:gd name="T34" fmla="*/ 2998 w 3876"/>
              <a:gd name="T35" fmla="*/ 1654 h 5536"/>
              <a:gd name="T36" fmla="*/ 2935 w 3876"/>
              <a:gd name="T37" fmla="*/ 1530 h 5536"/>
              <a:gd name="T38" fmla="*/ 2877 w 3876"/>
              <a:gd name="T39" fmla="*/ 1444 h 5536"/>
              <a:gd name="T40" fmla="*/ 2743 w 3876"/>
              <a:gd name="T41" fmla="*/ 1228 h 5536"/>
              <a:gd name="T42" fmla="*/ 2622 w 3876"/>
              <a:gd name="T43" fmla="*/ 1070 h 5536"/>
              <a:gd name="T44" fmla="*/ 2492 w 3876"/>
              <a:gd name="T45" fmla="*/ 926 h 5536"/>
              <a:gd name="T46" fmla="*/ 1608 w 3876"/>
              <a:gd name="T47" fmla="*/ 64 h 5536"/>
              <a:gd name="T48" fmla="*/ 0 w 3876"/>
              <a:gd name="T49" fmla="*/ 0 h 5536"/>
              <a:gd name="T50" fmla="*/ 1029 w 3876"/>
              <a:gd name="T51" fmla="*/ 1983 h 5536"/>
              <a:gd name="T52" fmla="*/ 1059 w 3876"/>
              <a:gd name="T53" fmla="*/ 2035 h 5536"/>
              <a:gd name="T54" fmla="*/ 1091 w 3876"/>
              <a:gd name="T55" fmla="*/ 2086 h 5536"/>
              <a:gd name="T56" fmla="*/ 1247 w 3876"/>
              <a:gd name="T57" fmla="*/ 2346 h 5536"/>
              <a:gd name="T58" fmla="*/ 1370 w 3876"/>
              <a:gd name="T59" fmla="*/ 2555 h 5536"/>
              <a:gd name="T60" fmla="*/ 1502 w 3876"/>
              <a:gd name="T61" fmla="*/ 2769 h 5536"/>
              <a:gd name="T62" fmla="*/ 1592 w 3876"/>
              <a:gd name="T63" fmla="*/ 2928 h 5536"/>
              <a:gd name="T64" fmla="*/ 1730 w 3876"/>
              <a:gd name="T65" fmla="*/ 3161 h 5536"/>
              <a:gd name="T66" fmla="*/ 1843 w 3876"/>
              <a:gd name="T67" fmla="*/ 3359 h 5536"/>
              <a:gd name="T68" fmla="*/ 1962 w 3876"/>
              <a:gd name="T69" fmla="*/ 3560 h 5536"/>
              <a:gd name="T70" fmla="*/ 2001 w 3876"/>
              <a:gd name="T71" fmla="*/ 3635 h 5536"/>
              <a:gd name="T72" fmla="*/ 2148 w 3876"/>
              <a:gd name="T73" fmla="*/ 3913 h 5536"/>
              <a:gd name="T74" fmla="*/ 2250 w 3876"/>
              <a:gd name="T75" fmla="*/ 4107 h 5536"/>
              <a:gd name="T76" fmla="*/ 2338 w 3876"/>
              <a:gd name="T77" fmla="*/ 4285 h 5536"/>
              <a:gd name="T78" fmla="*/ 2450 w 3876"/>
              <a:gd name="T79" fmla="*/ 4533 h 5536"/>
              <a:gd name="T80" fmla="*/ 2496 w 3876"/>
              <a:gd name="T81" fmla="*/ 4669 h 5536"/>
              <a:gd name="T82" fmla="*/ 2544 w 3876"/>
              <a:gd name="T83" fmla="*/ 4912 h 5536"/>
              <a:gd name="T84" fmla="*/ 2538 w 3876"/>
              <a:gd name="T85" fmla="*/ 4929 h 5536"/>
              <a:gd name="T86" fmla="*/ 3320 w 3876"/>
              <a:gd name="T87" fmla="*/ 5400 h 5536"/>
              <a:gd name="T88" fmla="*/ 3768 w 3876"/>
              <a:gd name="T89" fmla="*/ 4717 h 5536"/>
              <a:gd name="T90" fmla="*/ 3757 w 3876"/>
              <a:gd name="T91" fmla="*/ 4708 h 5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76" h="5536">
                <a:moveTo>
                  <a:pt x="3757" y="4708"/>
                </a:moveTo>
                <a:cubicBezTo>
                  <a:pt x="3764" y="4695"/>
                  <a:pt x="3770" y="4686"/>
                  <a:pt x="3774" y="4677"/>
                </a:cubicBezTo>
                <a:cubicBezTo>
                  <a:pt x="3800" y="4627"/>
                  <a:pt x="3782" y="4582"/>
                  <a:pt x="3729" y="4567"/>
                </a:cubicBezTo>
                <a:cubicBezTo>
                  <a:pt x="3710" y="4562"/>
                  <a:pt x="3690" y="4559"/>
                  <a:pt x="3670" y="4558"/>
                </a:cubicBezTo>
                <a:cubicBezTo>
                  <a:pt x="3649" y="4558"/>
                  <a:pt x="3638" y="4549"/>
                  <a:pt x="3634" y="4529"/>
                </a:cubicBezTo>
                <a:cubicBezTo>
                  <a:pt x="3626" y="4486"/>
                  <a:pt x="3617" y="4443"/>
                  <a:pt x="3608" y="4400"/>
                </a:cubicBezTo>
                <a:cubicBezTo>
                  <a:pt x="3581" y="4273"/>
                  <a:pt x="3554" y="4146"/>
                  <a:pt x="3527" y="4018"/>
                </a:cubicBezTo>
                <a:cubicBezTo>
                  <a:pt x="3512" y="3943"/>
                  <a:pt x="3499" y="3867"/>
                  <a:pt x="3484" y="3791"/>
                </a:cubicBezTo>
                <a:cubicBezTo>
                  <a:pt x="3475" y="3745"/>
                  <a:pt x="3464" y="3700"/>
                  <a:pt x="3455" y="3655"/>
                </a:cubicBezTo>
                <a:cubicBezTo>
                  <a:pt x="3437" y="3565"/>
                  <a:pt x="3420" y="3474"/>
                  <a:pt x="3402" y="3384"/>
                </a:cubicBezTo>
                <a:cubicBezTo>
                  <a:pt x="3386" y="3302"/>
                  <a:pt x="3368" y="3220"/>
                  <a:pt x="3352" y="3138"/>
                </a:cubicBezTo>
                <a:cubicBezTo>
                  <a:pt x="3343" y="3091"/>
                  <a:pt x="3338" y="3043"/>
                  <a:pt x="3331" y="2996"/>
                </a:cubicBezTo>
                <a:cubicBezTo>
                  <a:pt x="3320" y="2929"/>
                  <a:pt x="3311" y="2862"/>
                  <a:pt x="3295" y="2796"/>
                </a:cubicBezTo>
                <a:cubicBezTo>
                  <a:pt x="3267" y="2674"/>
                  <a:pt x="3254" y="2550"/>
                  <a:pt x="3237" y="2426"/>
                </a:cubicBezTo>
                <a:cubicBezTo>
                  <a:pt x="3231" y="2384"/>
                  <a:pt x="3229" y="2341"/>
                  <a:pt x="3221" y="2300"/>
                </a:cubicBezTo>
                <a:cubicBezTo>
                  <a:pt x="3210" y="2242"/>
                  <a:pt x="3199" y="2185"/>
                  <a:pt x="3181" y="2130"/>
                </a:cubicBezTo>
                <a:cubicBezTo>
                  <a:pt x="3150" y="2033"/>
                  <a:pt x="3116" y="1938"/>
                  <a:pt x="3081" y="1844"/>
                </a:cubicBezTo>
                <a:cubicBezTo>
                  <a:pt x="3056" y="1779"/>
                  <a:pt x="3027" y="1717"/>
                  <a:pt x="2998" y="1654"/>
                </a:cubicBezTo>
                <a:cubicBezTo>
                  <a:pt x="2978" y="1612"/>
                  <a:pt x="2958" y="1570"/>
                  <a:pt x="2935" y="1530"/>
                </a:cubicBezTo>
                <a:cubicBezTo>
                  <a:pt x="2918" y="1500"/>
                  <a:pt x="2892" y="1475"/>
                  <a:pt x="2877" y="1444"/>
                </a:cubicBezTo>
                <a:cubicBezTo>
                  <a:pt x="2838" y="1368"/>
                  <a:pt x="2793" y="1296"/>
                  <a:pt x="2743" y="1228"/>
                </a:cubicBezTo>
                <a:cubicBezTo>
                  <a:pt x="2712" y="1185"/>
                  <a:pt x="2662" y="1121"/>
                  <a:pt x="2622" y="1070"/>
                </a:cubicBezTo>
                <a:cubicBezTo>
                  <a:pt x="2582" y="1019"/>
                  <a:pt x="2539" y="971"/>
                  <a:pt x="2492" y="926"/>
                </a:cubicBezTo>
                <a:cubicBezTo>
                  <a:pt x="2277" y="716"/>
                  <a:pt x="1618" y="72"/>
                  <a:pt x="1608" y="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029" y="2060"/>
                  <a:pt x="1029" y="1983"/>
                </a:cubicBezTo>
                <a:cubicBezTo>
                  <a:pt x="1039" y="2000"/>
                  <a:pt x="1048" y="2018"/>
                  <a:pt x="1059" y="2035"/>
                </a:cubicBezTo>
                <a:cubicBezTo>
                  <a:pt x="1069" y="2053"/>
                  <a:pt x="1080" y="2069"/>
                  <a:pt x="1091" y="2086"/>
                </a:cubicBezTo>
                <a:cubicBezTo>
                  <a:pt x="1143" y="2172"/>
                  <a:pt x="1195" y="2259"/>
                  <a:pt x="1247" y="2346"/>
                </a:cubicBezTo>
                <a:cubicBezTo>
                  <a:pt x="1288" y="2415"/>
                  <a:pt x="1328" y="2486"/>
                  <a:pt x="1370" y="2555"/>
                </a:cubicBezTo>
                <a:cubicBezTo>
                  <a:pt x="1413" y="2627"/>
                  <a:pt x="1459" y="2697"/>
                  <a:pt x="1502" y="2769"/>
                </a:cubicBezTo>
                <a:cubicBezTo>
                  <a:pt x="1533" y="2821"/>
                  <a:pt x="1561" y="2875"/>
                  <a:pt x="1592" y="2928"/>
                </a:cubicBezTo>
                <a:cubicBezTo>
                  <a:pt x="1637" y="3006"/>
                  <a:pt x="1684" y="3083"/>
                  <a:pt x="1730" y="3161"/>
                </a:cubicBezTo>
                <a:cubicBezTo>
                  <a:pt x="1768" y="3226"/>
                  <a:pt x="1805" y="3293"/>
                  <a:pt x="1843" y="3359"/>
                </a:cubicBezTo>
                <a:cubicBezTo>
                  <a:pt x="1882" y="3426"/>
                  <a:pt x="1923" y="3493"/>
                  <a:pt x="1962" y="3560"/>
                </a:cubicBezTo>
                <a:cubicBezTo>
                  <a:pt x="1976" y="3584"/>
                  <a:pt x="1988" y="3610"/>
                  <a:pt x="2001" y="3635"/>
                </a:cubicBezTo>
                <a:cubicBezTo>
                  <a:pt x="2049" y="3728"/>
                  <a:pt x="2095" y="3823"/>
                  <a:pt x="2148" y="3913"/>
                </a:cubicBezTo>
                <a:cubicBezTo>
                  <a:pt x="2186" y="3976"/>
                  <a:pt x="2211" y="4045"/>
                  <a:pt x="2250" y="4107"/>
                </a:cubicBezTo>
                <a:cubicBezTo>
                  <a:pt x="2285" y="4164"/>
                  <a:pt x="2309" y="4226"/>
                  <a:pt x="2338" y="4285"/>
                </a:cubicBezTo>
                <a:cubicBezTo>
                  <a:pt x="2378" y="4366"/>
                  <a:pt x="2415" y="4449"/>
                  <a:pt x="2450" y="4533"/>
                </a:cubicBezTo>
                <a:cubicBezTo>
                  <a:pt x="2468" y="4577"/>
                  <a:pt x="2481" y="4623"/>
                  <a:pt x="2496" y="4669"/>
                </a:cubicBezTo>
                <a:cubicBezTo>
                  <a:pt x="2522" y="4748"/>
                  <a:pt x="2544" y="4912"/>
                  <a:pt x="2544" y="4912"/>
                </a:cubicBezTo>
                <a:cubicBezTo>
                  <a:pt x="2538" y="4929"/>
                  <a:pt x="2538" y="4929"/>
                  <a:pt x="2538" y="4929"/>
                </a:cubicBezTo>
                <a:cubicBezTo>
                  <a:pt x="2538" y="4929"/>
                  <a:pt x="2820" y="5536"/>
                  <a:pt x="3320" y="5400"/>
                </a:cubicBezTo>
                <a:cubicBezTo>
                  <a:pt x="3876" y="5249"/>
                  <a:pt x="3768" y="4717"/>
                  <a:pt x="3768" y="4717"/>
                </a:cubicBezTo>
                <a:cubicBezTo>
                  <a:pt x="3764" y="4714"/>
                  <a:pt x="3761" y="4711"/>
                  <a:pt x="3757" y="4708"/>
                </a:cubicBezTo>
                <a:close/>
              </a:path>
            </a:pathLst>
          </a:custGeom>
          <a:solidFill>
            <a:srgbClr val="3011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7" name="1Trailing toe (pivot)">
            <a:extLst>
              <a:ext uri="{FF2B5EF4-FFF2-40B4-BE49-F238E27FC236}">
                <a16:creationId xmlns:a16="http://schemas.microsoft.com/office/drawing/2014/main" id="{96C46EE6-1887-4D68-8E59-43A1620B3951}"/>
              </a:ext>
            </a:extLst>
          </p:cNvPr>
          <p:cNvGrpSpPr/>
          <p:nvPr/>
        </p:nvGrpSpPr>
        <p:grpSpPr>
          <a:xfrm>
            <a:off x="8812213" y="4837905"/>
            <a:ext cx="2303483" cy="1607532"/>
            <a:chOff x="8812213" y="4837905"/>
            <a:chExt cx="2303483" cy="1607532"/>
          </a:xfrm>
        </p:grpSpPr>
        <p:sp>
          <p:nvSpPr>
            <p:cNvPr id="138" name="Trailing toe">
              <a:extLst>
                <a:ext uri="{FF2B5EF4-FFF2-40B4-BE49-F238E27FC236}">
                  <a16:creationId xmlns:a16="http://schemas.microsoft.com/office/drawing/2014/main" id="{B7E1BFDD-53E1-412E-B161-80EDD35CB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4837905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null">
              <a:extLst>
                <a:ext uri="{FF2B5EF4-FFF2-40B4-BE49-F238E27FC236}">
                  <a16:creationId xmlns:a16="http://schemas.microsoft.com/office/drawing/2014/main" id="{861BBF34-4005-45B6-8593-64CB2AAA3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221" y="5550087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2Trailing foot (pivot)">
            <a:extLst>
              <a:ext uri="{FF2B5EF4-FFF2-40B4-BE49-F238E27FC236}">
                <a16:creationId xmlns:a16="http://schemas.microsoft.com/office/drawing/2014/main" id="{F9AF08ED-5172-4678-86AC-E7F07D3EE88E}"/>
              </a:ext>
            </a:extLst>
          </p:cNvPr>
          <p:cNvGrpSpPr/>
          <p:nvPr/>
        </p:nvGrpSpPr>
        <p:grpSpPr>
          <a:xfrm>
            <a:off x="9350597" y="2860755"/>
            <a:ext cx="2328863" cy="6007100"/>
            <a:chOff x="8812213" y="3424238"/>
            <a:chExt cx="2328863" cy="6007100"/>
          </a:xfrm>
        </p:grpSpPr>
        <p:sp>
          <p:nvSpPr>
            <p:cNvPr id="141" name="Trailing foot">
              <a:extLst>
                <a:ext uri="{FF2B5EF4-FFF2-40B4-BE49-F238E27FC236}">
                  <a16:creationId xmlns:a16="http://schemas.microsoft.com/office/drawing/2014/main" id="{FCFAC175-68B0-402F-BE2D-77CA0F397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342423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null">
              <a:extLst>
                <a:ext uri="{FF2B5EF4-FFF2-40B4-BE49-F238E27FC236}">
                  <a16:creationId xmlns:a16="http://schemas.microsoft.com/office/drawing/2014/main" id="{52431717-71EF-4D20-859D-5E37CD41F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642778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3" name="2Trailing leg">
            <a:extLst>
              <a:ext uri="{FF2B5EF4-FFF2-40B4-BE49-F238E27FC236}">
                <a16:creationId xmlns:a16="http://schemas.microsoft.com/office/drawing/2014/main" id="{CCE2EAC0-F564-4163-9B3E-0F4EE7A06CC8}"/>
              </a:ext>
            </a:extLst>
          </p:cNvPr>
          <p:cNvSpPr>
            <a:spLocks/>
          </p:cNvSpPr>
          <p:nvPr/>
        </p:nvSpPr>
        <p:spPr bwMode="auto">
          <a:xfrm>
            <a:off x="8352059" y="-496970"/>
            <a:ext cx="3011488" cy="4287838"/>
          </a:xfrm>
          <a:custGeom>
            <a:avLst/>
            <a:gdLst>
              <a:gd name="T0" fmla="*/ 3757 w 3876"/>
              <a:gd name="T1" fmla="*/ 4708 h 5536"/>
              <a:gd name="T2" fmla="*/ 3774 w 3876"/>
              <a:gd name="T3" fmla="*/ 4677 h 5536"/>
              <a:gd name="T4" fmla="*/ 3729 w 3876"/>
              <a:gd name="T5" fmla="*/ 4567 h 5536"/>
              <a:gd name="T6" fmla="*/ 3670 w 3876"/>
              <a:gd name="T7" fmla="*/ 4558 h 5536"/>
              <a:gd name="T8" fmla="*/ 3634 w 3876"/>
              <a:gd name="T9" fmla="*/ 4529 h 5536"/>
              <a:gd name="T10" fmla="*/ 3608 w 3876"/>
              <a:gd name="T11" fmla="*/ 4400 h 5536"/>
              <a:gd name="T12" fmla="*/ 3527 w 3876"/>
              <a:gd name="T13" fmla="*/ 4018 h 5536"/>
              <a:gd name="T14" fmla="*/ 3484 w 3876"/>
              <a:gd name="T15" fmla="*/ 3791 h 5536"/>
              <a:gd name="T16" fmla="*/ 3455 w 3876"/>
              <a:gd name="T17" fmla="*/ 3655 h 5536"/>
              <a:gd name="T18" fmla="*/ 3402 w 3876"/>
              <a:gd name="T19" fmla="*/ 3384 h 5536"/>
              <a:gd name="T20" fmla="*/ 3352 w 3876"/>
              <a:gd name="T21" fmla="*/ 3138 h 5536"/>
              <a:gd name="T22" fmla="*/ 3331 w 3876"/>
              <a:gd name="T23" fmla="*/ 2996 h 5536"/>
              <a:gd name="T24" fmla="*/ 3295 w 3876"/>
              <a:gd name="T25" fmla="*/ 2796 h 5536"/>
              <a:gd name="T26" fmla="*/ 3237 w 3876"/>
              <a:gd name="T27" fmla="*/ 2426 h 5536"/>
              <a:gd name="T28" fmla="*/ 3221 w 3876"/>
              <a:gd name="T29" fmla="*/ 2300 h 5536"/>
              <a:gd name="T30" fmla="*/ 3181 w 3876"/>
              <a:gd name="T31" fmla="*/ 2130 h 5536"/>
              <a:gd name="T32" fmla="*/ 3081 w 3876"/>
              <a:gd name="T33" fmla="*/ 1844 h 5536"/>
              <a:gd name="T34" fmla="*/ 2998 w 3876"/>
              <a:gd name="T35" fmla="*/ 1654 h 5536"/>
              <a:gd name="T36" fmla="*/ 2935 w 3876"/>
              <a:gd name="T37" fmla="*/ 1530 h 5536"/>
              <a:gd name="T38" fmla="*/ 2877 w 3876"/>
              <a:gd name="T39" fmla="*/ 1444 h 5536"/>
              <a:gd name="T40" fmla="*/ 2743 w 3876"/>
              <a:gd name="T41" fmla="*/ 1228 h 5536"/>
              <a:gd name="T42" fmla="*/ 2622 w 3876"/>
              <a:gd name="T43" fmla="*/ 1070 h 5536"/>
              <a:gd name="T44" fmla="*/ 2492 w 3876"/>
              <a:gd name="T45" fmla="*/ 926 h 5536"/>
              <a:gd name="T46" fmla="*/ 1608 w 3876"/>
              <a:gd name="T47" fmla="*/ 64 h 5536"/>
              <a:gd name="T48" fmla="*/ 0 w 3876"/>
              <a:gd name="T49" fmla="*/ 0 h 5536"/>
              <a:gd name="T50" fmla="*/ 1029 w 3876"/>
              <a:gd name="T51" fmla="*/ 1983 h 5536"/>
              <a:gd name="T52" fmla="*/ 1059 w 3876"/>
              <a:gd name="T53" fmla="*/ 2035 h 5536"/>
              <a:gd name="T54" fmla="*/ 1091 w 3876"/>
              <a:gd name="T55" fmla="*/ 2086 h 5536"/>
              <a:gd name="T56" fmla="*/ 1247 w 3876"/>
              <a:gd name="T57" fmla="*/ 2346 h 5536"/>
              <a:gd name="T58" fmla="*/ 1370 w 3876"/>
              <a:gd name="T59" fmla="*/ 2555 h 5536"/>
              <a:gd name="T60" fmla="*/ 1502 w 3876"/>
              <a:gd name="T61" fmla="*/ 2769 h 5536"/>
              <a:gd name="T62" fmla="*/ 1592 w 3876"/>
              <a:gd name="T63" fmla="*/ 2928 h 5536"/>
              <a:gd name="T64" fmla="*/ 1730 w 3876"/>
              <a:gd name="T65" fmla="*/ 3161 h 5536"/>
              <a:gd name="T66" fmla="*/ 1843 w 3876"/>
              <a:gd name="T67" fmla="*/ 3359 h 5536"/>
              <a:gd name="T68" fmla="*/ 1962 w 3876"/>
              <a:gd name="T69" fmla="*/ 3560 h 5536"/>
              <a:gd name="T70" fmla="*/ 2001 w 3876"/>
              <a:gd name="T71" fmla="*/ 3635 h 5536"/>
              <a:gd name="T72" fmla="*/ 2148 w 3876"/>
              <a:gd name="T73" fmla="*/ 3913 h 5536"/>
              <a:gd name="T74" fmla="*/ 2250 w 3876"/>
              <a:gd name="T75" fmla="*/ 4107 h 5536"/>
              <a:gd name="T76" fmla="*/ 2338 w 3876"/>
              <a:gd name="T77" fmla="*/ 4285 h 5536"/>
              <a:gd name="T78" fmla="*/ 2450 w 3876"/>
              <a:gd name="T79" fmla="*/ 4533 h 5536"/>
              <a:gd name="T80" fmla="*/ 2496 w 3876"/>
              <a:gd name="T81" fmla="*/ 4669 h 5536"/>
              <a:gd name="T82" fmla="*/ 2544 w 3876"/>
              <a:gd name="T83" fmla="*/ 4912 h 5536"/>
              <a:gd name="T84" fmla="*/ 2538 w 3876"/>
              <a:gd name="T85" fmla="*/ 4929 h 5536"/>
              <a:gd name="T86" fmla="*/ 3320 w 3876"/>
              <a:gd name="T87" fmla="*/ 5400 h 5536"/>
              <a:gd name="T88" fmla="*/ 3768 w 3876"/>
              <a:gd name="T89" fmla="*/ 4717 h 5536"/>
              <a:gd name="T90" fmla="*/ 3757 w 3876"/>
              <a:gd name="T91" fmla="*/ 4708 h 5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76" h="5536">
                <a:moveTo>
                  <a:pt x="3757" y="4708"/>
                </a:moveTo>
                <a:cubicBezTo>
                  <a:pt x="3764" y="4695"/>
                  <a:pt x="3770" y="4686"/>
                  <a:pt x="3774" y="4677"/>
                </a:cubicBezTo>
                <a:cubicBezTo>
                  <a:pt x="3800" y="4627"/>
                  <a:pt x="3782" y="4582"/>
                  <a:pt x="3729" y="4567"/>
                </a:cubicBezTo>
                <a:cubicBezTo>
                  <a:pt x="3710" y="4562"/>
                  <a:pt x="3690" y="4559"/>
                  <a:pt x="3670" y="4558"/>
                </a:cubicBezTo>
                <a:cubicBezTo>
                  <a:pt x="3649" y="4558"/>
                  <a:pt x="3638" y="4549"/>
                  <a:pt x="3634" y="4529"/>
                </a:cubicBezTo>
                <a:cubicBezTo>
                  <a:pt x="3626" y="4486"/>
                  <a:pt x="3617" y="4443"/>
                  <a:pt x="3608" y="4400"/>
                </a:cubicBezTo>
                <a:cubicBezTo>
                  <a:pt x="3581" y="4273"/>
                  <a:pt x="3554" y="4146"/>
                  <a:pt x="3527" y="4018"/>
                </a:cubicBezTo>
                <a:cubicBezTo>
                  <a:pt x="3512" y="3943"/>
                  <a:pt x="3499" y="3867"/>
                  <a:pt x="3484" y="3791"/>
                </a:cubicBezTo>
                <a:cubicBezTo>
                  <a:pt x="3475" y="3745"/>
                  <a:pt x="3464" y="3700"/>
                  <a:pt x="3455" y="3655"/>
                </a:cubicBezTo>
                <a:cubicBezTo>
                  <a:pt x="3437" y="3565"/>
                  <a:pt x="3420" y="3474"/>
                  <a:pt x="3402" y="3384"/>
                </a:cubicBezTo>
                <a:cubicBezTo>
                  <a:pt x="3386" y="3302"/>
                  <a:pt x="3368" y="3220"/>
                  <a:pt x="3352" y="3138"/>
                </a:cubicBezTo>
                <a:cubicBezTo>
                  <a:pt x="3343" y="3091"/>
                  <a:pt x="3338" y="3043"/>
                  <a:pt x="3331" y="2996"/>
                </a:cubicBezTo>
                <a:cubicBezTo>
                  <a:pt x="3320" y="2929"/>
                  <a:pt x="3311" y="2862"/>
                  <a:pt x="3295" y="2796"/>
                </a:cubicBezTo>
                <a:cubicBezTo>
                  <a:pt x="3267" y="2674"/>
                  <a:pt x="3254" y="2550"/>
                  <a:pt x="3237" y="2426"/>
                </a:cubicBezTo>
                <a:cubicBezTo>
                  <a:pt x="3231" y="2384"/>
                  <a:pt x="3229" y="2341"/>
                  <a:pt x="3221" y="2300"/>
                </a:cubicBezTo>
                <a:cubicBezTo>
                  <a:pt x="3210" y="2242"/>
                  <a:pt x="3199" y="2185"/>
                  <a:pt x="3181" y="2130"/>
                </a:cubicBezTo>
                <a:cubicBezTo>
                  <a:pt x="3150" y="2033"/>
                  <a:pt x="3116" y="1938"/>
                  <a:pt x="3081" y="1844"/>
                </a:cubicBezTo>
                <a:cubicBezTo>
                  <a:pt x="3056" y="1779"/>
                  <a:pt x="3027" y="1717"/>
                  <a:pt x="2998" y="1654"/>
                </a:cubicBezTo>
                <a:cubicBezTo>
                  <a:pt x="2978" y="1612"/>
                  <a:pt x="2958" y="1570"/>
                  <a:pt x="2935" y="1530"/>
                </a:cubicBezTo>
                <a:cubicBezTo>
                  <a:pt x="2918" y="1500"/>
                  <a:pt x="2892" y="1475"/>
                  <a:pt x="2877" y="1444"/>
                </a:cubicBezTo>
                <a:cubicBezTo>
                  <a:pt x="2838" y="1368"/>
                  <a:pt x="2793" y="1296"/>
                  <a:pt x="2743" y="1228"/>
                </a:cubicBezTo>
                <a:cubicBezTo>
                  <a:pt x="2712" y="1185"/>
                  <a:pt x="2662" y="1121"/>
                  <a:pt x="2622" y="1070"/>
                </a:cubicBezTo>
                <a:cubicBezTo>
                  <a:pt x="2582" y="1019"/>
                  <a:pt x="2539" y="971"/>
                  <a:pt x="2492" y="926"/>
                </a:cubicBezTo>
                <a:cubicBezTo>
                  <a:pt x="2277" y="716"/>
                  <a:pt x="1618" y="72"/>
                  <a:pt x="1608" y="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029" y="2060"/>
                  <a:pt x="1029" y="1983"/>
                </a:cubicBezTo>
                <a:cubicBezTo>
                  <a:pt x="1039" y="2000"/>
                  <a:pt x="1048" y="2018"/>
                  <a:pt x="1059" y="2035"/>
                </a:cubicBezTo>
                <a:cubicBezTo>
                  <a:pt x="1069" y="2053"/>
                  <a:pt x="1080" y="2069"/>
                  <a:pt x="1091" y="2086"/>
                </a:cubicBezTo>
                <a:cubicBezTo>
                  <a:pt x="1143" y="2172"/>
                  <a:pt x="1195" y="2259"/>
                  <a:pt x="1247" y="2346"/>
                </a:cubicBezTo>
                <a:cubicBezTo>
                  <a:pt x="1288" y="2415"/>
                  <a:pt x="1328" y="2486"/>
                  <a:pt x="1370" y="2555"/>
                </a:cubicBezTo>
                <a:cubicBezTo>
                  <a:pt x="1413" y="2627"/>
                  <a:pt x="1459" y="2697"/>
                  <a:pt x="1502" y="2769"/>
                </a:cubicBezTo>
                <a:cubicBezTo>
                  <a:pt x="1533" y="2821"/>
                  <a:pt x="1561" y="2875"/>
                  <a:pt x="1592" y="2928"/>
                </a:cubicBezTo>
                <a:cubicBezTo>
                  <a:pt x="1637" y="3006"/>
                  <a:pt x="1684" y="3083"/>
                  <a:pt x="1730" y="3161"/>
                </a:cubicBezTo>
                <a:cubicBezTo>
                  <a:pt x="1768" y="3226"/>
                  <a:pt x="1805" y="3293"/>
                  <a:pt x="1843" y="3359"/>
                </a:cubicBezTo>
                <a:cubicBezTo>
                  <a:pt x="1882" y="3426"/>
                  <a:pt x="1923" y="3493"/>
                  <a:pt x="1962" y="3560"/>
                </a:cubicBezTo>
                <a:cubicBezTo>
                  <a:pt x="1976" y="3584"/>
                  <a:pt x="1988" y="3610"/>
                  <a:pt x="2001" y="3635"/>
                </a:cubicBezTo>
                <a:cubicBezTo>
                  <a:pt x="2049" y="3728"/>
                  <a:pt x="2095" y="3823"/>
                  <a:pt x="2148" y="3913"/>
                </a:cubicBezTo>
                <a:cubicBezTo>
                  <a:pt x="2186" y="3976"/>
                  <a:pt x="2211" y="4045"/>
                  <a:pt x="2250" y="4107"/>
                </a:cubicBezTo>
                <a:cubicBezTo>
                  <a:pt x="2285" y="4164"/>
                  <a:pt x="2309" y="4226"/>
                  <a:pt x="2338" y="4285"/>
                </a:cubicBezTo>
                <a:cubicBezTo>
                  <a:pt x="2378" y="4366"/>
                  <a:pt x="2415" y="4449"/>
                  <a:pt x="2450" y="4533"/>
                </a:cubicBezTo>
                <a:cubicBezTo>
                  <a:pt x="2468" y="4577"/>
                  <a:pt x="2481" y="4623"/>
                  <a:pt x="2496" y="4669"/>
                </a:cubicBezTo>
                <a:cubicBezTo>
                  <a:pt x="2522" y="4748"/>
                  <a:pt x="2544" y="4912"/>
                  <a:pt x="2544" y="4912"/>
                </a:cubicBezTo>
                <a:cubicBezTo>
                  <a:pt x="2538" y="4929"/>
                  <a:pt x="2538" y="4929"/>
                  <a:pt x="2538" y="4929"/>
                </a:cubicBezTo>
                <a:cubicBezTo>
                  <a:pt x="2538" y="4929"/>
                  <a:pt x="2820" y="5536"/>
                  <a:pt x="3320" y="5400"/>
                </a:cubicBezTo>
                <a:cubicBezTo>
                  <a:pt x="3876" y="5249"/>
                  <a:pt x="3768" y="4717"/>
                  <a:pt x="3768" y="4717"/>
                </a:cubicBezTo>
                <a:cubicBezTo>
                  <a:pt x="3764" y="4714"/>
                  <a:pt x="3761" y="4711"/>
                  <a:pt x="3757" y="4708"/>
                </a:cubicBezTo>
                <a:close/>
              </a:path>
            </a:pathLst>
          </a:custGeom>
          <a:solidFill>
            <a:srgbClr val="3011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4" name="2Trailing toe (pivot)">
            <a:extLst>
              <a:ext uri="{FF2B5EF4-FFF2-40B4-BE49-F238E27FC236}">
                <a16:creationId xmlns:a16="http://schemas.microsoft.com/office/drawing/2014/main" id="{36944CD7-F6D1-436E-9F05-962EE02EF037}"/>
              </a:ext>
            </a:extLst>
          </p:cNvPr>
          <p:cNvGrpSpPr/>
          <p:nvPr/>
        </p:nvGrpSpPr>
        <p:grpSpPr>
          <a:xfrm>
            <a:off x="9350597" y="5095793"/>
            <a:ext cx="2303483" cy="1607532"/>
            <a:chOff x="8812213" y="4837905"/>
            <a:chExt cx="2303483" cy="1607532"/>
          </a:xfrm>
        </p:grpSpPr>
        <p:sp>
          <p:nvSpPr>
            <p:cNvPr id="145" name="Trailing toe">
              <a:extLst>
                <a:ext uri="{FF2B5EF4-FFF2-40B4-BE49-F238E27FC236}">
                  <a16:creationId xmlns:a16="http://schemas.microsoft.com/office/drawing/2014/main" id="{F92C17F3-30A7-4680-9D62-A43A77BEB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4837905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null">
              <a:extLst>
                <a:ext uri="{FF2B5EF4-FFF2-40B4-BE49-F238E27FC236}">
                  <a16:creationId xmlns:a16="http://schemas.microsoft.com/office/drawing/2014/main" id="{A72A72F7-969B-4060-A17B-1F406A673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221" y="5550087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7" name="2Leading toe">
            <a:extLst>
              <a:ext uri="{FF2B5EF4-FFF2-40B4-BE49-F238E27FC236}">
                <a16:creationId xmlns:a16="http://schemas.microsoft.com/office/drawing/2014/main" id="{25205F17-BD52-4A39-ACC0-2F25005B3C10}"/>
              </a:ext>
            </a:extLst>
          </p:cNvPr>
          <p:cNvSpPr>
            <a:spLocks/>
          </p:cNvSpPr>
          <p:nvPr/>
        </p:nvSpPr>
        <p:spPr bwMode="auto">
          <a:xfrm rot="20673279">
            <a:off x="235751" y="4908481"/>
            <a:ext cx="1289190" cy="957863"/>
          </a:xfrm>
          <a:custGeom>
            <a:avLst/>
            <a:gdLst>
              <a:gd name="T0" fmla="*/ 763 w 1352"/>
              <a:gd name="T1" fmla="*/ 26 h 1324"/>
              <a:gd name="T2" fmla="*/ 710 w 1352"/>
              <a:gd name="T3" fmla="*/ 0 h 1324"/>
              <a:gd name="T4" fmla="*/ 689 w 1352"/>
              <a:gd name="T5" fmla="*/ 96 h 1324"/>
              <a:gd name="T6" fmla="*/ 634 w 1352"/>
              <a:gd name="T7" fmla="*/ 88 h 1324"/>
              <a:gd name="T8" fmla="*/ 598 w 1352"/>
              <a:gd name="T9" fmla="*/ 112 h 1324"/>
              <a:gd name="T10" fmla="*/ 594 w 1352"/>
              <a:gd name="T11" fmla="*/ 143 h 1324"/>
              <a:gd name="T12" fmla="*/ 555 w 1352"/>
              <a:gd name="T13" fmla="*/ 198 h 1324"/>
              <a:gd name="T14" fmla="*/ 321 w 1352"/>
              <a:gd name="T15" fmla="*/ 277 h 1324"/>
              <a:gd name="T16" fmla="*/ 172 w 1352"/>
              <a:gd name="T17" fmla="*/ 320 h 1324"/>
              <a:gd name="T18" fmla="*/ 105 w 1352"/>
              <a:gd name="T19" fmla="*/ 328 h 1324"/>
              <a:gd name="T20" fmla="*/ 26 w 1352"/>
              <a:gd name="T21" fmla="*/ 395 h 1324"/>
              <a:gd name="T22" fmla="*/ 16 w 1352"/>
              <a:gd name="T23" fmla="*/ 742 h 1324"/>
              <a:gd name="T24" fmla="*/ 126 w 1352"/>
              <a:gd name="T25" fmla="*/ 957 h 1324"/>
              <a:gd name="T26" fmla="*/ 270 w 1352"/>
              <a:gd name="T27" fmla="*/ 1076 h 1324"/>
              <a:gd name="T28" fmla="*/ 532 w 1352"/>
              <a:gd name="T29" fmla="*/ 1219 h 1324"/>
              <a:gd name="T30" fmla="*/ 718 w 1352"/>
              <a:gd name="T31" fmla="*/ 1276 h 1324"/>
              <a:gd name="T32" fmla="*/ 877 w 1352"/>
              <a:gd name="T33" fmla="*/ 1312 h 1324"/>
              <a:gd name="T34" fmla="*/ 985 w 1352"/>
              <a:gd name="T35" fmla="*/ 1322 h 1324"/>
              <a:gd name="T36" fmla="*/ 1037 w 1352"/>
              <a:gd name="T37" fmla="*/ 1324 h 1324"/>
              <a:gd name="T38" fmla="*/ 1252 w 1352"/>
              <a:gd name="T39" fmla="*/ 554 h 1324"/>
              <a:gd name="T40" fmla="*/ 769 w 1352"/>
              <a:gd name="T41" fmla="*/ 13 h 1324"/>
              <a:gd name="T42" fmla="*/ 763 w 1352"/>
              <a:gd name="T43" fmla="*/ 26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52" h="1324">
                <a:moveTo>
                  <a:pt x="763" y="26"/>
                </a:moveTo>
                <a:cubicBezTo>
                  <a:pt x="745" y="17"/>
                  <a:pt x="728" y="9"/>
                  <a:pt x="710" y="0"/>
                </a:cubicBezTo>
                <a:cubicBezTo>
                  <a:pt x="685" y="28"/>
                  <a:pt x="709" y="66"/>
                  <a:pt x="689" y="96"/>
                </a:cubicBezTo>
                <a:cubicBezTo>
                  <a:pt x="670" y="93"/>
                  <a:pt x="652" y="90"/>
                  <a:pt x="634" y="88"/>
                </a:cubicBezTo>
                <a:cubicBezTo>
                  <a:pt x="609" y="85"/>
                  <a:pt x="604" y="88"/>
                  <a:pt x="598" y="112"/>
                </a:cubicBezTo>
                <a:cubicBezTo>
                  <a:pt x="595" y="122"/>
                  <a:pt x="594" y="133"/>
                  <a:pt x="594" y="143"/>
                </a:cubicBezTo>
                <a:cubicBezTo>
                  <a:pt x="594" y="171"/>
                  <a:pt x="582" y="189"/>
                  <a:pt x="555" y="198"/>
                </a:cubicBezTo>
                <a:cubicBezTo>
                  <a:pt x="477" y="224"/>
                  <a:pt x="399" y="252"/>
                  <a:pt x="321" y="277"/>
                </a:cubicBezTo>
                <a:cubicBezTo>
                  <a:pt x="272" y="293"/>
                  <a:pt x="222" y="308"/>
                  <a:pt x="172" y="320"/>
                </a:cubicBezTo>
                <a:cubicBezTo>
                  <a:pt x="151" y="326"/>
                  <a:pt x="128" y="328"/>
                  <a:pt x="105" y="328"/>
                </a:cubicBezTo>
                <a:cubicBezTo>
                  <a:pt x="45" y="327"/>
                  <a:pt x="31" y="336"/>
                  <a:pt x="26" y="395"/>
                </a:cubicBezTo>
                <a:cubicBezTo>
                  <a:pt x="14" y="510"/>
                  <a:pt x="0" y="626"/>
                  <a:pt x="16" y="742"/>
                </a:cubicBezTo>
                <a:cubicBezTo>
                  <a:pt x="28" y="825"/>
                  <a:pt x="57" y="901"/>
                  <a:pt x="126" y="957"/>
                </a:cubicBezTo>
                <a:cubicBezTo>
                  <a:pt x="174" y="996"/>
                  <a:pt x="218" y="1044"/>
                  <a:pt x="270" y="1076"/>
                </a:cubicBezTo>
                <a:cubicBezTo>
                  <a:pt x="355" y="1127"/>
                  <a:pt x="439" y="1183"/>
                  <a:pt x="532" y="1219"/>
                </a:cubicBezTo>
                <a:cubicBezTo>
                  <a:pt x="593" y="1241"/>
                  <a:pt x="655" y="1259"/>
                  <a:pt x="718" y="1276"/>
                </a:cubicBezTo>
                <a:cubicBezTo>
                  <a:pt x="770" y="1290"/>
                  <a:pt x="824" y="1303"/>
                  <a:pt x="877" y="1312"/>
                </a:cubicBezTo>
                <a:cubicBezTo>
                  <a:pt x="912" y="1319"/>
                  <a:pt x="949" y="1320"/>
                  <a:pt x="985" y="1322"/>
                </a:cubicBezTo>
                <a:cubicBezTo>
                  <a:pt x="1002" y="1323"/>
                  <a:pt x="1020" y="1323"/>
                  <a:pt x="1037" y="1324"/>
                </a:cubicBezTo>
                <a:cubicBezTo>
                  <a:pt x="1037" y="1324"/>
                  <a:pt x="1352" y="990"/>
                  <a:pt x="1252" y="554"/>
                </a:cubicBezTo>
                <a:cubicBezTo>
                  <a:pt x="1152" y="118"/>
                  <a:pt x="769" y="13"/>
                  <a:pt x="769" y="13"/>
                </a:cubicBezTo>
                <a:cubicBezTo>
                  <a:pt x="767" y="17"/>
                  <a:pt x="765" y="22"/>
                  <a:pt x="763" y="26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2Leading foot">
            <a:extLst>
              <a:ext uri="{FF2B5EF4-FFF2-40B4-BE49-F238E27FC236}">
                <a16:creationId xmlns:a16="http://schemas.microsoft.com/office/drawing/2014/main" id="{0EC5B361-AFB3-492E-A5D6-1C4B432D0E2B}"/>
              </a:ext>
            </a:extLst>
          </p:cNvPr>
          <p:cNvSpPr>
            <a:spLocks/>
          </p:cNvSpPr>
          <p:nvPr/>
        </p:nvSpPr>
        <p:spPr bwMode="auto">
          <a:xfrm>
            <a:off x="604626" y="3187936"/>
            <a:ext cx="2185982" cy="2596774"/>
          </a:xfrm>
          <a:custGeom>
            <a:avLst/>
            <a:gdLst>
              <a:gd name="T0" fmla="*/ 1257 w 2619"/>
              <a:gd name="T1" fmla="*/ 391 h 3849"/>
              <a:gd name="T2" fmla="*/ 1144 w 2619"/>
              <a:gd name="T3" fmla="*/ 466 h 3849"/>
              <a:gd name="T4" fmla="*/ 1130 w 2619"/>
              <a:gd name="T5" fmla="*/ 513 h 3849"/>
              <a:gd name="T6" fmla="*/ 1169 w 2619"/>
              <a:gd name="T7" fmla="*/ 596 h 3849"/>
              <a:gd name="T8" fmla="*/ 1180 w 2619"/>
              <a:gd name="T9" fmla="*/ 618 h 3849"/>
              <a:gd name="T10" fmla="*/ 1168 w 2619"/>
              <a:gd name="T11" fmla="*/ 669 h 3849"/>
              <a:gd name="T12" fmla="*/ 1081 w 2619"/>
              <a:gd name="T13" fmla="*/ 746 h 3849"/>
              <a:gd name="T14" fmla="*/ 1094 w 2619"/>
              <a:gd name="T15" fmla="*/ 805 h 3849"/>
              <a:gd name="T16" fmla="*/ 1133 w 2619"/>
              <a:gd name="T17" fmla="*/ 952 h 3849"/>
              <a:gd name="T18" fmla="*/ 1127 w 2619"/>
              <a:gd name="T19" fmla="*/ 997 h 3849"/>
              <a:gd name="T20" fmla="*/ 995 w 2619"/>
              <a:gd name="T21" fmla="*/ 1225 h 3849"/>
              <a:gd name="T22" fmla="*/ 840 w 2619"/>
              <a:gd name="T23" fmla="*/ 1498 h 3849"/>
              <a:gd name="T24" fmla="*/ 720 w 2619"/>
              <a:gd name="T25" fmla="*/ 1706 h 3849"/>
              <a:gd name="T26" fmla="*/ 672 w 2619"/>
              <a:gd name="T27" fmla="*/ 1802 h 3849"/>
              <a:gd name="T28" fmla="*/ 537 w 2619"/>
              <a:gd name="T29" fmla="*/ 2060 h 3849"/>
              <a:gd name="T30" fmla="*/ 386 w 2619"/>
              <a:gd name="T31" fmla="*/ 2375 h 3849"/>
              <a:gd name="T32" fmla="*/ 333 w 2619"/>
              <a:gd name="T33" fmla="*/ 2491 h 3849"/>
              <a:gd name="T34" fmla="*/ 88 w 2619"/>
              <a:gd name="T35" fmla="*/ 3228 h 3849"/>
              <a:gd name="T36" fmla="*/ 601 w 2619"/>
              <a:gd name="T37" fmla="*/ 3802 h 3849"/>
              <a:gd name="T38" fmla="*/ 712 w 2619"/>
              <a:gd name="T39" fmla="*/ 3805 h 3849"/>
              <a:gd name="T40" fmla="*/ 856 w 2619"/>
              <a:gd name="T41" fmla="*/ 3811 h 3849"/>
              <a:gd name="T42" fmla="*/ 1104 w 2619"/>
              <a:gd name="T43" fmla="*/ 3777 h 3849"/>
              <a:gd name="T44" fmla="*/ 1139 w 2619"/>
              <a:gd name="T45" fmla="*/ 3767 h 3849"/>
              <a:gd name="T46" fmla="*/ 1190 w 2619"/>
              <a:gd name="T47" fmla="*/ 3739 h 3849"/>
              <a:gd name="T48" fmla="*/ 1271 w 2619"/>
              <a:gd name="T49" fmla="*/ 3637 h 3849"/>
              <a:gd name="T50" fmla="*/ 1362 w 2619"/>
              <a:gd name="T51" fmla="*/ 3470 h 3849"/>
              <a:gd name="T52" fmla="*/ 1545 w 2619"/>
              <a:gd name="T53" fmla="*/ 3068 h 3849"/>
              <a:gd name="T54" fmla="*/ 1614 w 2619"/>
              <a:gd name="T55" fmla="*/ 2939 h 3849"/>
              <a:gd name="T56" fmla="*/ 1677 w 2619"/>
              <a:gd name="T57" fmla="*/ 2824 h 3849"/>
              <a:gd name="T58" fmla="*/ 1758 w 2619"/>
              <a:gd name="T59" fmla="*/ 2677 h 3849"/>
              <a:gd name="T60" fmla="*/ 1844 w 2619"/>
              <a:gd name="T61" fmla="*/ 2542 h 3849"/>
              <a:gd name="T62" fmla="*/ 1868 w 2619"/>
              <a:gd name="T63" fmla="*/ 2574 h 3849"/>
              <a:gd name="T64" fmla="*/ 1921 w 2619"/>
              <a:gd name="T65" fmla="*/ 2915 h 3849"/>
              <a:gd name="T66" fmla="*/ 1929 w 2619"/>
              <a:gd name="T67" fmla="*/ 3073 h 3849"/>
              <a:gd name="T68" fmla="*/ 1924 w 2619"/>
              <a:gd name="T69" fmla="*/ 3484 h 3849"/>
              <a:gd name="T70" fmla="*/ 1908 w 2619"/>
              <a:gd name="T71" fmla="*/ 3690 h 3849"/>
              <a:gd name="T72" fmla="*/ 1932 w 2619"/>
              <a:gd name="T73" fmla="*/ 3749 h 3849"/>
              <a:gd name="T74" fmla="*/ 2030 w 2619"/>
              <a:gd name="T75" fmla="*/ 3816 h 3849"/>
              <a:gd name="T76" fmla="*/ 2219 w 2619"/>
              <a:gd name="T77" fmla="*/ 3775 h 3849"/>
              <a:gd name="T78" fmla="*/ 2232 w 2619"/>
              <a:gd name="T79" fmla="*/ 3732 h 3849"/>
              <a:gd name="T80" fmla="*/ 2233 w 2619"/>
              <a:gd name="T81" fmla="*/ 3632 h 3849"/>
              <a:gd name="T82" fmla="*/ 2259 w 2619"/>
              <a:gd name="T83" fmla="*/ 3383 h 3849"/>
              <a:gd name="T84" fmla="*/ 2280 w 2619"/>
              <a:gd name="T85" fmla="*/ 3192 h 3849"/>
              <a:gd name="T86" fmla="*/ 2316 w 2619"/>
              <a:gd name="T87" fmla="*/ 2896 h 3849"/>
              <a:gd name="T88" fmla="*/ 2325 w 2619"/>
              <a:gd name="T89" fmla="*/ 2805 h 3849"/>
              <a:gd name="T90" fmla="*/ 2362 w 2619"/>
              <a:gd name="T91" fmla="*/ 2524 h 3849"/>
              <a:gd name="T92" fmla="*/ 2398 w 2619"/>
              <a:gd name="T93" fmla="*/ 2259 h 3849"/>
              <a:gd name="T94" fmla="*/ 2408 w 2619"/>
              <a:gd name="T95" fmla="*/ 2172 h 3849"/>
              <a:gd name="T96" fmla="*/ 2460 w 2619"/>
              <a:gd name="T97" fmla="*/ 2071 h 3849"/>
              <a:gd name="T98" fmla="*/ 2536 w 2619"/>
              <a:gd name="T99" fmla="*/ 1928 h 3849"/>
              <a:gd name="T100" fmla="*/ 2578 w 2619"/>
              <a:gd name="T101" fmla="*/ 1766 h 3849"/>
              <a:gd name="T102" fmla="*/ 2616 w 2619"/>
              <a:gd name="T103" fmla="*/ 1474 h 3849"/>
              <a:gd name="T104" fmla="*/ 2583 w 2619"/>
              <a:gd name="T105" fmla="*/ 1101 h 3849"/>
              <a:gd name="T106" fmla="*/ 2538 w 2619"/>
              <a:gd name="T107" fmla="*/ 927 h 3849"/>
              <a:gd name="T108" fmla="*/ 2527 w 2619"/>
              <a:gd name="T109" fmla="*/ 898 h 3849"/>
              <a:gd name="T110" fmla="*/ 2588 w 2619"/>
              <a:gd name="T111" fmla="*/ 780 h 3849"/>
              <a:gd name="T112" fmla="*/ 2485 w 2619"/>
              <a:gd name="T113" fmla="*/ 670 h 3849"/>
              <a:gd name="T114" fmla="*/ 2112 w 2619"/>
              <a:gd name="T115" fmla="*/ 176 h 3849"/>
              <a:gd name="T116" fmla="*/ 1349 w 2619"/>
              <a:gd name="T117" fmla="*/ 328 h 3849"/>
              <a:gd name="T118" fmla="*/ 1257 w 2619"/>
              <a:gd name="T119" fmla="*/ 391 h 3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19" h="3849">
                <a:moveTo>
                  <a:pt x="1257" y="391"/>
                </a:moveTo>
                <a:cubicBezTo>
                  <a:pt x="1220" y="417"/>
                  <a:pt x="1183" y="443"/>
                  <a:pt x="1144" y="466"/>
                </a:cubicBezTo>
                <a:cubicBezTo>
                  <a:pt x="1123" y="479"/>
                  <a:pt x="1122" y="495"/>
                  <a:pt x="1130" y="513"/>
                </a:cubicBezTo>
                <a:cubicBezTo>
                  <a:pt x="1142" y="541"/>
                  <a:pt x="1156" y="569"/>
                  <a:pt x="1169" y="596"/>
                </a:cubicBezTo>
                <a:cubicBezTo>
                  <a:pt x="1173" y="604"/>
                  <a:pt x="1177" y="611"/>
                  <a:pt x="1180" y="618"/>
                </a:cubicBezTo>
                <a:cubicBezTo>
                  <a:pt x="1192" y="645"/>
                  <a:pt x="1191" y="649"/>
                  <a:pt x="1168" y="669"/>
                </a:cubicBezTo>
                <a:cubicBezTo>
                  <a:pt x="1140" y="695"/>
                  <a:pt x="1111" y="720"/>
                  <a:pt x="1081" y="746"/>
                </a:cubicBezTo>
                <a:cubicBezTo>
                  <a:pt x="1086" y="767"/>
                  <a:pt x="1089" y="786"/>
                  <a:pt x="1094" y="805"/>
                </a:cubicBezTo>
                <a:cubicBezTo>
                  <a:pt x="1107" y="854"/>
                  <a:pt x="1122" y="903"/>
                  <a:pt x="1133" y="952"/>
                </a:cubicBezTo>
                <a:cubicBezTo>
                  <a:pt x="1136" y="966"/>
                  <a:pt x="1134" y="985"/>
                  <a:pt x="1127" y="997"/>
                </a:cubicBezTo>
                <a:cubicBezTo>
                  <a:pt x="1084" y="1074"/>
                  <a:pt x="1039" y="1149"/>
                  <a:pt x="995" y="1225"/>
                </a:cubicBezTo>
                <a:cubicBezTo>
                  <a:pt x="943" y="1316"/>
                  <a:pt x="892" y="1407"/>
                  <a:pt x="840" y="1498"/>
                </a:cubicBezTo>
                <a:cubicBezTo>
                  <a:pt x="800" y="1568"/>
                  <a:pt x="759" y="1636"/>
                  <a:pt x="720" y="1706"/>
                </a:cubicBezTo>
                <a:cubicBezTo>
                  <a:pt x="703" y="1737"/>
                  <a:pt x="688" y="1770"/>
                  <a:pt x="672" y="1802"/>
                </a:cubicBezTo>
                <a:cubicBezTo>
                  <a:pt x="627" y="1888"/>
                  <a:pt x="584" y="1976"/>
                  <a:pt x="537" y="2060"/>
                </a:cubicBezTo>
                <a:cubicBezTo>
                  <a:pt x="480" y="2162"/>
                  <a:pt x="437" y="2271"/>
                  <a:pt x="386" y="2375"/>
                </a:cubicBezTo>
                <a:cubicBezTo>
                  <a:pt x="368" y="2412"/>
                  <a:pt x="351" y="2450"/>
                  <a:pt x="333" y="2491"/>
                </a:cubicBezTo>
                <a:cubicBezTo>
                  <a:pt x="333" y="2491"/>
                  <a:pt x="0" y="2808"/>
                  <a:pt x="88" y="3228"/>
                </a:cubicBezTo>
                <a:cubicBezTo>
                  <a:pt x="176" y="3648"/>
                  <a:pt x="601" y="3802"/>
                  <a:pt x="601" y="3802"/>
                </a:cubicBezTo>
                <a:cubicBezTo>
                  <a:pt x="638" y="3803"/>
                  <a:pt x="675" y="3804"/>
                  <a:pt x="712" y="3805"/>
                </a:cubicBezTo>
                <a:cubicBezTo>
                  <a:pt x="760" y="3807"/>
                  <a:pt x="808" y="3810"/>
                  <a:pt x="856" y="3811"/>
                </a:cubicBezTo>
                <a:cubicBezTo>
                  <a:pt x="940" y="3812"/>
                  <a:pt x="1023" y="3799"/>
                  <a:pt x="1104" y="3777"/>
                </a:cubicBezTo>
                <a:cubicBezTo>
                  <a:pt x="1116" y="3773"/>
                  <a:pt x="1128" y="3772"/>
                  <a:pt x="1139" y="3767"/>
                </a:cubicBezTo>
                <a:cubicBezTo>
                  <a:pt x="1157" y="3760"/>
                  <a:pt x="1178" y="3753"/>
                  <a:pt x="1190" y="3739"/>
                </a:cubicBezTo>
                <a:cubicBezTo>
                  <a:pt x="1219" y="3707"/>
                  <a:pt x="1242" y="3670"/>
                  <a:pt x="1271" y="3637"/>
                </a:cubicBezTo>
                <a:cubicBezTo>
                  <a:pt x="1314" y="3588"/>
                  <a:pt x="1341" y="3530"/>
                  <a:pt x="1362" y="3470"/>
                </a:cubicBezTo>
                <a:cubicBezTo>
                  <a:pt x="1413" y="3331"/>
                  <a:pt x="1487" y="3203"/>
                  <a:pt x="1545" y="3068"/>
                </a:cubicBezTo>
                <a:cubicBezTo>
                  <a:pt x="1564" y="3023"/>
                  <a:pt x="1591" y="2982"/>
                  <a:pt x="1614" y="2939"/>
                </a:cubicBezTo>
                <a:cubicBezTo>
                  <a:pt x="1635" y="2900"/>
                  <a:pt x="1655" y="2862"/>
                  <a:pt x="1677" y="2824"/>
                </a:cubicBezTo>
                <a:cubicBezTo>
                  <a:pt x="1704" y="2775"/>
                  <a:pt x="1729" y="2725"/>
                  <a:pt x="1758" y="2677"/>
                </a:cubicBezTo>
                <a:cubicBezTo>
                  <a:pt x="1786" y="2631"/>
                  <a:pt x="1815" y="2586"/>
                  <a:pt x="1844" y="2542"/>
                </a:cubicBezTo>
                <a:cubicBezTo>
                  <a:pt x="1866" y="2547"/>
                  <a:pt x="1865" y="2563"/>
                  <a:pt x="1868" y="2574"/>
                </a:cubicBezTo>
                <a:cubicBezTo>
                  <a:pt x="1896" y="2686"/>
                  <a:pt x="1910" y="2800"/>
                  <a:pt x="1921" y="2915"/>
                </a:cubicBezTo>
                <a:cubicBezTo>
                  <a:pt x="1927" y="2967"/>
                  <a:pt x="1929" y="3020"/>
                  <a:pt x="1929" y="3073"/>
                </a:cubicBezTo>
                <a:cubicBezTo>
                  <a:pt x="1929" y="3210"/>
                  <a:pt x="1928" y="3347"/>
                  <a:pt x="1924" y="3484"/>
                </a:cubicBezTo>
                <a:cubicBezTo>
                  <a:pt x="1923" y="3553"/>
                  <a:pt x="1914" y="3621"/>
                  <a:pt x="1908" y="3690"/>
                </a:cubicBezTo>
                <a:cubicBezTo>
                  <a:pt x="1907" y="3713"/>
                  <a:pt x="1910" y="3734"/>
                  <a:pt x="1932" y="3749"/>
                </a:cubicBezTo>
                <a:cubicBezTo>
                  <a:pt x="1965" y="3771"/>
                  <a:pt x="1995" y="3797"/>
                  <a:pt x="2030" y="3816"/>
                </a:cubicBezTo>
                <a:cubicBezTo>
                  <a:pt x="2092" y="3849"/>
                  <a:pt x="2172" y="3828"/>
                  <a:pt x="2219" y="3775"/>
                </a:cubicBezTo>
                <a:cubicBezTo>
                  <a:pt x="2228" y="3765"/>
                  <a:pt x="2232" y="3747"/>
                  <a:pt x="2232" y="3732"/>
                </a:cubicBezTo>
                <a:cubicBezTo>
                  <a:pt x="2234" y="3699"/>
                  <a:pt x="2230" y="3665"/>
                  <a:pt x="2233" y="3632"/>
                </a:cubicBezTo>
                <a:cubicBezTo>
                  <a:pt x="2240" y="3549"/>
                  <a:pt x="2242" y="3465"/>
                  <a:pt x="2259" y="3383"/>
                </a:cubicBezTo>
                <a:cubicBezTo>
                  <a:pt x="2272" y="3320"/>
                  <a:pt x="2272" y="3256"/>
                  <a:pt x="2280" y="3192"/>
                </a:cubicBezTo>
                <a:cubicBezTo>
                  <a:pt x="2291" y="3093"/>
                  <a:pt x="2304" y="2995"/>
                  <a:pt x="2316" y="2896"/>
                </a:cubicBezTo>
                <a:cubicBezTo>
                  <a:pt x="2320" y="2865"/>
                  <a:pt x="2321" y="2835"/>
                  <a:pt x="2325" y="2805"/>
                </a:cubicBezTo>
                <a:cubicBezTo>
                  <a:pt x="2337" y="2711"/>
                  <a:pt x="2349" y="2617"/>
                  <a:pt x="2362" y="2524"/>
                </a:cubicBezTo>
                <a:cubicBezTo>
                  <a:pt x="2374" y="2435"/>
                  <a:pt x="2386" y="2347"/>
                  <a:pt x="2398" y="2259"/>
                </a:cubicBezTo>
                <a:cubicBezTo>
                  <a:pt x="2401" y="2230"/>
                  <a:pt x="2404" y="2201"/>
                  <a:pt x="2408" y="2172"/>
                </a:cubicBezTo>
                <a:cubicBezTo>
                  <a:pt x="2412" y="2132"/>
                  <a:pt x="2435" y="2098"/>
                  <a:pt x="2460" y="2071"/>
                </a:cubicBezTo>
                <a:cubicBezTo>
                  <a:pt x="2499" y="2029"/>
                  <a:pt x="2520" y="1980"/>
                  <a:pt x="2536" y="1928"/>
                </a:cubicBezTo>
                <a:cubicBezTo>
                  <a:pt x="2552" y="1875"/>
                  <a:pt x="2564" y="1820"/>
                  <a:pt x="2578" y="1766"/>
                </a:cubicBezTo>
                <a:cubicBezTo>
                  <a:pt x="2604" y="1670"/>
                  <a:pt x="2614" y="1572"/>
                  <a:pt x="2616" y="1474"/>
                </a:cubicBezTo>
                <a:cubicBezTo>
                  <a:pt x="2619" y="1348"/>
                  <a:pt x="2607" y="1224"/>
                  <a:pt x="2583" y="1101"/>
                </a:cubicBezTo>
                <a:cubicBezTo>
                  <a:pt x="2572" y="1042"/>
                  <a:pt x="2554" y="985"/>
                  <a:pt x="2538" y="927"/>
                </a:cubicBezTo>
                <a:cubicBezTo>
                  <a:pt x="2535" y="917"/>
                  <a:pt x="2529" y="908"/>
                  <a:pt x="2527" y="898"/>
                </a:cubicBezTo>
                <a:cubicBezTo>
                  <a:pt x="2521" y="878"/>
                  <a:pt x="2588" y="780"/>
                  <a:pt x="2588" y="780"/>
                </a:cubicBezTo>
                <a:cubicBezTo>
                  <a:pt x="2588" y="780"/>
                  <a:pt x="2479" y="691"/>
                  <a:pt x="2485" y="670"/>
                </a:cubicBezTo>
                <a:cubicBezTo>
                  <a:pt x="2485" y="670"/>
                  <a:pt x="2536" y="352"/>
                  <a:pt x="2112" y="176"/>
                </a:cubicBezTo>
                <a:cubicBezTo>
                  <a:pt x="1688" y="0"/>
                  <a:pt x="1349" y="328"/>
                  <a:pt x="1349" y="328"/>
                </a:cubicBezTo>
                <a:cubicBezTo>
                  <a:pt x="1318" y="349"/>
                  <a:pt x="1288" y="370"/>
                  <a:pt x="1257" y="391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2Leading leg">
            <a:extLst>
              <a:ext uri="{FF2B5EF4-FFF2-40B4-BE49-F238E27FC236}">
                <a16:creationId xmlns:a16="http://schemas.microsoft.com/office/drawing/2014/main" id="{988B1448-10A4-41AE-B979-2DC72C9F1B18}"/>
              </a:ext>
            </a:extLst>
          </p:cNvPr>
          <p:cNvSpPr>
            <a:spLocks/>
          </p:cNvSpPr>
          <p:nvPr/>
        </p:nvSpPr>
        <p:spPr bwMode="auto">
          <a:xfrm>
            <a:off x="1653963" y="-872841"/>
            <a:ext cx="2549525" cy="4887913"/>
          </a:xfrm>
          <a:custGeom>
            <a:avLst/>
            <a:gdLst>
              <a:gd name="T0" fmla="*/ 3147 w 3283"/>
              <a:gd name="T1" fmla="*/ 460 h 6308"/>
              <a:gd name="T2" fmla="*/ 2003 w 3283"/>
              <a:gd name="T3" fmla="*/ 328 h 6308"/>
              <a:gd name="T4" fmla="*/ 1899 w 3283"/>
              <a:gd name="T5" fmla="*/ 921 h 6308"/>
              <a:gd name="T6" fmla="*/ 1764 w 3283"/>
              <a:gd name="T7" fmla="*/ 1464 h 6308"/>
              <a:gd name="T8" fmla="*/ 1591 w 3283"/>
              <a:gd name="T9" fmla="*/ 2006 h 6308"/>
              <a:gd name="T10" fmla="*/ 1591 w 3283"/>
              <a:gd name="T11" fmla="*/ 2007 h 6308"/>
              <a:gd name="T12" fmla="*/ 1533 w 3283"/>
              <a:gd name="T13" fmla="*/ 2184 h 6308"/>
              <a:gd name="T14" fmla="*/ 1503 w 3283"/>
              <a:gd name="T15" fmla="*/ 2270 h 6308"/>
              <a:gd name="T16" fmla="*/ 1438 w 3283"/>
              <a:gd name="T17" fmla="*/ 2465 h 6308"/>
              <a:gd name="T18" fmla="*/ 1329 w 3283"/>
              <a:gd name="T19" fmla="*/ 2795 h 6308"/>
              <a:gd name="T20" fmla="*/ 1261 w 3283"/>
              <a:gd name="T21" fmla="*/ 3003 h 6308"/>
              <a:gd name="T22" fmla="*/ 1150 w 3283"/>
              <a:gd name="T23" fmla="*/ 3319 h 6308"/>
              <a:gd name="T24" fmla="*/ 1032 w 3283"/>
              <a:gd name="T25" fmla="*/ 3666 h 6308"/>
              <a:gd name="T26" fmla="*/ 932 w 3283"/>
              <a:gd name="T27" fmla="*/ 3935 h 6308"/>
              <a:gd name="T28" fmla="*/ 862 w 3283"/>
              <a:gd name="T29" fmla="*/ 4135 h 6308"/>
              <a:gd name="T30" fmla="*/ 813 w 3283"/>
              <a:gd name="T31" fmla="*/ 4265 h 6308"/>
              <a:gd name="T32" fmla="*/ 730 w 3283"/>
              <a:gd name="T33" fmla="*/ 4485 h 6308"/>
              <a:gd name="T34" fmla="*/ 622 w 3283"/>
              <a:gd name="T35" fmla="*/ 4738 h 6308"/>
              <a:gd name="T36" fmla="*/ 557 w 3283"/>
              <a:gd name="T37" fmla="*/ 4888 h 6308"/>
              <a:gd name="T38" fmla="*/ 399 w 3283"/>
              <a:gd name="T39" fmla="*/ 5154 h 6308"/>
              <a:gd name="T40" fmla="*/ 313 w 3283"/>
              <a:gd name="T41" fmla="*/ 5282 h 6308"/>
              <a:gd name="T42" fmla="*/ 196 w 3283"/>
              <a:gd name="T43" fmla="*/ 5449 h 6308"/>
              <a:gd name="T44" fmla="*/ 111 w 3283"/>
              <a:gd name="T45" fmla="*/ 5570 h 6308"/>
              <a:gd name="T46" fmla="*/ 81 w 3283"/>
              <a:gd name="T47" fmla="*/ 5609 h 6308"/>
              <a:gd name="T48" fmla="*/ 53 w 3283"/>
              <a:gd name="T49" fmla="*/ 5593 h 6308"/>
              <a:gd name="T50" fmla="*/ 48 w 3283"/>
              <a:gd name="T51" fmla="*/ 5643 h 6308"/>
              <a:gd name="T52" fmla="*/ 0 w 3283"/>
              <a:gd name="T53" fmla="*/ 5676 h 6308"/>
              <a:gd name="T54" fmla="*/ 459 w 3283"/>
              <a:gd name="T55" fmla="*/ 6156 h 6308"/>
              <a:gd name="T56" fmla="*/ 1136 w 3283"/>
              <a:gd name="T57" fmla="*/ 6018 h 6308"/>
              <a:gd name="T58" fmla="*/ 1152 w 3283"/>
              <a:gd name="T59" fmla="*/ 5989 h 6308"/>
              <a:gd name="T60" fmla="*/ 1320 w 3283"/>
              <a:gd name="T61" fmla="*/ 5742 h 6308"/>
              <a:gd name="T62" fmla="*/ 1336 w 3283"/>
              <a:gd name="T63" fmla="*/ 5718 h 6308"/>
              <a:gd name="T64" fmla="*/ 1525 w 3283"/>
              <a:gd name="T65" fmla="*/ 5469 h 6308"/>
              <a:gd name="T66" fmla="*/ 1665 w 3283"/>
              <a:gd name="T67" fmla="*/ 5291 h 6308"/>
              <a:gd name="T68" fmla="*/ 1747 w 3283"/>
              <a:gd name="T69" fmla="*/ 5182 h 6308"/>
              <a:gd name="T70" fmla="*/ 1913 w 3283"/>
              <a:gd name="T71" fmla="*/ 4970 h 6308"/>
              <a:gd name="T72" fmla="*/ 2063 w 3283"/>
              <a:gd name="T73" fmla="*/ 4774 h 6308"/>
              <a:gd name="T74" fmla="*/ 2154 w 3283"/>
              <a:gd name="T75" fmla="*/ 4667 h 6308"/>
              <a:gd name="T76" fmla="*/ 2280 w 3283"/>
              <a:gd name="T77" fmla="*/ 4513 h 6308"/>
              <a:gd name="T78" fmla="*/ 2516 w 3283"/>
              <a:gd name="T79" fmla="*/ 4232 h 6308"/>
              <a:gd name="T80" fmla="*/ 2599 w 3283"/>
              <a:gd name="T81" fmla="*/ 4139 h 6308"/>
              <a:gd name="T82" fmla="*/ 2699 w 3283"/>
              <a:gd name="T83" fmla="*/ 4000 h 6308"/>
              <a:gd name="T84" fmla="*/ 2846 w 3283"/>
              <a:gd name="T85" fmla="*/ 3742 h 6308"/>
              <a:gd name="T86" fmla="*/ 2933 w 3283"/>
              <a:gd name="T87" fmla="*/ 3560 h 6308"/>
              <a:gd name="T88" fmla="*/ 2984 w 3283"/>
              <a:gd name="T89" fmla="*/ 3433 h 6308"/>
              <a:gd name="T90" fmla="*/ 3011 w 3283"/>
              <a:gd name="T91" fmla="*/ 3336 h 6308"/>
              <a:gd name="T92" fmla="*/ 3085 w 3283"/>
              <a:gd name="T93" fmla="*/ 3097 h 6308"/>
              <a:gd name="T94" fmla="*/ 3142 w 3283"/>
              <a:gd name="T95" fmla="*/ 2810 h 6308"/>
              <a:gd name="T96" fmla="*/ 3147 w 3283"/>
              <a:gd name="T97" fmla="*/ 460 h 6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83" h="6308">
                <a:moveTo>
                  <a:pt x="3147" y="460"/>
                </a:moveTo>
                <a:cubicBezTo>
                  <a:pt x="2003" y="328"/>
                  <a:pt x="2003" y="328"/>
                  <a:pt x="2003" y="328"/>
                </a:cubicBezTo>
                <a:cubicBezTo>
                  <a:pt x="1899" y="921"/>
                  <a:pt x="1899" y="921"/>
                  <a:pt x="1899" y="921"/>
                </a:cubicBezTo>
                <a:cubicBezTo>
                  <a:pt x="1867" y="1105"/>
                  <a:pt x="1822" y="1286"/>
                  <a:pt x="1764" y="1464"/>
                </a:cubicBezTo>
                <a:cubicBezTo>
                  <a:pt x="1690" y="1694"/>
                  <a:pt x="1592" y="2002"/>
                  <a:pt x="1591" y="2006"/>
                </a:cubicBezTo>
                <a:cubicBezTo>
                  <a:pt x="1591" y="2007"/>
                  <a:pt x="1591" y="2007"/>
                  <a:pt x="1591" y="2007"/>
                </a:cubicBezTo>
                <a:cubicBezTo>
                  <a:pt x="1572" y="2066"/>
                  <a:pt x="1553" y="2125"/>
                  <a:pt x="1533" y="2184"/>
                </a:cubicBezTo>
                <a:cubicBezTo>
                  <a:pt x="1524" y="2213"/>
                  <a:pt x="1511" y="2241"/>
                  <a:pt x="1503" y="2270"/>
                </a:cubicBezTo>
                <a:cubicBezTo>
                  <a:pt x="1486" y="2337"/>
                  <a:pt x="1460" y="2400"/>
                  <a:pt x="1438" y="2465"/>
                </a:cubicBezTo>
                <a:cubicBezTo>
                  <a:pt x="1400" y="2575"/>
                  <a:pt x="1366" y="2685"/>
                  <a:pt x="1329" y="2795"/>
                </a:cubicBezTo>
                <a:cubicBezTo>
                  <a:pt x="1307" y="2864"/>
                  <a:pt x="1284" y="2934"/>
                  <a:pt x="1261" y="3003"/>
                </a:cubicBezTo>
                <a:cubicBezTo>
                  <a:pt x="1224" y="3109"/>
                  <a:pt x="1186" y="3214"/>
                  <a:pt x="1150" y="3319"/>
                </a:cubicBezTo>
                <a:cubicBezTo>
                  <a:pt x="1110" y="3435"/>
                  <a:pt x="1073" y="3551"/>
                  <a:pt x="1032" y="3666"/>
                </a:cubicBezTo>
                <a:cubicBezTo>
                  <a:pt x="1000" y="3756"/>
                  <a:pt x="965" y="3845"/>
                  <a:pt x="932" y="3935"/>
                </a:cubicBezTo>
                <a:cubicBezTo>
                  <a:pt x="908" y="4001"/>
                  <a:pt x="886" y="4068"/>
                  <a:pt x="862" y="4135"/>
                </a:cubicBezTo>
                <a:cubicBezTo>
                  <a:pt x="846" y="4179"/>
                  <a:pt x="829" y="4222"/>
                  <a:pt x="813" y="4265"/>
                </a:cubicBezTo>
                <a:cubicBezTo>
                  <a:pt x="785" y="4339"/>
                  <a:pt x="759" y="4413"/>
                  <a:pt x="730" y="4485"/>
                </a:cubicBezTo>
                <a:cubicBezTo>
                  <a:pt x="696" y="4570"/>
                  <a:pt x="658" y="4654"/>
                  <a:pt x="622" y="4738"/>
                </a:cubicBezTo>
                <a:cubicBezTo>
                  <a:pt x="600" y="4788"/>
                  <a:pt x="581" y="4839"/>
                  <a:pt x="557" y="4888"/>
                </a:cubicBezTo>
                <a:cubicBezTo>
                  <a:pt x="510" y="4980"/>
                  <a:pt x="462" y="5071"/>
                  <a:pt x="399" y="5154"/>
                </a:cubicBezTo>
                <a:cubicBezTo>
                  <a:pt x="368" y="5194"/>
                  <a:pt x="344" y="5241"/>
                  <a:pt x="313" y="5282"/>
                </a:cubicBezTo>
                <a:cubicBezTo>
                  <a:pt x="272" y="5337"/>
                  <a:pt x="234" y="5393"/>
                  <a:pt x="196" y="5449"/>
                </a:cubicBezTo>
                <a:cubicBezTo>
                  <a:pt x="167" y="5489"/>
                  <a:pt x="140" y="5530"/>
                  <a:pt x="111" y="5570"/>
                </a:cubicBezTo>
                <a:cubicBezTo>
                  <a:pt x="102" y="5583"/>
                  <a:pt x="92" y="5595"/>
                  <a:pt x="81" y="5609"/>
                </a:cubicBezTo>
                <a:cubicBezTo>
                  <a:pt x="71" y="5603"/>
                  <a:pt x="62" y="5598"/>
                  <a:pt x="53" y="5593"/>
                </a:cubicBezTo>
                <a:cubicBezTo>
                  <a:pt x="29" y="5607"/>
                  <a:pt x="53" y="5627"/>
                  <a:pt x="48" y="5643"/>
                </a:cubicBezTo>
                <a:cubicBezTo>
                  <a:pt x="32" y="5654"/>
                  <a:pt x="16" y="5665"/>
                  <a:pt x="0" y="5676"/>
                </a:cubicBezTo>
                <a:cubicBezTo>
                  <a:pt x="0" y="5676"/>
                  <a:pt x="11" y="6004"/>
                  <a:pt x="459" y="6156"/>
                </a:cubicBezTo>
                <a:cubicBezTo>
                  <a:pt x="907" y="6308"/>
                  <a:pt x="1136" y="6018"/>
                  <a:pt x="1136" y="6018"/>
                </a:cubicBezTo>
                <a:cubicBezTo>
                  <a:pt x="1139" y="6009"/>
                  <a:pt x="1144" y="5999"/>
                  <a:pt x="1152" y="5989"/>
                </a:cubicBezTo>
                <a:cubicBezTo>
                  <a:pt x="1211" y="5909"/>
                  <a:pt x="1264" y="5825"/>
                  <a:pt x="1320" y="5742"/>
                </a:cubicBezTo>
                <a:cubicBezTo>
                  <a:pt x="1325" y="5734"/>
                  <a:pt x="1330" y="5726"/>
                  <a:pt x="1336" y="5718"/>
                </a:cubicBezTo>
                <a:cubicBezTo>
                  <a:pt x="1399" y="5635"/>
                  <a:pt x="1461" y="5552"/>
                  <a:pt x="1525" y="5469"/>
                </a:cubicBezTo>
                <a:cubicBezTo>
                  <a:pt x="1570" y="5409"/>
                  <a:pt x="1618" y="5351"/>
                  <a:pt x="1665" y="5291"/>
                </a:cubicBezTo>
                <a:cubicBezTo>
                  <a:pt x="1693" y="5255"/>
                  <a:pt x="1719" y="5218"/>
                  <a:pt x="1747" y="5182"/>
                </a:cubicBezTo>
                <a:cubicBezTo>
                  <a:pt x="1802" y="5111"/>
                  <a:pt x="1858" y="5041"/>
                  <a:pt x="1913" y="4970"/>
                </a:cubicBezTo>
                <a:cubicBezTo>
                  <a:pt x="1964" y="4905"/>
                  <a:pt x="2012" y="4839"/>
                  <a:pt x="2063" y="4774"/>
                </a:cubicBezTo>
                <a:cubicBezTo>
                  <a:pt x="2092" y="4737"/>
                  <a:pt x="2124" y="4703"/>
                  <a:pt x="2154" y="4667"/>
                </a:cubicBezTo>
                <a:cubicBezTo>
                  <a:pt x="2197" y="4616"/>
                  <a:pt x="2241" y="4566"/>
                  <a:pt x="2280" y="4513"/>
                </a:cubicBezTo>
                <a:cubicBezTo>
                  <a:pt x="2352" y="4413"/>
                  <a:pt x="2436" y="4324"/>
                  <a:pt x="2516" y="4232"/>
                </a:cubicBezTo>
                <a:cubicBezTo>
                  <a:pt x="2543" y="4200"/>
                  <a:pt x="2574" y="4172"/>
                  <a:pt x="2599" y="4139"/>
                </a:cubicBezTo>
                <a:cubicBezTo>
                  <a:pt x="2635" y="4095"/>
                  <a:pt x="2670" y="4049"/>
                  <a:pt x="2699" y="4000"/>
                </a:cubicBezTo>
                <a:cubicBezTo>
                  <a:pt x="2751" y="3916"/>
                  <a:pt x="2800" y="3830"/>
                  <a:pt x="2846" y="3742"/>
                </a:cubicBezTo>
                <a:cubicBezTo>
                  <a:pt x="2878" y="3683"/>
                  <a:pt x="2906" y="3621"/>
                  <a:pt x="2933" y="3560"/>
                </a:cubicBezTo>
                <a:cubicBezTo>
                  <a:pt x="2952" y="3518"/>
                  <a:pt x="2969" y="3476"/>
                  <a:pt x="2984" y="3433"/>
                </a:cubicBezTo>
                <a:cubicBezTo>
                  <a:pt x="2996" y="3402"/>
                  <a:pt x="2998" y="3367"/>
                  <a:pt x="3011" y="3336"/>
                </a:cubicBezTo>
                <a:cubicBezTo>
                  <a:pt x="3042" y="3258"/>
                  <a:pt x="3066" y="3178"/>
                  <a:pt x="3085" y="3097"/>
                </a:cubicBezTo>
                <a:cubicBezTo>
                  <a:pt x="3108" y="3003"/>
                  <a:pt x="3125" y="2906"/>
                  <a:pt x="3142" y="2810"/>
                </a:cubicBezTo>
                <a:cubicBezTo>
                  <a:pt x="3283" y="2028"/>
                  <a:pt x="3175" y="0"/>
                  <a:pt x="3147" y="460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umper 1">
            <a:extLst>
              <a:ext uri="{FF2B5EF4-FFF2-40B4-BE49-F238E27FC236}">
                <a16:creationId xmlns:a16="http://schemas.microsoft.com/office/drawing/2014/main" id="{64B54CDA-09F5-400F-B62D-222BA4561CE3}"/>
              </a:ext>
            </a:extLst>
          </p:cNvPr>
          <p:cNvSpPr/>
          <p:nvPr/>
        </p:nvSpPr>
        <p:spPr>
          <a:xfrm>
            <a:off x="-1088412" y="-1222080"/>
            <a:ext cx="988218" cy="9807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Animation bumper</a:t>
            </a:r>
          </a:p>
        </p:txBody>
      </p:sp>
      <p:sp>
        <p:nvSpPr>
          <p:cNvPr id="208" name="1Leading toe">
            <a:extLst>
              <a:ext uri="{FF2B5EF4-FFF2-40B4-BE49-F238E27FC236}">
                <a16:creationId xmlns:a16="http://schemas.microsoft.com/office/drawing/2014/main" id="{C684C644-83CC-488F-A00E-71D1A79350F2}"/>
              </a:ext>
            </a:extLst>
          </p:cNvPr>
          <p:cNvSpPr>
            <a:spLocks/>
          </p:cNvSpPr>
          <p:nvPr/>
        </p:nvSpPr>
        <p:spPr bwMode="auto">
          <a:xfrm rot="21042373">
            <a:off x="700393" y="5232842"/>
            <a:ext cx="1050925" cy="1025525"/>
          </a:xfrm>
          <a:custGeom>
            <a:avLst/>
            <a:gdLst>
              <a:gd name="T0" fmla="*/ 763 w 1352"/>
              <a:gd name="T1" fmla="*/ 26 h 1324"/>
              <a:gd name="T2" fmla="*/ 710 w 1352"/>
              <a:gd name="T3" fmla="*/ 0 h 1324"/>
              <a:gd name="T4" fmla="*/ 689 w 1352"/>
              <a:gd name="T5" fmla="*/ 96 h 1324"/>
              <a:gd name="T6" fmla="*/ 634 w 1352"/>
              <a:gd name="T7" fmla="*/ 88 h 1324"/>
              <a:gd name="T8" fmla="*/ 598 w 1352"/>
              <a:gd name="T9" fmla="*/ 112 h 1324"/>
              <a:gd name="T10" fmla="*/ 594 w 1352"/>
              <a:gd name="T11" fmla="*/ 143 h 1324"/>
              <a:gd name="T12" fmla="*/ 555 w 1352"/>
              <a:gd name="T13" fmla="*/ 198 h 1324"/>
              <a:gd name="T14" fmla="*/ 321 w 1352"/>
              <a:gd name="T15" fmla="*/ 277 h 1324"/>
              <a:gd name="T16" fmla="*/ 172 w 1352"/>
              <a:gd name="T17" fmla="*/ 320 h 1324"/>
              <a:gd name="T18" fmla="*/ 105 w 1352"/>
              <a:gd name="T19" fmla="*/ 328 h 1324"/>
              <a:gd name="T20" fmla="*/ 26 w 1352"/>
              <a:gd name="T21" fmla="*/ 395 h 1324"/>
              <a:gd name="T22" fmla="*/ 16 w 1352"/>
              <a:gd name="T23" fmla="*/ 742 h 1324"/>
              <a:gd name="T24" fmla="*/ 126 w 1352"/>
              <a:gd name="T25" fmla="*/ 957 h 1324"/>
              <a:gd name="T26" fmla="*/ 270 w 1352"/>
              <a:gd name="T27" fmla="*/ 1076 h 1324"/>
              <a:gd name="T28" fmla="*/ 532 w 1352"/>
              <a:gd name="T29" fmla="*/ 1219 h 1324"/>
              <a:gd name="T30" fmla="*/ 718 w 1352"/>
              <a:gd name="T31" fmla="*/ 1276 h 1324"/>
              <a:gd name="T32" fmla="*/ 877 w 1352"/>
              <a:gd name="T33" fmla="*/ 1312 h 1324"/>
              <a:gd name="T34" fmla="*/ 985 w 1352"/>
              <a:gd name="T35" fmla="*/ 1322 h 1324"/>
              <a:gd name="T36" fmla="*/ 1037 w 1352"/>
              <a:gd name="T37" fmla="*/ 1324 h 1324"/>
              <a:gd name="T38" fmla="*/ 1252 w 1352"/>
              <a:gd name="T39" fmla="*/ 554 h 1324"/>
              <a:gd name="T40" fmla="*/ 769 w 1352"/>
              <a:gd name="T41" fmla="*/ 13 h 1324"/>
              <a:gd name="T42" fmla="*/ 763 w 1352"/>
              <a:gd name="T43" fmla="*/ 26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52" h="1324">
                <a:moveTo>
                  <a:pt x="763" y="26"/>
                </a:moveTo>
                <a:cubicBezTo>
                  <a:pt x="745" y="17"/>
                  <a:pt x="728" y="9"/>
                  <a:pt x="710" y="0"/>
                </a:cubicBezTo>
                <a:cubicBezTo>
                  <a:pt x="685" y="28"/>
                  <a:pt x="709" y="66"/>
                  <a:pt x="689" y="96"/>
                </a:cubicBezTo>
                <a:cubicBezTo>
                  <a:pt x="670" y="93"/>
                  <a:pt x="652" y="90"/>
                  <a:pt x="634" y="88"/>
                </a:cubicBezTo>
                <a:cubicBezTo>
                  <a:pt x="609" y="85"/>
                  <a:pt x="604" y="88"/>
                  <a:pt x="598" y="112"/>
                </a:cubicBezTo>
                <a:cubicBezTo>
                  <a:pt x="595" y="122"/>
                  <a:pt x="594" y="133"/>
                  <a:pt x="594" y="143"/>
                </a:cubicBezTo>
                <a:cubicBezTo>
                  <a:pt x="594" y="171"/>
                  <a:pt x="582" y="189"/>
                  <a:pt x="555" y="198"/>
                </a:cubicBezTo>
                <a:cubicBezTo>
                  <a:pt x="477" y="224"/>
                  <a:pt x="399" y="252"/>
                  <a:pt x="321" y="277"/>
                </a:cubicBezTo>
                <a:cubicBezTo>
                  <a:pt x="272" y="293"/>
                  <a:pt x="222" y="308"/>
                  <a:pt x="172" y="320"/>
                </a:cubicBezTo>
                <a:cubicBezTo>
                  <a:pt x="151" y="326"/>
                  <a:pt x="128" y="328"/>
                  <a:pt x="105" y="328"/>
                </a:cubicBezTo>
                <a:cubicBezTo>
                  <a:pt x="45" y="327"/>
                  <a:pt x="31" y="336"/>
                  <a:pt x="26" y="395"/>
                </a:cubicBezTo>
                <a:cubicBezTo>
                  <a:pt x="14" y="510"/>
                  <a:pt x="0" y="626"/>
                  <a:pt x="16" y="742"/>
                </a:cubicBezTo>
                <a:cubicBezTo>
                  <a:pt x="28" y="825"/>
                  <a:pt x="57" y="901"/>
                  <a:pt x="126" y="957"/>
                </a:cubicBezTo>
                <a:cubicBezTo>
                  <a:pt x="174" y="996"/>
                  <a:pt x="218" y="1044"/>
                  <a:pt x="270" y="1076"/>
                </a:cubicBezTo>
                <a:cubicBezTo>
                  <a:pt x="355" y="1127"/>
                  <a:pt x="439" y="1183"/>
                  <a:pt x="532" y="1219"/>
                </a:cubicBezTo>
                <a:cubicBezTo>
                  <a:pt x="593" y="1241"/>
                  <a:pt x="655" y="1259"/>
                  <a:pt x="718" y="1276"/>
                </a:cubicBezTo>
                <a:cubicBezTo>
                  <a:pt x="770" y="1290"/>
                  <a:pt x="824" y="1303"/>
                  <a:pt x="877" y="1312"/>
                </a:cubicBezTo>
                <a:cubicBezTo>
                  <a:pt x="912" y="1319"/>
                  <a:pt x="949" y="1320"/>
                  <a:pt x="985" y="1322"/>
                </a:cubicBezTo>
                <a:cubicBezTo>
                  <a:pt x="1002" y="1323"/>
                  <a:pt x="1020" y="1323"/>
                  <a:pt x="1037" y="1324"/>
                </a:cubicBezTo>
                <a:cubicBezTo>
                  <a:pt x="1037" y="1324"/>
                  <a:pt x="1352" y="990"/>
                  <a:pt x="1252" y="554"/>
                </a:cubicBezTo>
                <a:cubicBezTo>
                  <a:pt x="1152" y="118"/>
                  <a:pt x="769" y="13"/>
                  <a:pt x="769" y="13"/>
                </a:cubicBezTo>
                <a:cubicBezTo>
                  <a:pt x="767" y="17"/>
                  <a:pt x="765" y="22"/>
                  <a:pt x="763" y="26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1Leading foot">
            <a:extLst>
              <a:ext uri="{FF2B5EF4-FFF2-40B4-BE49-F238E27FC236}">
                <a16:creationId xmlns:a16="http://schemas.microsoft.com/office/drawing/2014/main" id="{875BADF9-7348-4E91-A1AD-81A54BA118C3}"/>
              </a:ext>
            </a:extLst>
          </p:cNvPr>
          <p:cNvSpPr>
            <a:spLocks/>
          </p:cNvSpPr>
          <p:nvPr/>
        </p:nvSpPr>
        <p:spPr bwMode="auto">
          <a:xfrm>
            <a:off x="1038532" y="3273155"/>
            <a:ext cx="2035175" cy="2981325"/>
          </a:xfrm>
          <a:custGeom>
            <a:avLst/>
            <a:gdLst>
              <a:gd name="T0" fmla="*/ 1257 w 2619"/>
              <a:gd name="T1" fmla="*/ 391 h 3849"/>
              <a:gd name="T2" fmla="*/ 1144 w 2619"/>
              <a:gd name="T3" fmla="*/ 466 h 3849"/>
              <a:gd name="T4" fmla="*/ 1130 w 2619"/>
              <a:gd name="T5" fmla="*/ 513 h 3849"/>
              <a:gd name="T6" fmla="*/ 1169 w 2619"/>
              <a:gd name="T7" fmla="*/ 596 h 3849"/>
              <a:gd name="T8" fmla="*/ 1180 w 2619"/>
              <a:gd name="T9" fmla="*/ 618 h 3849"/>
              <a:gd name="T10" fmla="*/ 1168 w 2619"/>
              <a:gd name="T11" fmla="*/ 669 h 3849"/>
              <a:gd name="T12" fmla="*/ 1081 w 2619"/>
              <a:gd name="T13" fmla="*/ 746 h 3849"/>
              <a:gd name="T14" fmla="*/ 1094 w 2619"/>
              <a:gd name="T15" fmla="*/ 805 h 3849"/>
              <a:gd name="T16" fmla="*/ 1133 w 2619"/>
              <a:gd name="T17" fmla="*/ 952 h 3849"/>
              <a:gd name="T18" fmla="*/ 1127 w 2619"/>
              <a:gd name="T19" fmla="*/ 997 h 3849"/>
              <a:gd name="T20" fmla="*/ 995 w 2619"/>
              <a:gd name="T21" fmla="*/ 1225 h 3849"/>
              <a:gd name="T22" fmla="*/ 840 w 2619"/>
              <a:gd name="T23" fmla="*/ 1498 h 3849"/>
              <a:gd name="T24" fmla="*/ 720 w 2619"/>
              <a:gd name="T25" fmla="*/ 1706 h 3849"/>
              <a:gd name="T26" fmla="*/ 672 w 2619"/>
              <a:gd name="T27" fmla="*/ 1802 h 3849"/>
              <a:gd name="T28" fmla="*/ 537 w 2619"/>
              <a:gd name="T29" fmla="*/ 2060 h 3849"/>
              <a:gd name="T30" fmla="*/ 386 w 2619"/>
              <a:gd name="T31" fmla="*/ 2375 h 3849"/>
              <a:gd name="T32" fmla="*/ 333 w 2619"/>
              <a:gd name="T33" fmla="*/ 2491 h 3849"/>
              <a:gd name="T34" fmla="*/ 88 w 2619"/>
              <a:gd name="T35" fmla="*/ 3228 h 3849"/>
              <a:gd name="T36" fmla="*/ 601 w 2619"/>
              <a:gd name="T37" fmla="*/ 3802 h 3849"/>
              <a:gd name="T38" fmla="*/ 712 w 2619"/>
              <a:gd name="T39" fmla="*/ 3805 h 3849"/>
              <a:gd name="T40" fmla="*/ 856 w 2619"/>
              <a:gd name="T41" fmla="*/ 3811 h 3849"/>
              <a:gd name="T42" fmla="*/ 1104 w 2619"/>
              <a:gd name="T43" fmla="*/ 3777 h 3849"/>
              <a:gd name="T44" fmla="*/ 1139 w 2619"/>
              <a:gd name="T45" fmla="*/ 3767 h 3849"/>
              <a:gd name="T46" fmla="*/ 1190 w 2619"/>
              <a:gd name="T47" fmla="*/ 3739 h 3849"/>
              <a:gd name="T48" fmla="*/ 1271 w 2619"/>
              <a:gd name="T49" fmla="*/ 3637 h 3849"/>
              <a:gd name="T50" fmla="*/ 1362 w 2619"/>
              <a:gd name="T51" fmla="*/ 3470 h 3849"/>
              <a:gd name="T52" fmla="*/ 1545 w 2619"/>
              <a:gd name="T53" fmla="*/ 3068 h 3849"/>
              <a:gd name="T54" fmla="*/ 1614 w 2619"/>
              <a:gd name="T55" fmla="*/ 2939 h 3849"/>
              <a:gd name="T56" fmla="*/ 1677 w 2619"/>
              <a:gd name="T57" fmla="*/ 2824 h 3849"/>
              <a:gd name="T58" fmla="*/ 1758 w 2619"/>
              <a:gd name="T59" fmla="*/ 2677 h 3849"/>
              <a:gd name="T60" fmla="*/ 1844 w 2619"/>
              <a:gd name="T61" fmla="*/ 2542 h 3849"/>
              <a:gd name="T62" fmla="*/ 1868 w 2619"/>
              <a:gd name="T63" fmla="*/ 2574 h 3849"/>
              <a:gd name="T64" fmla="*/ 1921 w 2619"/>
              <a:gd name="T65" fmla="*/ 2915 h 3849"/>
              <a:gd name="T66" fmla="*/ 1929 w 2619"/>
              <a:gd name="T67" fmla="*/ 3073 h 3849"/>
              <a:gd name="T68" fmla="*/ 1924 w 2619"/>
              <a:gd name="T69" fmla="*/ 3484 h 3849"/>
              <a:gd name="T70" fmla="*/ 1908 w 2619"/>
              <a:gd name="T71" fmla="*/ 3690 h 3849"/>
              <a:gd name="T72" fmla="*/ 1932 w 2619"/>
              <a:gd name="T73" fmla="*/ 3749 h 3849"/>
              <a:gd name="T74" fmla="*/ 2030 w 2619"/>
              <a:gd name="T75" fmla="*/ 3816 h 3849"/>
              <a:gd name="T76" fmla="*/ 2219 w 2619"/>
              <a:gd name="T77" fmla="*/ 3775 h 3849"/>
              <a:gd name="T78" fmla="*/ 2232 w 2619"/>
              <a:gd name="T79" fmla="*/ 3732 h 3849"/>
              <a:gd name="T80" fmla="*/ 2233 w 2619"/>
              <a:gd name="T81" fmla="*/ 3632 h 3849"/>
              <a:gd name="T82" fmla="*/ 2259 w 2619"/>
              <a:gd name="T83" fmla="*/ 3383 h 3849"/>
              <a:gd name="T84" fmla="*/ 2280 w 2619"/>
              <a:gd name="T85" fmla="*/ 3192 h 3849"/>
              <a:gd name="T86" fmla="*/ 2316 w 2619"/>
              <a:gd name="T87" fmla="*/ 2896 h 3849"/>
              <a:gd name="T88" fmla="*/ 2325 w 2619"/>
              <a:gd name="T89" fmla="*/ 2805 h 3849"/>
              <a:gd name="T90" fmla="*/ 2362 w 2619"/>
              <a:gd name="T91" fmla="*/ 2524 h 3849"/>
              <a:gd name="T92" fmla="*/ 2398 w 2619"/>
              <a:gd name="T93" fmla="*/ 2259 h 3849"/>
              <a:gd name="T94" fmla="*/ 2408 w 2619"/>
              <a:gd name="T95" fmla="*/ 2172 h 3849"/>
              <a:gd name="T96" fmla="*/ 2460 w 2619"/>
              <a:gd name="T97" fmla="*/ 2071 h 3849"/>
              <a:gd name="T98" fmla="*/ 2536 w 2619"/>
              <a:gd name="T99" fmla="*/ 1928 h 3849"/>
              <a:gd name="T100" fmla="*/ 2578 w 2619"/>
              <a:gd name="T101" fmla="*/ 1766 h 3849"/>
              <a:gd name="T102" fmla="*/ 2616 w 2619"/>
              <a:gd name="T103" fmla="*/ 1474 h 3849"/>
              <a:gd name="T104" fmla="*/ 2583 w 2619"/>
              <a:gd name="T105" fmla="*/ 1101 h 3849"/>
              <a:gd name="T106" fmla="*/ 2538 w 2619"/>
              <a:gd name="T107" fmla="*/ 927 h 3849"/>
              <a:gd name="T108" fmla="*/ 2527 w 2619"/>
              <a:gd name="T109" fmla="*/ 898 h 3849"/>
              <a:gd name="T110" fmla="*/ 2588 w 2619"/>
              <a:gd name="T111" fmla="*/ 780 h 3849"/>
              <a:gd name="T112" fmla="*/ 2485 w 2619"/>
              <a:gd name="T113" fmla="*/ 670 h 3849"/>
              <a:gd name="T114" fmla="*/ 2112 w 2619"/>
              <a:gd name="T115" fmla="*/ 176 h 3849"/>
              <a:gd name="T116" fmla="*/ 1349 w 2619"/>
              <a:gd name="T117" fmla="*/ 328 h 3849"/>
              <a:gd name="T118" fmla="*/ 1257 w 2619"/>
              <a:gd name="T119" fmla="*/ 391 h 3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19" h="3849">
                <a:moveTo>
                  <a:pt x="1257" y="391"/>
                </a:moveTo>
                <a:cubicBezTo>
                  <a:pt x="1220" y="417"/>
                  <a:pt x="1183" y="443"/>
                  <a:pt x="1144" y="466"/>
                </a:cubicBezTo>
                <a:cubicBezTo>
                  <a:pt x="1123" y="479"/>
                  <a:pt x="1122" y="495"/>
                  <a:pt x="1130" y="513"/>
                </a:cubicBezTo>
                <a:cubicBezTo>
                  <a:pt x="1142" y="541"/>
                  <a:pt x="1156" y="569"/>
                  <a:pt x="1169" y="596"/>
                </a:cubicBezTo>
                <a:cubicBezTo>
                  <a:pt x="1173" y="604"/>
                  <a:pt x="1177" y="611"/>
                  <a:pt x="1180" y="618"/>
                </a:cubicBezTo>
                <a:cubicBezTo>
                  <a:pt x="1192" y="645"/>
                  <a:pt x="1191" y="649"/>
                  <a:pt x="1168" y="669"/>
                </a:cubicBezTo>
                <a:cubicBezTo>
                  <a:pt x="1140" y="695"/>
                  <a:pt x="1111" y="720"/>
                  <a:pt x="1081" y="746"/>
                </a:cubicBezTo>
                <a:cubicBezTo>
                  <a:pt x="1086" y="767"/>
                  <a:pt x="1089" y="786"/>
                  <a:pt x="1094" y="805"/>
                </a:cubicBezTo>
                <a:cubicBezTo>
                  <a:pt x="1107" y="854"/>
                  <a:pt x="1122" y="903"/>
                  <a:pt x="1133" y="952"/>
                </a:cubicBezTo>
                <a:cubicBezTo>
                  <a:pt x="1136" y="966"/>
                  <a:pt x="1134" y="985"/>
                  <a:pt x="1127" y="997"/>
                </a:cubicBezTo>
                <a:cubicBezTo>
                  <a:pt x="1084" y="1074"/>
                  <a:pt x="1039" y="1149"/>
                  <a:pt x="995" y="1225"/>
                </a:cubicBezTo>
                <a:cubicBezTo>
                  <a:pt x="943" y="1316"/>
                  <a:pt x="892" y="1407"/>
                  <a:pt x="840" y="1498"/>
                </a:cubicBezTo>
                <a:cubicBezTo>
                  <a:pt x="800" y="1568"/>
                  <a:pt x="759" y="1636"/>
                  <a:pt x="720" y="1706"/>
                </a:cubicBezTo>
                <a:cubicBezTo>
                  <a:pt x="703" y="1737"/>
                  <a:pt x="688" y="1770"/>
                  <a:pt x="672" y="1802"/>
                </a:cubicBezTo>
                <a:cubicBezTo>
                  <a:pt x="627" y="1888"/>
                  <a:pt x="584" y="1976"/>
                  <a:pt x="537" y="2060"/>
                </a:cubicBezTo>
                <a:cubicBezTo>
                  <a:pt x="480" y="2162"/>
                  <a:pt x="437" y="2271"/>
                  <a:pt x="386" y="2375"/>
                </a:cubicBezTo>
                <a:cubicBezTo>
                  <a:pt x="368" y="2412"/>
                  <a:pt x="351" y="2450"/>
                  <a:pt x="333" y="2491"/>
                </a:cubicBezTo>
                <a:cubicBezTo>
                  <a:pt x="333" y="2491"/>
                  <a:pt x="0" y="2808"/>
                  <a:pt x="88" y="3228"/>
                </a:cubicBezTo>
                <a:cubicBezTo>
                  <a:pt x="176" y="3648"/>
                  <a:pt x="601" y="3802"/>
                  <a:pt x="601" y="3802"/>
                </a:cubicBezTo>
                <a:cubicBezTo>
                  <a:pt x="638" y="3803"/>
                  <a:pt x="675" y="3804"/>
                  <a:pt x="712" y="3805"/>
                </a:cubicBezTo>
                <a:cubicBezTo>
                  <a:pt x="760" y="3807"/>
                  <a:pt x="808" y="3810"/>
                  <a:pt x="856" y="3811"/>
                </a:cubicBezTo>
                <a:cubicBezTo>
                  <a:pt x="940" y="3812"/>
                  <a:pt x="1023" y="3799"/>
                  <a:pt x="1104" y="3777"/>
                </a:cubicBezTo>
                <a:cubicBezTo>
                  <a:pt x="1116" y="3773"/>
                  <a:pt x="1128" y="3772"/>
                  <a:pt x="1139" y="3767"/>
                </a:cubicBezTo>
                <a:cubicBezTo>
                  <a:pt x="1157" y="3760"/>
                  <a:pt x="1178" y="3753"/>
                  <a:pt x="1190" y="3739"/>
                </a:cubicBezTo>
                <a:cubicBezTo>
                  <a:pt x="1219" y="3707"/>
                  <a:pt x="1242" y="3670"/>
                  <a:pt x="1271" y="3637"/>
                </a:cubicBezTo>
                <a:cubicBezTo>
                  <a:pt x="1314" y="3588"/>
                  <a:pt x="1341" y="3530"/>
                  <a:pt x="1362" y="3470"/>
                </a:cubicBezTo>
                <a:cubicBezTo>
                  <a:pt x="1413" y="3331"/>
                  <a:pt x="1487" y="3203"/>
                  <a:pt x="1545" y="3068"/>
                </a:cubicBezTo>
                <a:cubicBezTo>
                  <a:pt x="1564" y="3023"/>
                  <a:pt x="1591" y="2982"/>
                  <a:pt x="1614" y="2939"/>
                </a:cubicBezTo>
                <a:cubicBezTo>
                  <a:pt x="1635" y="2900"/>
                  <a:pt x="1655" y="2862"/>
                  <a:pt x="1677" y="2824"/>
                </a:cubicBezTo>
                <a:cubicBezTo>
                  <a:pt x="1704" y="2775"/>
                  <a:pt x="1729" y="2725"/>
                  <a:pt x="1758" y="2677"/>
                </a:cubicBezTo>
                <a:cubicBezTo>
                  <a:pt x="1786" y="2631"/>
                  <a:pt x="1815" y="2586"/>
                  <a:pt x="1844" y="2542"/>
                </a:cubicBezTo>
                <a:cubicBezTo>
                  <a:pt x="1866" y="2547"/>
                  <a:pt x="1865" y="2563"/>
                  <a:pt x="1868" y="2574"/>
                </a:cubicBezTo>
                <a:cubicBezTo>
                  <a:pt x="1896" y="2686"/>
                  <a:pt x="1910" y="2800"/>
                  <a:pt x="1921" y="2915"/>
                </a:cubicBezTo>
                <a:cubicBezTo>
                  <a:pt x="1927" y="2967"/>
                  <a:pt x="1929" y="3020"/>
                  <a:pt x="1929" y="3073"/>
                </a:cubicBezTo>
                <a:cubicBezTo>
                  <a:pt x="1929" y="3210"/>
                  <a:pt x="1928" y="3347"/>
                  <a:pt x="1924" y="3484"/>
                </a:cubicBezTo>
                <a:cubicBezTo>
                  <a:pt x="1923" y="3553"/>
                  <a:pt x="1914" y="3621"/>
                  <a:pt x="1908" y="3690"/>
                </a:cubicBezTo>
                <a:cubicBezTo>
                  <a:pt x="1907" y="3713"/>
                  <a:pt x="1910" y="3734"/>
                  <a:pt x="1932" y="3749"/>
                </a:cubicBezTo>
                <a:cubicBezTo>
                  <a:pt x="1965" y="3771"/>
                  <a:pt x="1995" y="3797"/>
                  <a:pt x="2030" y="3816"/>
                </a:cubicBezTo>
                <a:cubicBezTo>
                  <a:pt x="2092" y="3849"/>
                  <a:pt x="2172" y="3828"/>
                  <a:pt x="2219" y="3775"/>
                </a:cubicBezTo>
                <a:cubicBezTo>
                  <a:pt x="2228" y="3765"/>
                  <a:pt x="2232" y="3747"/>
                  <a:pt x="2232" y="3732"/>
                </a:cubicBezTo>
                <a:cubicBezTo>
                  <a:pt x="2234" y="3699"/>
                  <a:pt x="2230" y="3665"/>
                  <a:pt x="2233" y="3632"/>
                </a:cubicBezTo>
                <a:cubicBezTo>
                  <a:pt x="2240" y="3549"/>
                  <a:pt x="2242" y="3465"/>
                  <a:pt x="2259" y="3383"/>
                </a:cubicBezTo>
                <a:cubicBezTo>
                  <a:pt x="2272" y="3320"/>
                  <a:pt x="2272" y="3256"/>
                  <a:pt x="2280" y="3192"/>
                </a:cubicBezTo>
                <a:cubicBezTo>
                  <a:pt x="2291" y="3093"/>
                  <a:pt x="2304" y="2995"/>
                  <a:pt x="2316" y="2896"/>
                </a:cubicBezTo>
                <a:cubicBezTo>
                  <a:pt x="2320" y="2865"/>
                  <a:pt x="2321" y="2835"/>
                  <a:pt x="2325" y="2805"/>
                </a:cubicBezTo>
                <a:cubicBezTo>
                  <a:pt x="2337" y="2711"/>
                  <a:pt x="2349" y="2617"/>
                  <a:pt x="2362" y="2524"/>
                </a:cubicBezTo>
                <a:cubicBezTo>
                  <a:pt x="2374" y="2435"/>
                  <a:pt x="2386" y="2347"/>
                  <a:pt x="2398" y="2259"/>
                </a:cubicBezTo>
                <a:cubicBezTo>
                  <a:pt x="2401" y="2230"/>
                  <a:pt x="2404" y="2201"/>
                  <a:pt x="2408" y="2172"/>
                </a:cubicBezTo>
                <a:cubicBezTo>
                  <a:pt x="2412" y="2132"/>
                  <a:pt x="2435" y="2098"/>
                  <a:pt x="2460" y="2071"/>
                </a:cubicBezTo>
                <a:cubicBezTo>
                  <a:pt x="2499" y="2029"/>
                  <a:pt x="2520" y="1980"/>
                  <a:pt x="2536" y="1928"/>
                </a:cubicBezTo>
                <a:cubicBezTo>
                  <a:pt x="2552" y="1875"/>
                  <a:pt x="2564" y="1820"/>
                  <a:pt x="2578" y="1766"/>
                </a:cubicBezTo>
                <a:cubicBezTo>
                  <a:pt x="2604" y="1670"/>
                  <a:pt x="2614" y="1572"/>
                  <a:pt x="2616" y="1474"/>
                </a:cubicBezTo>
                <a:cubicBezTo>
                  <a:pt x="2619" y="1348"/>
                  <a:pt x="2607" y="1224"/>
                  <a:pt x="2583" y="1101"/>
                </a:cubicBezTo>
                <a:cubicBezTo>
                  <a:pt x="2572" y="1042"/>
                  <a:pt x="2554" y="985"/>
                  <a:pt x="2538" y="927"/>
                </a:cubicBezTo>
                <a:cubicBezTo>
                  <a:pt x="2535" y="917"/>
                  <a:pt x="2529" y="908"/>
                  <a:pt x="2527" y="898"/>
                </a:cubicBezTo>
                <a:cubicBezTo>
                  <a:pt x="2521" y="878"/>
                  <a:pt x="2588" y="780"/>
                  <a:pt x="2588" y="780"/>
                </a:cubicBezTo>
                <a:cubicBezTo>
                  <a:pt x="2588" y="780"/>
                  <a:pt x="2479" y="691"/>
                  <a:pt x="2485" y="670"/>
                </a:cubicBezTo>
                <a:cubicBezTo>
                  <a:pt x="2485" y="670"/>
                  <a:pt x="2536" y="352"/>
                  <a:pt x="2112" y="176"/>
                </a:cubicBezTo>
                <a:cubicBezTo>
                  <a:pt x="1688" y="0"/>
                  <a:pt x="1349" y="328"/>
                  <a:pt x="1349" y="328"/>
                </a:cubicBezTo>
                <a:cubicBezTo>
                  <a:pt x="1318" y="349"/>
                  <a:pt x="1288" y="370"/>
                  <a:pt x="1257" y="391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1Leading leg">
            <a:extLst>
              <a:ext uri="{FF2B5EF4-FFF2-40B4-BE49-F238E27FC236}">
                <a16:creationId xmlns:a16="http://schemas.microsoft.com/office/drawing/2014/main" id="{41B1F401-7666-447D-9E73-AFE83FF1F563}"/>
              </a:ext>
            </a:extLst>
          </p:cNvPr>
          <p:cNvSpPr>
            <a:spLocks/>
          </p:cNvSpPr>
          <p:nvPr/>
        </p:nvSpPr>
        <p:spPr bwMode="auto">
          <a:xfrm>
            <a:off x="2087869" y="-870220"/>
            <a:ext cx="2549525" cy="4887913"/>
          </a:xfrm>
          <a:custGeom>
            <a:avLst/>
            <a:gdLst>
              <a:gd name="T0" fmla="*/ 3147 w 3283"/>
              <a:gd name="T1" fmla="*/ 460 h 6308"/>
              <a:gd name="T2" fmla="*/ 2003 w 3283"/>
              <a:gd name="T3" fmla="*/ 328 h 6308"/>
              <a:gd name="T4" fmla="*/ 1899 w 3283"/>
              <a:gd name="T5" fmla="*/ 921 h 6308"/>
              <a:gd name="T6" fmla="*/ 1764 w 3283"/>
              <a:gd name="T7" fmla="*/ 1464 h 6308"/>
              <a:gd name="T8" fmla="*/ 1591 w 3283"/>
              <a:gd name="T9" fmla="*/ 2006 h 6308"/>
              <a:gd name="T10" fmla="*/ 1591 w 3283"/>
              <a:gd name="T11" fmla="*/ 2007 h 6308"/>
              <a:gd name="T12" fmla="*/ 1533 w 3283"/>
              <a:gd name="T13" fmla="*/ 2184 h 6308"/>
              <a:gd name="T14" fmla="*/ 1503 w 3283"/>
              <a:gd name="T15" fmla="*/ 2270 h 6308"/>
              <a:gd name="T16" fmla="*/ 1438 w 3283"/>
              <a:gd name="T17" fmla="*/ 2465 h 6308"/>
              <a:gd name="T18" fmla="*/ 1329 w 3283"/>
              <a:gd name="T19" fmla="*/ 2795 h 6308"/>
              <a:gd name="T20" fmla="*/ 1261 w 3283"/>
              <a:gd name="T21" fmla="*/ 3003 h 6308"/>
              <a:gd name="T22" fmla="*/ 1150 w 3283"/>
              <a:gd name="T23" fmla="*/ 3319 h 6308"/>
              <a:gd name="T24" fmla="*/ 1032 w 3283"/>
              <a:gd name="T25" fmla="*/ 3666 h 6308"/>
              <a:gd name="T26" fmla="*/ 932 w 3283"/>
              <a:gd name="T27" fmla="*/ 3935 h 6308"/>
              <a:gd name="T28" fmla="*/ 862 w 3283"/>
              <a:gd name="T29" fmla="*/ 4135 h 6308"/>
              <a:gd name="T30" fmla="*/ 813 w 3283"/>
              <a:gd name="T31" fmla="*/ 4265 h 6308"/>
              <a:gd name="T32" fmla="*/ 730 w 3283"/>
              <a:gd name="T33" fmla="*/ 4485 h 6308"/>
              <a:gd name="T34" fmla="*/ 622 w 3283"/>
              <a:gd name="T35" fmla="*/ 4738 h 6308"/>
              <a:gd name="T36" fmla="*/ 557 w 3283"/>
              <a:gd name="T37" fmla="*/ 4888 h 6308"/>
              <a:gd name="T38" fmla="*/ 399 w 3283"/>
              <a:gd name="T39" fmla="*/ 5154 h 6308"/>
              <a:gd name="T40" fmla="*/ 313 w 3283"/>
              <a:gd name="T41" fmla="*/ 5282 h 6308"/>
              <a:gd name="T42" fmla="*/ 196 w 3283"/>
              <a:gd name="T43" fmla="*/ 5449 h 6308"/>
              <a:gd name="T44" fmla="*/ 111 w 3283"/>
              <a:gd name="T45" fmla="*/ 5570 h 6308"/>
              <a:gd name="T46" fmla="*/ 81 w 3283"/>
              <a:gd name="T47" fmla="*/ 5609 h 6308"/>
              <a:gd name="T48" fmla="*/ 53 w 3283"/>
              <a:gd name="T49" fmla="*/ 5593 h 6308"/>
              <a:gd name="T50" fmla="*/ 48 w 3283"/>
              <a:gd name="T51" fmla="*/ 5643 h 6308"/>
              <a:gd name="T52" fmla="*/ 0 w 3283"/>
              <a:gd name="T53" fmla="*/ 5676 h 6308"/>
              <a:gd name="T54" fmla="*/ 459 w 3283"/>
              <a:gd name="T55" fmla="*/ 6156 h 6308"/>
              <a:gd name="T56" fmla="*/ 1136 w 3283"/>
              <a:gd name="T57" fmla="*/ 6018 h 6308"/>
              <a:gd name="T58" fmla="*/ 1152 w 3283"/>
              <a:gd name="T59" fmla="*/ 5989 h 6308"/>
              <a:gd name="T60" fmla="*/ 1320 w 3283"/>
              <a:gd name="T61" fmla="*/ 5742 h 6308"/>
              <a:gd name="T62" fmla="*/ 1336 w 3283"/>
              <a:gd name="T63" fmla="*/ 5718 h 6308"/>
              <a:gd name="T64" fmla="*/ 1525 w 3283"/>
              <a:gd name="T65" fmla="*/ 5469 h 6308"/>
              <a:gd name="T66" fmla="*/ 1665 w 3283"/>
              <a:gd name="T67" fmla="*/ 5291 h 6308"/>
              <a:gd name="T68" fmla="*/ 1747 w 3283"/>
              <a:gd name="T69" fmla="*/ 5182 h 6308"/>
              <a:gd name="T70" fmla="*/ 1913 w 3283"/>
              <a:gd name="T71" fmla="*/ 4970 h 6308"/>
              <a:gd name="T72" fmla="*/ 2063 w 3283"/>
              <a:gd name="T73" fmla="*/ 4774 h 6308"/>
              <a:gd name="T74" fmla="*/ 2154 w 3283"/>
              <a:gd name="T75" fmla="*/ 4667 h 6308"/>
              <a:gd name="T76" fmla="*/ 2280 w 3283"/>
              <a:gd name="T77" fmla="*/ 4513 h 6308"/>
              <a:gd name="T78" fmla="*/ 2516 w 3283"/>
              <a:gd name="T79" fmla="*/ 4232 h 6308"/>
              <a:gd name="T80" fmla="*/ 2599 w 3283"/>
              <a:gd name="T81" fmla="*/ 4139 h 6308"/>
              <a:gd name="T82" fmla="*/ 2699 w 3283"/>
              <a:gd name="T83" fmla="*/ 4000 h 6308"/>
              <a:gd name="T84" fmla="*/ 2846 w 3283"/>
              <a:gd name="T85" fmla="*/ 3742 h 6308"/>
              <a:gd name="T86" fmla="*/ 2933 w 3283"/>
              <a:gd name="T87" fmla="*/ 3560 h 6308"/>
              <a:gd name="T88" fmla="*/ 2984 w 3283"/>
              <a:gd name="T89" fmla="*/ 3433 h 6308"/>
              <a:gd name="T90" fmla="*/ 3011 w 3283"/>
              <a:gd name="T91" fmla="*/ 3336 h 6308"/>
              <a:gd name="T92" fmla="*/ 3085 w 3283"/>
              <a:gd name="T93" fmla="*/ 3097 h 6308"/>
              <a:gd name="T94" fmla="*/ 3142 w 3283"/>
              <a:gd name="T95" fmla="*/ 2810 h 6308"/>
              <a:gd name="T96" fmla="*/ 3147 w 3283"/>
              <a:gd name="T97" fmla="*/ 460 h 6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83" h="6308">
                <a:moveTo>
                  <a:pt x="3147" y="460"/>
                </a:moveTo>
                <a:cubicBezTo>
                  <a:pt x="2003" y="328"/>
                  <a:pt x="2003" y="328"/>
                  <a:pt x="2003" y="328"/>
                </a:cubicBezTo>
                <a:cubicBezTo>
                  <a:pt x="1899" y="921"/>
                  <a:pt x="1899" y="921"/>
                  <a:pt x="1899" y="921"/>
                </a:cubicBezTo>
                <a:cubicBezTo>
                  <a:pt x="1867" y="1105"/>
                  <a:pt x="1822" y="1286"/>
                  <a:pt x="1764" y="1464"/>
                </a:cubicBezTo>
                <a:cubicBezTo>
                  <a:pt x="1690" y="1694"/>
                  <a:pt x="1592" y="2002"/>
                  <a:pt x="1591" y="2006"/>
                </a:cubicBezTo>
                <a:cubicBezTo>
                  <a:pt x="1591" y="2007"/>
                  <a:pt x="1591" y="2007"/>
                  <a:pt x="1591" y="2007"/>
                </a:cubicBezTo>
                <a:cubicBezTo>
                  <a:pt x="1572" y="2066"/>
                  <a:pt x="1553" y="2125"/>
                  <a:pt x="1533" y="2184"/>
                </a:cubicBezTo>
                <a:cubicBezTo>
                  <a:pt x="1524" y="2213"/>
                  <a:pt x="1511" y="2241"/>
                  <a:pt x="1503" y="2270"/>
                </a:cubicBezTo>
                <a:cubicBezTo>
                  <a:pt x="1486" y="2337"/>
                  <a:pt x="1460" y="2400"/>
                  <a:pt x="1438" y="2465"/>
                </a:cubicBezTo>
                <a:cubicBezTo>
                  <a:pt x="1400" y="2575"/>
                  <a:pt x="1366" y="2685"/>
                  <a:pt x="1329" y="2795"/>
                </a:cubicBezTo>
                <a:cubicBezTo>
                  <a:pt x="1307" y="2864"/>
                  <a:pt x="1284" y="2934"/>
                  <a:pt x="1261" y="3003"/>
                </a:cubicBezTo>
                <a:cubicBezTo>
                  <a:pt x="1224" y="3109"/>
                  <a:pt x="1186" y="3214"/>
                  <a:pt x="1150" y="3319"/>
                </a:cubicBezTo>
                <a:cubicBezTo>
                  <a:pt x="1110" y="3435"/>
                  <a:pt x="1073" y="3551"/>
                  <a:pt x="1032" y="3666"/>
                </a:cubicBezTo>
                <a:cubicBezTo>
                  <a:pt x="1000" y="3756"/>
                  <a:pt x="965" y="3845"/>
                  <a:pt x="932" y="3935"/>
                </a:cubicBezTo>
                <a:cubicBezTo>
                  <a:pt x="908" y="4001"/>
                  <a:pt x="886" y="4068"/>
                  <a:pt x="862" y="4135"/>
                </a:cubicBezTo>
                <a:cubicBezTo>
                  <a:pt x="846" y="4179"/>
                  <a:pt x="829" y="4222"/>
                  <a:pt x="813" y="4265"/>
                </a:cubicBezTo>
                <a:cubicBezTo>
                  <a:pt x="785" y="4339"/>
                  <a:pt x="759" y="4413"/>
                  <a:pt x="730" y="4485"/>
                </a:cubicBezTo>
                <a:cubicBezTo>
                  <a:pt x="696" y="4570"/>
                  <a:pt x="658" y="4654"/>
                  <a:pt x="622" y="4738"/>
                </a:cubicBezTo>
                <a:cubicBezTo>
                  <a:pt x="600" y="4788"/>
                  <a:pt x="581" y="4839"/>
                  <a:pt x="557" y="4888"/>
                </a:cubicBezTo>
                <a:cubicBezTo>
                  <a:pt x="510" y="4980"/>
                  <a:pt x="462" y="5071"/>
                  <a:pt x="399" y="5154"/>
                </a:cubicBezTo>
                <a:cubicBezTo>
                  <a:pt x="368" y="5194"/>
                  <a:pt x="344" y="5241"/>
                  <a:pt x="313" y="5282"/>
                </a:cubicBezTo>
                <a:cubicBezTo>
                  <a:pt x="272" y="5337"/>
                  <a:pt x="234" y="5393"/>
                  <a:pt x="196" y="5449"/>
                </a:cubicBezTo>
                <a:cubicBezTo>
                  <a:pt x="167" y="5489"/>
                  <a:pt x="140" y="5530"/>
                  <a:pt x="111" y="5570"/>
                </a:cubicBezTo>
                <a:cubicBezTo>
                  <a:pt x="102" y="5583"/>
                  <a:pt x="92" y="5595"/>
                  <a:pt x="81" y="5609"/>
                </a:cubicBezTo>
                <a:cubicBezTo>
                  <a:pt x="71" y="5603"/>
                  <a:pt x="62" y="5598"/>
                  <a:pt x="53" y="5593"/>
                </a:cubicBezTo>
                <a:cubicBezTo>
                  <a:pt x="29" y="5607"/>
                  <a:pt x="53" y="5627"/>
                  <a:pt x="48" y="5643"/>
                </a:cubicBezTo>
                <a:cubicBezTo>
                  <a:pt x="32" y="5654"/>
                  <a:pt x="16" y="5665"/>
                  <a:pt x="0" y="5676"/>
                </a:cubicBezTo>
                <a:cubicBezTo>
                  <a:pt x="0" y="5676"/>
                  <a:pt x="11" y="6004"/>
                  <a:pt x="459" y="6156"/>
                </a:cubicBezTo>
                <a:cubicBezTo>
                  <a:pt x="907" y="6308"/>
                  <a:pt x="1136" y="6018"/>
                  <a:pt x="1136" y="6018"/>
                </a:cubicBezTo>
                <a:cubicBezTo>
                  <a:pt x="1139" y="6009"/>
                  <a:pt x="1144" y="5999"/>
                  <a:pt x="1152" y="5989"/>
                </a:cubicBezTo>
                <a:cubicBezTo>
                  <a:pt x="1211" y="5909"/>
                  <a:pt x="1264" y="5825"/>
                  <a:pt x="1320" y="5742"/>
                </a:cubicBezTo>
                <a:cubicBezTo>
                  <a:pt x="1325" y="5734"/>
                  <a:pt x="1330" y="5726"/>
                  <a:pt x="1336" y="5718"/>
                </a:cubicBezTo>
                <a:cubicBezTo>
                  <a:pt x="1399" y="5635"/>
                  <a:pt x="1461" y="5552"/>
                  <a:pt x="1525" y="5469"/>
                </a:cubicBezTo>
                <a:cubicBezTo>
                  <a:pt x="1570" y="5409"/>
                  <a:pt x="1618" y="5351"/>
                  <a:pt x="1665" y="5291"/>
                </a:cubicBezTo>
                <a:cubicBezTo>
                  <a:pt x="1693" y="5255"/>
                  <a:pt x="1719" y="5218"/>
                  <a:pt x="1747" y="5182"/>
                </a:cubicBezTo>
                <a:cubicBezTo>
                  <a:pt x="1802" y="5111"/>
                  <a:pt x="1858" y="5041"/>
                  <a:pt x="1913" y="4970"/>
                </a:cubicBezTo>
                <a:cubicBezTo>
                  <a:pt x="1964" y="4905"/>
                  <a:pt x="2012" y="4839"/>
                  <a:pt x="2063" y="4774"/>
                </a:cubicBezTo>
                <a:cubicBezTo>
                  <a:pt x="2092" y="4737"/>
                  <a:pt x="2124" y="4703"/>
                  <a:pt x="2154" y="4667"/>
                </a:cubicBezTo>
                <a:cubicBezTo>
                  <a:pt x="2197" y="4616"/>
                  <a:pt x="2241" y="4566"/>
                  <a:pt x="2280" y="4513"/>
                </a:cubicBezTo>
                <a:cubicBezTo>
                  <a:pt x="2352" y="4413"/>
                  <a:pt x="2436" y="4324"/>
                  <a:pt x="2516" y="4232"/>
                </a:cubicBezTo>
                <a:cubicBezTo>
                  <a:pt x="2543" y="4200"/>
                  <a:pt x="2574" y="4172"/>
                  <a:pt x="2599" y="4139"/>
                </a:cubicBezTo>
                <a:cubicBezTo>
                  <a:pt x="2635" y="4095"/>
                  <a:pt x="2670" y="4049"/>
                  <a:pt x="2699" y="4000"/>
                </a:cubicBezTo>
                <a:cubicBezTo>
                  <a:pt x="2751" y="3916"/>
                  <a:pt x="2800" y="3830"/>
                  <a:pt x="2846" y="3742"/>
                </a:cubicBezTo>
                <a:cubicBezTo>
                  <a:pt x="2878" y="3683"/>
                  <a:pt x="2906" y="3621"/>
                  <a:pt x="2933" y="3560"/>
                </a:cubicBezTo>
                <a:cubicBezTo>
                  <a:pt x="2952" y="3518"/>
                  <a:pt x="2969" y="3476"/>
                  <a:pt x="2984" y="3433"/>
                </a:cubicBezTo>
                <a:cubicBezTo>
                  <a:pt x="2996" y="3402"/>
                  <a:pt x="2998" y="3367"/>
                  <a:pt x="3011" y="3336"/>
                </a:cubicBezTo>
                <a:cubicBezTo>
                  <a:pt x="3042" y="3258"/>
                  <a:pt x="3066" y="3178"/>
                  <a:pt x="3085" y="3097"/>
                </a:cubicBezTo>
                <a:cubicBezTo>
                  <a:pt x="3108" y="3003"/>
                  <a:pt x="3125" y="2906"/>
                  <a:pt x="3142" y="2810"/>
                </a:cubicBezTo>
                <a:cubicBezTo>
                  <a:pt x="3283" y="2028"/>
                  <a:pt x="3175" y="0"/>
                  <a:pt x="3147" y="460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1" name="1Trailing foot (pivot)">
            <a:extLst>
              <a:ext uri="{FF2B5EF4-FFF2-40B4-BE49-F238E27FC236}">
                <a16:creationId xmlns:a16="http://schemas.microsoft.com/office/drawing/2014/main" id="{DAD46AF6-717C-4A2E-B3A0-E7EBF5D88B9A}"/>
              </a:ext>
            </a:extLst>
          </p:cNvPr>
          <p:cNvGrpSpPr/>
          <p:nvPr/>
        </p:nvGrpSpPr>
        <p:grpSpPr>
          <a:xfrm>
            <a:off x="8812213" y="2602867"/>
            <a:ext cx="2328863" cy="6007100"/>
            <a:chOff x="8812213" y="3424238"/>
            <a:chExt cx="2328863" cy="6007100"/>
          </a:xfrm>
        </p:grpSpPr>
        <p:sp>
          <p:nvSpPr>
            <p:cNvPr id="212" name="Trailing foot">
              <a:extLst>
                <a:ext uri="{FF2B5EF4-FFF2-40B4-BE49-F238E27FC236}">
                  <a16:creationId xmlns:a16="http://schemas.microsoft.com/office/drawing/2014/main" id="{D22760C4-69D6-42B3-9034-F92EE37A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342423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null">
              <a:extLst>
                <a:ext uri="{FF2B5EF4-FFF2-40B4-BE49-F238E27FC236}">
                  <a16:creationId xmlns:a16="http://schemas.microsoft.com/office/drawing/2014/main" id="{047AD81B-FE38-4889-B7E9-689FF0C7B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642778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4" name="1Trailing leg">
            <a:extLst>
              <a:ext uri="{FF2B5EF4-FFF2-40B4-BE49-F238E27FC236}">
                <a16:creationId xmlns:a16="http://schemas.microsoft.com/office/drawing/2014/main" id="{DA2305C4-4722-4361-8F4E-EBFE774882A8}"/>
              </a:ext>
            </a:extLst>
          </p:cNvPr>
          <p:cNvSpPr>
            <a:spLocks/>
          </p:cNvSpPr>
          <p:nvPr/>
        </p:nvSpPr>
        <p:spPr bwMode="auto">
          <a:xfrm>
            <a:off x="7813675" y="-754858"/>
            <a:ext cx="3011488" cy="4287838"/>
          </a:xfrm>
          <a:custGeom>
            <a:avLst/>
            <a:gdLst>
              <a:gd name="T0" fmla="*/ 3757 w 3876"/>
              <a:gd name="T1" fmla="*/ 4708 h 5536"/>
              <a:gd name="T2" fmla="*/ 3774 w 3876"/>
              <a:gd name="T3" fmla="*/ 4677 h 5536"/>
              <a:gd name="T4" fmla="*/ 3729 w 3876"/>
              <a:gd name="T5" fmla="*/ 4567 h 5536"/>
              <a:gd name="T6" fmla="*/ 3670 w 3876"/>
              <a:gd name="T7" fmla="*/ 4558 h 5536"/>
              <a:gd name="T8" fmla="*/ 3634 w 3876"/>
              <a:gd name="T9" fmla="*/ 4529 h 5536"/>
              <a:gd name="T10" fmla="*/ 3608 w 3876"/>
              <a:gd name="T11" fmla="*/ 4400 h 5536"/>
              <a:gd name="T12" fmla="*/ 3527 w 3876"/>
              <a:gd name="T13" fmla="*/ 4018 h 5536"/>
              <a:gd name="T14" fmla="*/ 3484 w 3876"/>
              <a:gd name="T15" fmla="*/ 3791 h 5536"/>
              <a:gd name="T16" fmla="*/ 3455 w 3876"/>
              <a:gd name="T17" fmla="*/ 3655 h 5536"/>
              <a:gd name="T18" fmla="*/ 3402 w 3876"/>
              <a:gd name="T19" fmla="*/ 3384 h 5536"/>
              <a:gd name="T20" fmla="*/ 3352 w 3876"/>
              <a:gd name="T21" fmla="*/ 3138 h 5536"/>
              <a:gd name="T22" fmla="*/ 3331 w 3876"/>
              <a:gd name="T23" fmla="*/ 2996 h 5536"/>
              <a:gd name="T24" fmla="*/ 3295 w 3876"/>
              <a:gd name="T25" fmla="*/ 2796 h 5536"/>
              <a:gd name="T26" fmla="*/ 3237 w 3876"/>
              <a:gd name="T27" fmla="*/ 2426 h 5536"/>
              <a:gd name="T28" fmla="*/ 3221 w 3876"/>
              <a:gd name="T29" fmla="*/ 2300 h 5536"/>
              <a:gd name="T30" fmla="*/ 3181 w 3876"/>
              <a:gd name="T31" fmla="*/ 2130 h 5536"/>
              <a:gd name="T32" fmla="*/ 3081 w 3876"/>
              <a:gd name="T33" fmla="*/ 1844 h 5536"/>
              <a:gd name="T34" fmla="*/ 2998 w 3876"/>
              <a:gd name="T35" fmla="*/ 1654 h 5536"/>
              <a:gd name="T36" fmla="*/ 2935 w 3876"/>
              <a:gd name="T37" fmla="*/ 1530 h 5536"/>
              <a:gd name="T38" fmla="*/ 2877 w 3876"/>
              <a:gd name="T39" fmla="*/ 1444 h 5536"/>
              <a:gd name="T40" fmla="*/ 2743 w 3876"/>
              <a:gd name="T41" fmla="*/ 1228 h 5536"/>
              <a:gd name="T42" fmla="*/ 2622 w 3876"/>
              <a:gd name="T43" fmla="*/ 1070 h 5536"/>
              <a:gd name="T44" fmla="*/ 2492 w 3876"/>
              <a:gd name="T45" fmla="*/ 926 h 5536"/>
              <a:gd name="T46" fmla="*/ 1608 w 3876"/>
              <a:gd name="T47" fmla="*/ 64 h 5536"/>
              <a:gd name="T48" fmla="*/ 0 w 3876"/>
              <a:gd name="T49" fmla="*/ 0 h 5536"/>
              <a:gd name="T50" fmla="*/ 1029 w 3876"/>
              <a:gd name="T51" fmla="*/ 1983 h 5536"/>
              <a:gd name="T52" fmla="*/ 1059 w 3876"/>
              <a:gd name="T53" fmla="*/ 2035 h 5536"/>
              <a:gd name="T54" fmla="*/ 1091 w 3876"/>
              <a:gd name="T55" fmla="*/ 2086 h 5536"/>
              <a:gd name="T56" fmla="*/ 1247 w 3876"/>
              <a:gd name="T57" fmla="*/ 2346 h 5536"/>
              <a:gd name="T58" fmla="*/ 1370 w 3876"/>
              <a:gd name="T59" fmla="*/ 2555 h 5536"/>
              <a:gd name="T60" fmla="*/ 1502 w 3876"/>
              <a:gd name="T61" fmla="*/ 2769 h 5536"/>
              <a:gd name="T62" fmla="*/ 1592 w 3876"/>
              <a:gd name="T63" fmla="*/ 2928 h 5536"/>
              <a:gd name="T64" fmla="*/ 1730 w 3876"/>
              <a:gd name="T65" fmla="*/ 3161 h 5536"/>
              <a:gd name="T66" fmla="*/ 1843 w 3876"/>
              <a:gd name="T67" fmla="*/ 3359 h 5536"/>
              <a:gd name="T68" fmla="*/ 1962 w 3876"/>
              <a:gd name="T69" fmla="*/ 3560 h 5536"/>
              <a:gd name="T70" fmla="*/ 2001 w 3876"/>
              <a:gd name="T71" fmla="*/ 3635 h 5536"/>
              <a:gd name="T72" fmla="*/ 2148 w 3876"/>
              <a:gd name="T73" fmla="*/ 3913 h 5536"/>
              <a:gd name="T74" fmla="*/ 2250 w 3876"/>
              <a:gd name="T75" fmla="*/ 4107 h 5536"/>
              <a:gd name="T76" fmla="*/ 2338 w 3876"/>
              <a:gd name="T77" fmla="*/ 4285 h 5536"/>
              <a:gd name="T78" fmla="*/ 2450 w 3876"/>
              <a:gd name="T79" fmla="*/ 4533 h 5536"/>
              <a:gd name="T80" fmla="*/ 2496 w 3876"/>
              <a:gd name="T81" fmla="*/ 4669 h 5536"/>
              <a:gd name="T82" fmla="*/ 2544 w 3876"/>
              <a:gd name="T83" fmla="*/ 4912 h 5536"/>
              <a:gd name="T84" fmla="*/ 2538 w 3876"/>
              <a:gd name="T85" fmla="*/ 4929 h 5536"/>
              <a:gd name="T86" fmla="*/ 3320 w 3876"/>
              <a:gd name="T87" fmla="*/ 5400 h 5536"/>
              <a:gd name="T88" fmla="*/ 3768 w 3876"/>
              <a:gd name="T89" fmla="*/ 4717 h 5536"/>
              <a:gd name="T90" fmla="*/ 3757 w 3876"/>
              <a:gd name="T91" fmla="*/ 4708 h 5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76" h="5536">
                <a:moveTo>
                  <a:pt x="3757" y="4708"/>
                </a:moveTo>
                <a:cubicBezTo>
                  <a:pt x="3764" y="4695"/>
                  <a:pt x="3770" y="4686"/>
                  <a:pt x="3774" y="4677"/>
                </a:cubicBezTo>
                <a:cubicBezTo>
                  <a:pt x="3800" y="4627"/>
                  <a:pt x="3782" y="4582"/>
                  <a:pt x="3729" y="4567"/>
                </a:cubicBezTo>
                <a:cubicBezTo>
                  <a:pt x="3710" y="4562"/>
                  <a:pt x="3690" y="4559"/>
                  <a:pt x="3670" y="4558"/>
                </a:cubicBezTo>
                <a:cubicBezTo>
                  <a:pt x="3649" y="4558"/>
                  <a:pt x="3638" y="4549"/>
                  <a:pt x="3634" y="4529"/>
                </a:cubicBezTo>
                <a:cubicBezTo>
                  <a:pt x="3626" y="4486"/>
                  <a:pt x="3617" y="4443"/>
                  <a:pt x="3608" y="4400"/>
                </a:cubicBezTo>
                <a:cubicBezTo>
                  <a:pt x="3581" y="4273"/>
                  <a:pt x="3554" y="4146"/>
                  <a:pt x="3527" y="4018"/>
                </a:cubicBezTo>
                <a:cubicBezTo>
                  <a:pt x="3512" y="3943"/>
                  <a:pt x="3499" y="3867"/>
                  <a:pt x="3484" y="3791"/>
                </a:cubicBezTo>
                <a:cubicBezTo>
                  <a:pt x="3475" y="3745"/>
                  <a:pt x="3464" y="3700"/>
                  <a:pt x="3455" y="3655"/>
                </a:cubicBezTo>
                <a:cubicBezTo>
                  <a:pt x="3437" y="3565"/>
                  <a:pt x="3420" y="3474"/>
                  <a:pt x="3402" y="3384"/>
                </a:cubicBezTo>
                <a:cubicBezTo>
                  <a:pt x="3386" y="3302"/>
                  <a:pt x="3368" y="3220"/>
                  <a:pt x="3352" y="3138"/>
                </a:cubicBezTo>
                <a:cubicBezTo>
                  <a:pt x="3343" y="3091"/>
                  <a:pt x="3338" y="3043"/>
                  <a:pt x="3331" y="2996"/>
                </a:cubicBezTo>
                <a:cubicBezTo>
                  <a:pt x="3320" y="2929"/>
                  <a:pt x="3311" y="2862"/>
                  <a:pt x="3295" y="2796"/>
                </a:cubicBezTo>
                <a:cubicBezTo>
                  <a:pt x="3267" y="2674"/>
                  <a:pt x="3254" y="2550"/>
                  <a:pt x="3237" y="2426"/>
                </a:cubicBezTo>
                <a:cubicBezTo>
                  <a:pt x="3231" y="2384"/>
                  <a:pt x="3229" y="2341"/>
                  <a:pt x="3221" y="2300"/>
                </a:cubicBezTo>
                <a:cubicBezTo>
                  <a:pt x="3210" y="2242"/>
                  <a:pt x="3199" y="2185"/>
                  <a:pt x="3181" y="2130"/>
                </a:cubicBezTo>
                <a:cubicBezTo>
                  <a:pt x="3150" y="2033"/>
                  <a:pt x="3116" y="1938"/>
                  <a:pt x="3081" y="1844"/>
                </a:cubicBezTo>
                <a:cubicBezTo>
                  <a:pt x="3056" y="1779"/>
                  <a:pt x="3027" y="1717"/>
                  <a:pt x="2998" y="1654"/>
                </a:cubicBezTo>
                <a:cubicBezTo>
                  <a:pt x="2978" y="1612"/>
                  <a:pt x="2958" y="1570"/>
                  <a:pt x="2935" y="1530"/>
                </a:cubicBezTo>
                <a:cubicBezTo>
                  <a:pt x="2918" y="1500"/>
                  <a:pt x="2892" y="1475"/>
                  <a:pt x="2877" y="1444"/>
                </a:cubicBezTo>
                <a:cubicBezTo>
                  <a:pt x="2838" y="1368"/>
                  <a:pt x="2793" y="1296"/>
                  <a:pt x="2743" y="1228"/>
                </a:cubicBezTo>
                <a:cubicBezTo>
                  <a:pt x="2712" y="1185"/>
                  <a:pt x="2662" y="1121"/>
                  <a:pt x="2622" y="1070"/>
                </a:cubicBezTo>
                <a:cubicBezTo>
                  <a:pt x="2582" y="1019"/>
                  <a:pt x="2539" y="971"/>
                  <a:pt x="2492" y="926"/>
                </a:cubicBezTo>
                <a:cubicBezTo>
                  <a:pt x="2277" y="716"/>
                  <a:pt x="1618" y="72"/>
                  <a:pt x="1608" y="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029" y="2060"/>
                  <a:pt x="1029" y="1983"/>
                </a:cubicBezTo>
                <a:cubicBezTo>
                  <a:pt x="1039" y="2000"/>
                  <a:pt x="1048" y="2018"/>
                  <a:pt x="1059" y="2035"/>
                </a:cubicBezTo>
                <a:cubicBezTo>
                  <a:pt x="1069" y="2053"/>
                  <a:pt x="1080" y="2069"/>
                  <a:pt x="1091" y="2086"/>
                </a:cubicBezTo>
                <a:cubicBezTo>
                  <a:pt x="1143" y="2172"/>
                  <a:pt x="1195" y="2259"/>
                  <a:pt x="1247" y="2346"/>
                </a:cubicBezTo>
                <a:cubicBezTo>
                  <a:pt x="1288" y="2415"/>
                  <a:pt x="1328" y="2486"/>
                  <a:pt x="1370" y="2555"/>
                </a:cubicBezTo>
                <a:cubicBezTo>
                  <a:pt x="1413" y="2627"/>
                  <a:pt x="1459" y="2697"/>
                  <a:pt x="1502" y="2769"/>
                </a:cubicBezTo>
                <a:cubicBezTo>
                  <a:pt x="1533" y="2821"/>
                  <a:pt x="1561" y="2875"/>
                  <a:pt x="1592" y="2928"/>
                </a:cubicBezTo>
                <a:cubicBezTo>
                  <a:pt x="1637" y="3006"/>
                  <a:pt x="1684" y="3083"/>
                  <a:pt x="1730" y="3161"/>
                </a:cubicBezTo>
                <a:cubicBezTo>
                  <a:pt x="1768" y="3226"/>
                  <a:pt x="1805" y="3293"/>
                  <a:pt x="1843" y="3359"/>
                </a:cubicBezTo>
                <a:cubicBezTo>
                  <a:pt x="1882" y="3426"/>
                  <a:pt x="1923" y="3493"/>
                  <a:pt x="1962" y="3560"/>
                </a:cubicBezTo>
                <a:cubicBezTo>
                  <a:pt x="1976" y="3584"/>
                  <a:pt x="1988" y="3610"/>
                  <a:pt x="2001" y="3635"/>
                </a:cubicBezTo>
                <a:cubicBezTo>
                  <a:pt x="2049" y="3728"/>
                  <a:pt x="2095" y="3823"/>
                  <a:pt x="2148" y="3913"/>
                </a:cubicBezTo>
                <a:cubicBezTo>
                  <a:pt x="2186" y="3976"/>
                  <a:pt x="2211" y="4045"/>
                  <a:pt x="2250" y="4107"/>
                </a:cubicBezTo>
                <a:cubicBezTo>
                  <a:pt x="2285" y="4164"/>
                  <a:pt x="2309" y="4226"/>
                  <a:pt x="2338" y="4285"/>
                </a:cubicBezTo>
                <a:cubicBezTo>
                  <a:pt x="2378" y="4366"/>
                  <a:pt x="2415" y="4449"/>
                  <a:pt x="2450" y="4533"/>
                </a:cubicBezTo>
                <a:cubicBezTo>
                  <a:pt x="2468" y="4577"/>
                  <a:pt x="2481" y="4623"/>
                  <a:pt x="2496" y="4669"/>
                </a:cubicBezTo>
                <a:cubicBezTo>
                  <a:pt x="2522" y="4748"/>
                  <a:pt x="2544" y="4912"/>
                  <a:pt x="2544" y="4912"/>
                </a:cubicBezTo>
                <a:cubicBezTo>
                  <a:pt x="2538" y="4929"/>
                  <a:pt x="2538" y="4929"/>
                  <a:pt x="2538" y="4929"/>
                </a:cubicBezTo>
                <a:cubicBezTo>
                  <a:pt x="2538" y="4929"/>
                  <a:pt x="2820" y="5536"/>
                  <a:pt x="3320" y="5400"/>
                </a:cubicBezTo>
                <a:cubicBezTo>
                  <a:pt x="3876" y="5249"/>
                  <a:pt x="3768" y="4717"/>
                  <a:pt x="3768" y="4717"/>
                </a:cubicBezTo>
                <a:cubicBezTo>
                  <a:pt x="3764" y="4714"/>
                  <a:pt x="3761" y="4711"/>
                  <a:pt x="3757" y="4708"/>
                </a:cubicBezTo>
                <a:close/>
              </a:path>
            </a:pathLst>
          </a:custGeom>
          <a:solidFill>
            <a:srgbClr val="3011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5" name="1Trailing toe (pivot)">
            <a:extLst>
              <a:ext uri="{FF2B5EF4-FFF2-40B4-BE49-F238E27FC236}">
                <a16:creationId xmlns:a16="http://schemas.microsoft.com/office/drawing/2014/main" id="{147D1C40-BFAC-446B-A897-E8E8F65D73A6}"/>
              </a:ext>
            </a:extLst>
          </p:cNvPr>
          <p:cNvGrpSpPr/>
          <p:nvPr/>
        </p:nvGrpSpPr>
        <p:grpSpPr>
          <a:xfrm>
            <a:off x="8812213" y="4837905"/>
            <a:ext cx="2303483" cy="1607532"/>
            <a:chOff x="8812213" y="4837905"/>
            <a:chExt cx="2303483" cy="1607532"/>
          </a:xfrm>
        </p:grpSpPr>
        <p:sp>
          <p:nvSpPr>
            <p:cNvPr id="216" name="Trailing toe">
              <a:extLst>
                <a:ext uri="{FF2B5EF4-FFF2-40B4-BE49-F238E27FC236}">
                  <a16:creationId xmlns:a16="http://schemas.microsoft.com/office/drawing/2014/main" id="{1564504B-5EE1-4A9C-994C-CEB63663E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4837905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null">
              <a:extLst>
                <a:ext uri="{FF2B5EF4-FFF2-40B4-BE49-F238E27FC236}">
                  <a16:creationId xmlns:a16="http://schemas.microsoft.com/office/drawing/2014/main" id="{5B5A0F8B-6DD1-4E04-9437-6C4E6DBD8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221" y="5550087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8" name="2Trailing foot (pivot)">
            <a:extLst>
              <a:ext uri="{FF2B5EF4-FFF2-40B4-BE49-F238E27FC236}">
                <a16:creationId xmlns:a16="http://schemas.microsoft.com/office/drawing/2014/main" id="{FDA863EC-E89F-4808-A4BB-C4F72EEFD8E1}"/>
              </a:ext>
            </a:extLst>
          </p:cNvPr>
          <p:cNvGrpSpPr/>
          <p:nvPr/>
        </p:nvGrpSpPr>
        <p:grpSpPr>
          <a:xfrm>
            <a:off x="9350597" y="2860755"/>
            <a:ext cx="2328863" cy="6007100"/>
            <a:chOff x="8812213" y="3424238"/>
            <a:chExt cx="2328863" cy="6007100"/>
          </a:xfrm>
        </p:grpSpPr>
        <p:sp>
          <p:nvSpPr>
            <p:cNvPr id="219" name="Trailing foot">
              <a:extLst>
                <a:ext uri="{FF2B5EF4-FFF2-40B4-BE49-F238E27FC236}">
                  <a16:creationId xmlns:a16="http://schemas.microsoft.com/office/drawing/2014/main" id="{AC3A96C4-5976-4DBF-87CA-34057BC6F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342423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null">
              <a:extLst>
                <a:ext uri="{FF2B5EF4-FFF2-40B4-BE49-F238E27FC236}">
                  <a16:creationId xmlns:a16="http://schemas.microsoft.com/office/drawing/2014/main" id="{FDDE5214-0EC1-44BD-B812-2BDC3EFAE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642778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1" name="2Trailing leg">
            <a:extLst>
              <a:ext uri="{FF2B5EF4-FFF2-40B4-BE49-F238E27FC236}">
                <a16:creationId xmlns:a16="http://schemas.microsoft.com/office/drawing/2014/main" id="{59E0E78C-FA74-4464-BD4B-22D5D2EA5331}"/>
              </a:ext>
            </a:extLst>
          </p:cNvPr>
          <p:cNvSpPr>
            <a:spLocks/>
          </p:cNvSpPr>
          <p:nvPr/>
        </p:nvSpPr>
        <p:spPr bwMode="auto">
          <a:xfrm>
            <a:off x="8352059" y="-496970"/>
            <a:ext cx="3011488" cy="4287838"/>
          </a:xfrm>
          <a:custGeom>
            <a:avLst/>
            <a:gdLst>
              <a:gd name="T0" fmla="*/ 3757 w 3876"/>
              <a:gd name="T1" fmla="*/ 4708 h 5536"/>
              <a:gd name="T2" fmla="*/ 3774 w 3876"/>
              <a:gd name="T3" fmla="*/ 4677 h 5536"/>
              <a:gd name="T4" fmla="*/ 3729 w 3876"/>
              <a:gd name="T5" fmla="*/ 4567 h 5536"/>
              <a:gd name="T6" fmla="*/ 3670 w 3876"/>
              <a:gd name="T7" fmla="*/ 4558 h 5536"/>
              <a:gd name="T8" fmla="*/ 3634 w 3876"/>
              <a:gd name="T9" fmla="*/ 4529 h 5536"/>
              <a:gd name="T10" fmla="*/ 3608 w 3876"/>
              <a:gd name="T11" fmla="*/ 4400 h 5536"/>
              <a:gd name="T12" fmla="*/ 3527 w 3876"/>
              <a:gd name="T13" fmla="*/ 4018 h 5536"/>
              <a:gd name="T14" fmla="*/ 3484 w 3876"/>
              <a:gd name="T15" fmla="*/ 3791 h 5536"/>
              <a:gd name="T16" fmla="*/ 3455 w 3876"/>
              <a:gd name="T17" fmla="*/ 3655 h 5536"/>
              <a:gd name="T18" fmla="*/ 3402 w 3876"/>
              <a:gd name="T19" fmla="*/ 3384 h 5536"/>
              <a:gd name="T20" fmla="*/ 3352 w 3876"/>
              <a:gd name="T21" fmla="*/ 3138 h 5536"/>
              <a:gd name="T22" fmla="*/ 3331 w 3876"/>
              <a:gd name="T23" fmla="*/ 2996 h 5536"/>
              <a:gd name="T24" fmla="*/ 3295 w 3876"/>
              <a:gd name="T25" fmla="*/ 2796 h 5536"/>
              <a:gd name="T26" fmla="*/ 3237 w 3876"/>
              <a:gd name="T27" fmla="*/ 2426 h 5536"/>
              <a:gd name="T28" fmla="*/ 3221 w 3876"/>
              <a:gd name="T29" fmla="*/ 2300 h 5536"/>
              <a:gd name="T30" fmla="*/ 3181 w 3876"/>
              <a:gd name="T31" fmla="*/ 2130 h 5536"/>
              <a:gd name="T32" fmla="*/ 3081 w 3876"/>
              <a:gd name="T33" fmla="*/ 1844 h 5536"/>
              <a:gd name="T34" fmla="*/ 2998 w 3876"/>
              <a:gd name="T35" fmla="*/ 1654 h 5536"/>
              <a:gd name="T36" fmla="*/ 2935 w 3876"/>
              <a:gd name="T37" fmla="*/ 1530 h 5536"/>
              <a:gd name="T38" fmla="*/ 2877 w 3876"/>
              <a:gd name="T39" fmla="*/ 1444 h 5536"/>
              <a:gd name="T40" fmla="*/ 2743 w 3876"/>
              <a:gd name="T41" fmla="*/ 1228 h 5536"/>
              <a:gd name="T42" fmla="*/ 2622 w 3876"/>
              <a:gd name="T43" fmla="*/ 1070 h 5536"/>
              <a:gd name="T44" fmla="*/ 2492 w 3876"/>
              <a:gd name="T45" fmla="*/ 926 h 5536"/>
              <a:gd name="T46" fmla="*/ 1608 w 3876"/>
              <a:gd name="T47" fmla="*/ 64 h 5536"/>
              <a:gd name="T48" fmla="*/ 0 w 3876"/>
              <a:gd name="T49" fmla="*/ 0 h 5536"/>
              <a:gd name="T50" fmla="*/ 1029 w 3876"/>
              <a:gd name="T51" fmla="*/ 1983 h 5536"/>
              <a:gd name="T52" fmla="*/ 1059 w 3876"/>
              <a:gd name="T53" fmla="*/ 2035 h 5536"/>
              <a:gd name="T54" fmla="*/ 1091 w 3876"/>
              <a:gd name="T55" fmla="*/ 2086 h 5536"/>
              <a:gd name="T56" fmla="*/ 1247 w 3876"/>
              <a:gd name="T57" fmla="*/ 2346 h 5536"/>
              <a:gd name="T58" fmla="*/ 1370 w 3876"/>
              <a:gd name="T59" fmla="*/ 2555 h 5536"/>
              <a:gd name="T60" fmla="*/ 1502 w 3876"/>
              <a:gd name="T61" fmla="*/ 2769 h 5536"/>
              <a:gd name="T62" fmla="*/ 1592 w 3876"/>
              <a:gd name="T63" fmla="*/ 2928 h 5536"/>
              <a:gd name="T64" fmla="*/ 1730 w 3876"/>
              <a:gd name="T65" fmla="*/ 3161 h 5536"/>
              <a:gd name="T66" fmla="*/ 1843 w 3876"/>
              <a:gd name="T67" fmla="*/ 3359 h 5536"/>
              <a:gd name="T68" fmla="*/ 1962 w 3876"/>
              <a:gd name="T69" fmla="*/ 3560 h 5536"/>
              <a:gd name="T70" fmla="*/ 2001 w 3876"/>
              <a:gd name="T71" fmla="*/ 3635 h 5536"/>
              <a:gd name="T72" fmla="*/ 2148 w 3876"/>
              <a:gd name="T73" fmla="*/ 3913 h 5536"/>
              <a:gd name="T74" fmla="*/ 2250 w 3876"/>
              <a:gd name="T75" fmla="*/ 4107 h 5536"/>
              <a:gd name="T76" fmla="*/ 2338 w 3876"/>
              <a:gd name="T77" fmla="*/ 4285 h 5536"/>
              <a:gd name="T78" fmla="*/ 2450 w 3876"/>
              <a:gd name="T79" fmla="*/ 4533 h 5536"/>
              <a:gd name="T80" fmla="*/ 2496 w 3876"/>
              <a:gd name="T81" fmla="*/ 4669 h 5536"/>
              <a:gd name="T82" fmla="*/ 2544 w 3876"/>
              <a:gd name="T83" fmla="*/ 4912 h 5536"/>
              <a:gd name="T84" fmla="*/ 2538 w 3876"/>
              <a:gd name="T85" fmla="*/ 4929 h 5536"/>
              <a:gd name="T86" fmla="*/ 3320 w 3876"/>
              <a:gd name="T87" fmla="*/ 5400 h 5536"/>
              <a:gd name="T88" fmla="*/ 3768 w 3876"/>
              <a:gd name="T89" fmla="*/ 4717 h 5536"/>
              <a:gd name="T90" fmla="*/ 3757 w 3876"/>
              <a:gd name="T91" fmla="*/ 4708 h 5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76" h="5536">
                <a:moveTo>
                  <a:pt x="3757" y="4708"/>
                </a:moveTo>
                <a:cubicBezTo>
                  <a:pt x="3764" y="4695"/>
                  <a:pt x="3770" y="4686"/>
                  <a:pt x="3774" y="4677"/>
                </a:cubicBezTo>
                <a:cubicBezTo>
                  <a:pt x="3800" y="4627"/>
                  <a:pt x="3782" y="4582"/>
                  <a:pt x="3729" y="4567"/>
                </a:cubicBezTo>
                <a:cubicBezTo>
                  <a:pt x="3710" y="4562"/>
                  <a:pt x="3690" y="4559"/>
                  <a:pt x="3670" y="4558"/>
                </a:cubicBezTo>
                <a:cubicBezTo>
                  <a:pt x="3649" y="4558"/>
                  <a:pt x="3638" y="4549"/>
                  <a:pt x="3634" y="4529"/>
                </a:cubicBezTo>
                <a:cubicBezTo>
                  <a:pt x="3626" y="4486"/>
                  <a:pt x="3617" y="4443"/>
                  <a:pt x="3608" y="4400"/>
                </a:cubicBezTo>
                <a:cubicBezTo>
                  <a:pt x="3581" y="4273"/>
                  <a:pt x="3554" y="4146"/>
                  <a:pt x="3527" y="4018"/>
                </a:cubicBezTo>
                <a:cubicBezTo>
                  <a:pt x="3512" y="3943"/>
                  <a:pt x="3499" y="3867"/>
                  <a:pt x="3484" y="3791"/>
                </a:cubicBezTo>
                <a:cubicBezTo>
                  <a:pt x="3475" y="3745"/>
                  <a:pt x="3464" y="3700"/>
                  <a:pt x="3455" y="3655"/>
                </a:cubicBezTo>
                <a:cubicBezTo>
                  <a:pt x="3437" y="3565"/>
                  <a:pt x="3420" y="3474"/>
                  <a:pt x="3402" y="3384"/>
                </a:cubicBezTo>
                <a:cubicBezTo>
                  <a:pt x="3386" y="3302"/>
                  <a:pt x="3368" y="3220"/>
                  <a:pt x="3352" y="3138"/>
                </a:cubicBezTo>
                <a:cubicBezTo>
                  <a:pt x="3343" y="3091"/>
                  <a:pt x="3338" y="3043"/>
                  <a:pt x="3331" y="2996"/>
                </a:cubicBezTo>
                <a:cubicBezTo>
                  <a:pt x="3320" y="2929"/>
                  <a:pt x="3311" y="2862"/>
                  <a:pt x="3295" y="2796"/>
                </a:cubicBezTo>
                <a:cubicBezTo>
                  <a:pt x="3267" y="2674"/>
                  <a:pt x="3254" y="2550"/>
                  <a:pt x="3237" y="2426"/>
                </a:cubicBezTo>
                <a:cubicBezTo>
                  <a:pt x="3231" y="2384"/>
                  <a:pt x="3229" y="2341"/>
                  <a:pt x="3221" y="2300"/>
                </a:cubicBezTo>
                <a:cubicBezTo>
                  <a:pt x="3210" y="2242"/>
                  <a:pt x="3199" y="2185"/>
                  <a:pt x="3181" y="2130"/>
                </a:cubicBezTo>
                <a:cubicBezTo>
                  <a:pt x="3150" y="2033"/>
                  <a:pt x="3116" y="1938"/>
                  <a:pt x="3081" y="1844"/>
                </a:cubicBezTo>
                <a:cubicBezTo>
                  <a:pt x="3056" y="1779"/>
                  <a:pt x="3027" y="1717"/>
                  <a:pt x="2998" y="1654"/>
                </a:cubicBezTo>
                <a:cubicBezTo>
                  <a:pt x="2978" y="1612"/>
                  <a:pt x="2958" y="1570"/>
                  <a:pt x="2935" y="1530"/>
                </a:cubicBezTo>
                <a:cubicBezTo>
                  <a:pt x="2918" y="1500"/>
                  <a:pt x="2892" y="1475"/>
                  <a:pt x="2877" y="1444"/>
                </a:cubicBezTo>
                <a:cubicBezTo>
                  <a:pt x="2838" y="1368"/>
                  <a:pt x="2793" y="1296"/>
                  <a:pt x="2743" y="1228"/>
                </a:cubicBezTo>
                <a:cubicBezTo>
                  <a:pt x="2712" y="1185"/>
                  <a:pt x="2662" y="1121"/>
                  <a:pt x="2622" y="1070"/>
                </a:cubicBezTo>
                <a:cubicBezTo>
                  <a:pt x="2582" y="1019"/>
                  <a:pt x="2539" y="971"/>
                  <a:pt x="2492" y="926"/>
                </a:cubicBezTo>
                <a:cubicBezTo>
                  <a:pt x="2277" y="716"/>
                  <a:pt x="1618" y="72"/>
                  <a:pt x="1608" y="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029" y="2060"/>
                  <a:pt x="1029" y="1983"/>
                </a:cubicBezTo>
                <a:cubicBezTo>
                  <a:pt x="1039" y="2000"/>
                  <a:pt x="1048" y="2018"/>
                  <a:pt x="1059" y="2035"/>
                </a:cubicBezTo>
                <a:cubicBezTo>
                  <a:pt x="1069" y="2053"/>
                  <a:pt x="1080" y="2069"/>
                  <a:pt x="1091" y="2086"/>
                </a:cubicBezTo>
                <a:cubicBezTo>
                  <a:pt x="1143" y="2172"/>
                  <a:pt x="1195" y="2259"/>
                  <a:pt x="1247" y="2346"/>
                </a:cubicBezTo>
                <a:cubicBezTo>
                  <a:pt x="1288" y="2415"/>
                  <a:pt x="1328" y="2486"/>
                  <a:pt x="1370" y="2555"/>
                </a:cubicBezTo>
                <a:cubicBezTo>
                  <a:pt x="1413" y="2627"/>
                  <a:pt x="1459" y="2697"/>
                  <a:pt x="1502" y="2769"/>
                </a:cubicBezTo>
                <a:cubicBezTo>
                  <a:pt x="1533" y="2821"/>
                  <a:pt x="1561" y="2875"/>
                  <a:pt x="1592" y="2928"/>
                </a:cubicBezTo>
                <a:cubicBezTo>
                  <a:pt x="1637" y="3006"/>
                  <a:pt x="1684" y="3083"/>
                  <a:pt x="1730" y="3161"/>
                </a:cubicBezTo>
                <a:cubicBezTo>
                  <a:pt x="1768" y="3226"/>
                  <a:pt x="1805" y="3293"/>
                  <a:pt x="1843" y="3359"/>
                </a:cubicBezTo>
                <a:cubicBezTo>
                  <a:pt x="1882" y="3426"/>
                  <a:pt x="1923" y="3493"/>
                  <a:pt x="1962" y="3560"/>
                </a:cubicBezTo>
                <a:cubicBezTo>
                  <a:pt x="1976" y="3584"/>
                  <a:pt x="1988" y="3610"/>
                  <a:pt x="2001" y="3635"/>
                </a:cubicBezTo>
                <a:cubicBezTo>
                  <a:pt x="2049" y="3728"/>
                  <a:pt x="2095" y="3823"/>
                  <a:pt x="2148" y="3913"/>
                </a:cubicBezTo>
                <a:cubicBezTo>
                  <a:pt x="2186" y="3976"/>
                  <a:pt x="2211" y="4045"/>
                  <a:pt x="2250" y="4107"/>
                </a:cubicBezTo>
                <a:cubicBezTo>
                  <a:pt x="2285" y="4164"/>
                  <a:pt x="2309" y="4226"/>
                  <a:pt x="2338" y="4285"/>
                </a:cubicBezTo>
                <a:cubicBezTo>
                  <a:pt x="2378" y="4366"/>
                  <a:pt x="2415" y="4449"/>
                  <a:pt x="2450" y="4533"/>
                </a:cubicBezTo>
                <a:cubicBezTo>
                  <a:pt x="2468" y="4577"/>
                  <a:pt x="2481" y="4623"/>
                  <a:pt x="2496" y="4669"/>
                </a:cubicBezTo>
                <a:cubicBezTo>
                  <a:pt x="2522" y="4748"/>
                  <a:pt x="2544" y="4912"/>
                  <a:pt x="2544" y="4912"/>
                </a:cubicBezTo>
                <a:cubicBezTo>
                  <a:pt x="2538" y="4929"/>
                  <a:pt x="2538" y="4929"/>
                  <a:pt x="2538" y="4929"/>
                </a:cubicBezTo>
                <a:cubicBezTo>
                  <a:pt x="2538" y="4929"/>
                  <a:pt x="2820" y="5536"/>
                  <a:pt x="3320" y="5400"/>
                </a:cubicBezTo>
                <a:cubicBezTo>
                  <a:pt x="3876" y="5249"/>
                  <a:pt x="3768" y="4717"/>
                  <a:pt x="3768" y="4717"/>
                </a:cubicBezTo>
                <a:cubicBezTo>
                  <a:pt x="3764" y="4714"/>
                  <a:pt x="3761" y="4711"/>
                  <a:pt x="3757" y="4708"/>
                </a:cubicBezTo>
                <a:close/>
              </a:path>
            </a:pathLst>
          </a:custGeom>
          <a:solidFill>
            <a:srgbClr val="3011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2" name="2Trailing toe (pivot)">
            <a:extLst>
              <a:ext uri="{FF2B5EF4-FFF2-40B4-BE49-F238E27FC236}">
                <a16:creationId xmlns:a16="http://schemas.microsoft.com/office/drawing/2014/main" id="{E9B17F0E-D89E-42DE-A2B3-45C946C096F2}"/>
              </a:ext>
            </a:extLst>
          </p:cNvPr>
          <p:cNvGrpSpPr/>
          <p:nvPr/>
        </p:nvGrpSpPr>
        <p:grpSpPr>
          <a:xfrm>
            <a:off x="9350597" y="5095793"/>
            <a:ext cx="2303483" cy="1607532"/>
            <a:chOff x="8812213" y="4837905"/>
            <a:chExt cx="2303483" cy="1607532"/>
          </a:xfrm>
        </p:grpSpPr>
        <p:sp>
          <p:nvSpPr>
            <p:cNvPr id="223" name="Trailing toe">
              <a:extLst>
                <a:ext uri="{FF2B5EF4-FFF2-40B4-BE49-F238E27FC236}">
                  <a16:creationId xmlns:a16="http://schemas.microsoft.com/office/drawing/2014/main" id="{4B45F8C3-03CE-4DB1-8587-A86CD7BC4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4837905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null">
              <a:extLst>
                <a:ext uri="{FF2B5EF4-FFF2-40B4-BE49-F238E27FC236}">
                  <a16:creationId xmlns:a16="http://schemas.microsoft.com/office/drawing/2014/main" id="{8BBA212D-EF78-49CD-8E05-A13AA257B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221" y="5550087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5" name="2Leading toe">
            <a:extLst>
              <a:ext uri="{FF2B5EF4-FFF2-40B4-BE49-F238E27FC236}">
                <a16:creationId xmlns:a16="http://schemas.microsoft.com/office/drawing/2014/main" id="{AD34A2AF-38DD-4120-9097-4D09D41FBD02}"/>
              </a:ext>
            </a:extLst>
          </p:cNvPr>
          <p:cNvSpPr>
            <a:spLocks/>
          </p:cNvSpPr>
          <p:nvPr/>
        </p:nvSpPr>
        <p:spPr bwMode="auto">
          <a:xfrm rot="20673279">
            <a:off x="235751" y="4908481"/>
            <a:ext cx="1289190" cy="957863"/>
          </a:xfrm>
          <a:custGeom>
            <a:avLst/>
            <a:gdLst>
              <a:gd name="T0" fmla="*/ 763 w 1352"/>
              <a:gd name="T1" fmla="*/ 26 h 1324"/>
              <a:gd name="T2" fmla="*/ 710 w 1352"/>
              <a:gd name="T3" fmla="*/ 0 h 1324"/>
              <a:gd name="T4" fmla="*/ 689 w 1352"/>
              <a:gd name="T5" fmla="*/ 96 h 1324"/>
              <a:gd name="T6" fmla="*/ 634 w 1352"/>
              <a:gd name="T7" fmla="*/ 88 h 1324"/>
              <a:gd name="T8" fmla="*/ 598 w 1352"/>
              <a:gd name="T9" fmla="*/ 112 h 1324"/>
              <a:gd name="T10" fmla="*/ 594 w 1352"/>
              <a:gd name="T11" fmla="*/ 143 h 1324"/>
              <a:gd name="T12" fmla="*/ 555 w 1352"/>
              <a:gd name="T13" fmla="*/ 198 h 1324"/>
              <a:gd name="T14" fmla="*/ 321 w 1352"/>
              <a:gd name="T15" fmla="*/ 277 h 1324"/>
              <a:gd name="T16" fmla="*/ 172 w 1352"/>
              <a:gd name="T17" fmla="*/ 320 h 1324"/>
              <a:gd name="T18" fmla="*/ 105 w 1352"/>
              <a:gd name="T19" fmla="*/ 328 h 1324"/>
              <a:gd name="T20" fmla="*/ 26 w 1352"/>
              <a:gd name="T21" fmla="*/ 395 h 1324"/>
              <a:gd name="T22" fmla="*/ 16 w 1352"/>
              <a:gd name="T23" fmla="*/ 742 h 1324"/>
              <a:gd name="T24" fmla="*/ 126 w 1352"/>
              <a:gd name="T25" fmla="*/ 957 h 1324"/>
              <a:gd name="T26" fmla="*/ 270 w 1352"/>
              <a:gd name="T27" fmla="*/ 1076 h 1324"/>
              <a:gd name="T28" fmla="*/ 532 w 1352"/>
              <a:gd name="T29" fmla="*/ 1219 h 1324"/>
              <a:gd name="T30" fmla="*/ 718 w 1352"/>
              <a:gd name="T31" fmla="*/ 1276 h 1324"/>
              <a:gd name="T32" fmla="*/ 877 w 1352"/>
              <a:gd name="T33" fmla="*/ 1312 h 1324"/>
              <a:gd name="T34" fmla="*/ 985 w 1352"/>
              <a:gd name="T35" fmla="*/ 1322 h 1324"/>
              <a:gd name="T36" fmla="*/ 1037 w 1352"/>
              <a:gd name="T37" fmla="*/ 1324 h 1324"/>
              <a:gd name="T38" fmla="*/ 1252 w 1352"/>
              <a:gd name="T39" fmla="*/ 554 h 1324"/>
              <a:gd name="T40" fmla="*/ 769 w 1352"/>
              <a:gd name="T41" fmla="*/ 13 h 1324"/>
              <a:gd name="T42" fmla="*/ 763 w 1352"/>
              <a:gd name="T43" fmla="*/ 26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52" h="1324">
                <a:moveTo>
                  <a:pt x="763" y="26"/>
                </a:moveTo>
                <a:cubicBezTo>
                  <a:pt x="745" y="17"/>
                  <a:pt x="728" y="9"/>
                  <a:pt x="710" y="0"/>
                </a:cubicBezTo>
                <a:cubicBezTo>
                  <a:pt x="685" y="28"/>
                  <a:pt x="709" y="66"/>
                  <a:pt x="689" y="96"/>
                </a:cubicBezTo>
                <a:cubicBezTo>
                  <a:pt x="670" y="93"/>
                  <a:pt x="652" y="90"/>
                  <a:pt x="634" y="88"/>
                </a:cubicBezTo>
                <a:cubicBezTo>
                  <a:pt x="609" y="85"/>
                  <a:pt x="604" y="88"/>
                  <a:pt x="598" y="112"/>
                </a:cubicBezTo>
                <a:cubicBezTo>
                  <a:pt x="595" y="122"/>
                  <a:pt x="594" y="133"/>
                  <a:pt x="594" y="143"/>
                </a:cubicBezTo>
                <a:cubicBezTo>
                  <a:pt x="594" y="171"/>
                  <a:pt x="582" y="189"/>
                  <a:pt x="555" y="198"/>
                </a:cubicBezTo>
                <a:cubicBezTo>
                  <a:pt x="477" y="224"/>
                  <a:pt x="399" y="252"/>
                  <a:pt x="321" y="277"/>
                </a:cubicBezTo>
                <a:cubicBezTo>
                  <a:pt x="272" y="293"/>
                  <a:pt x="222" y="308"/>
                  <a:pt x="172" y="320"/>
                </a:cubicBezTo>
                <a:cubicBezTo>
                  <a:pt x="151" y="326"/>
                  <a:pt x="128" y="328"/>
                  <a:pt x="105" y="328"/>
                </a:cubicBezTo>
                <a:cubicBezTo>
                  <a:pt x="45" y="327"/>
                  <a:pt x="31" y="336"/>
                  <a:pt x="26" y="395"/>
                </a:cubicBezTo>
                <a:cubicBezTo>
                  <a:pt x="14" y="510"/>
                  <a:pt x="0" y="626"/>
                  <a:pt x="16" y="742"/>
                </a:cubicBezTo>
                <a:cubicBezTo>
                  <a:pt x="28" y="825"/>
                  <a:pt x="57" y="901"/>
                  <a:pt x="126" y="957"/>
                </a:cubicBezTo>
                <a:cubicBezTo>
                  <a:pt x="174" y="996"/>
                  <a:pt x="218" y="1044"/>
                  <a:pt x="270" y="1076"/>
                </a:cubicBezTo>
                <a:cubicBezTo>
                  <a:pt x="355" y="1127"/>
                  <a:pt x="439" y="1183"/>
                  <a:pt x="532" y="1219"/>
                </a:cubicBezTo>
                <a:cubicBezTo>
                  <a:pt x="593" y="1241"/>
                  <a:pt x="655" y="1259"/>
                  <a:pt x="718" y="1276"/>
                </a:cubicBezTo>
                <a:cubicBezTo>
                  <a:pt x="770" y="1290"/>
                  <a:pt x="824" y="1303"/>
                  <a:pt x="877" y="1312"/>
                </a:cubicBezTo>
                <a:cubicBezTo>
                  <a:pt x="912" y="1319"/>
                  <a:pt x="949" y="1320"/>
                  <a:pt x="985" y="1322"/>
                </a:cubicBezTo>
                <a:cubicBezTo>
                  <a:pt x="1002" y="1323"/>
                  <a:pt x="1020" y="1323"/>
                  <a:pt x="1037" y="1324"/>
                </a:cubicBezTo>
                <a:cubicBezTo>
                  <a:pt x="1037" y="1324"/>
                  <a:pt x="1352" y="990"/>
                  <a:pt x="1252" y="554"/>
                </a:cubicBezTo>
                <a:cubicBezTo>
                  <a:pt x="1152" y="118"/>
                  <a:pt x="769" y="13"/>
                  <a:pt x="769" y="13"/>
                </a:cubicBezTo>
                <a:cubicBezTo>
                  <a:pt x="767" y="17"/>
                  <a:pt x="765" y="22"/>
                  <a:pt x="763" y="26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2Leading foot">
            <a:extLst>
              <a:ext uri="{FF2B5EF4-FFF2-40B4-BE49-F238E27FC236}">
                <a16:creationId xmlns:a16="http://schemas.microsoft.com/office/drawing/2014/main" id="{5A00F7EB-C900-48C5-99FB-01B7A32A600E}"/>
              </a:ext>
            </a:extLst>
          </p:cNvPr>
          <p:cNvSpPr>
            <a:spLocks/>
          </p:cNvSpPr>
          <p:nvPr/>
        </p:nvSpPr>
        <p:spPr bwMode="auto">
          <a:xfrm>
            <a:off x="604626" y="3187936"/>
            <a:ext cx="2185982" cy="2596774"/>
          </a:xfrm>
          <a:custGeom>
            <a:avLst/>
            <a:gdLst>
              <a:gd name="T0" fmla="*/ 1257 w 2619"/>
              <a:gd name="T1" fmla="*/ 391 h 3849"/>
              <a:gd name="T2" fmla="*/ 1144 w 2619"/>
              <a:gd name="T3" fmla="*/ 466 h 3849"/>
              <a:gd name="T4" fmla="*/ 1130 w 2619"/>
              <a:gd name="T5" fmla="*/ 513 h 3849"/>
              <a:gd name="T6" fmla="*/ 1169 w 2619"/>
              <a:gd name="T7" fmla="*/ 596 h 3849"/>
              <a:gd name="T8" fmla="*/ 1180 w 2619"/>
              <a:gd name="T9" fmla="*/ 618 h 3849"/>
              <a:gd name="T10" fmla="*/ 1168 w 2619"/>
              <a:gd name="T11" fmla="*/ 669 h 3849"/>
              <a:gd name="T12" fmla="*/ 1081 w 2619"/>
              <a:gd name="T13" fmla="*/ 746 h 3849"/>
              <a:gd name="T14" fmla="*/ 1094 w 2619"/>
              <a:gd name="T15" fmla="*/ 805 h 3849"/>
              <a:gd name="T16" fmla="*/ 1133 w 2619"/>
              <a:gd name="T17" fmla="*/ 952 h 3849"/>
              <a:gd name="T18" fmla="*/ 1127 w 2619"/>
              <a:gd name="T19" fmla="*/ 997 h 3849"/>
              <a:gd name="T20" fmla="*/ 995 w 2619"/>
              <a:gd name="T21" fmla="*/ 1225 h 3849"/>
              <a:gd name="T22" fmla="*/ 840 w 2619"/>
              <a:gd name="T23" fmla="*/ 1498 h 3849"/>
              <a:gd name="T24" fmla="*/ 720 w 2619"/>
              <a:gd name="T25" fmla="*/ 1706 h 3849"/>
              <a:gd name="T26" fmla="*/ 672 w 2619"/>
              <a:gd name="T27" fmla="*/ 1802 h 3849"/>
              <a:gd name="T28" fmla="*/ 537 w 2619"/>
              <a:gd name="T29" fmla="*/ 2060 h 3849"/>
              <a:gd name="T30" fmla="*/ 386 w 2619"/>
              <a:gd name="T31" fmla="*/ 2375 h 3849"/>
              <a:gd name="T32" fmla="*/ 333 w 2619"/>
              <a:gd name="T33" fmla="*/ 2491 h 3849"/>
              <a:gd name="T34" fmla="*/ 88 w 2619"/>
              <a:gd name="T35" fmla="*/ 3228 h 3849"/>
              <a:gd name="T36" fmla="*/ 601 w 2619"/>
              <a:gd name="T37" fmla="*/ 3802 h 3849"/>
              <a:gd name="T38" fmla="*/ 712 w 2619"/>
              <a:gd name="T39" fmla="*/ 3805 h 3849"/>
              <a:gd name="T40" fmla="*/ 856 w 2619"/>
              <a:gd name="T41" fmla="*/ 3811 h 3849"/>
              <a:gd name="T42" fmla="*/ 1104 w 2619"/>
              <a:gd name="T43" fmla="*/ 3777 h 3849"/>
              <a:gd name="T44" fmla="*/ 1139 w 2619"/>
              <a:gd name="T45" fmla="*/ 3767 h 3849"/>
              <a:gd name="T46" fmla="*/ 1190 w 2619"/>
              <a:gd name="T47" fmla="*/ 3739 h 3849"/>
              <a:gd name="T48" fmla="*/ 1271 w 2619"/>
              <a:gd name="T49" fmla="*/ 3637 h 3849"/>
              <a:gd name="T50" fmla="*/ 1362 w 2619"/>
              <a:gd name="T51" fmla="*/ 3470 h 3849"/>
              <a:gd name="T52" fmla="*/ 1545 w 2619"/>
              <a:gd name="T53" fmla="*/ 3068 h 3849"/>
              <a:gd name="T54" fmla="*/ 1614 w 2619"/>
              <a:gd name="T55" fmla="*/ 2939 h 3849"/>
              <a:gd name="T56" fmla="*/ 1677 w 2619"/>
              <a:gd name="T57" fmla="*/ 2824 h 3849"/>
              <a:gd name="T58" fmla="*/ 1758 w 2619"/>
              <a:gd name="T59" fmla="*/ 2677 h 3849"/>
              <a:gd name="T60" fmla="*/ 1844 w 2619"/>
              <a:gd name="T61" fmla="*/ 2542 h 3849"/>
              <a:gd name="T62" fmla="*/ 1868 w 2619"/>
              <a:gd name="T63" fmla="*/ 2574 h 3849"/>
              <a:gd name="T64" fmla="*/ 1921 w 2619"/>
              <a:gd name="T65" fmla="*/ 2915 h 3849"/>
              <a:gd name="T66" fmla="*/ 1929 w 2619"/>
              <a:gd name="T67" fmla="*/ 3073 h 3849"/>
              <a:gd name="T68" fmla="*/ 1924 w 2619"/>
              <a:gd name="T69" fmla="*/ 3484 h 3849"/>
              <a:gd name="T70" fmla="*/ 1908 w 2619"/>
              <a:gd name="T71" fmla="*/ 3690 h 3849"/>
              <a:gd name="T72" fmla="*/ 1932 w 2619"/>
              <a:gd name="T73" fmla="*/ 3749 h 3849"/>
              <a:gd name="T74" fmla="*/ 2030 w 2619"/>
              <a:gd name="T75" fmla="*/ 3816 h 3849"/>
              <a:gd name="T76" fmla="*/ 2219 w 2619"/>
              <a:gd name="T77" fmla="*/ 3775 h 3849"/>
              <a:gd name="T78" fmla="*/ 2232 w 2619"/>
              <a:gd name="T79" fmla="*/ 3732 h 3849"/>
              <a:gd name="T80" fmla="*/ 2233 w 2619"/>
              <a:gd name="T81" fmla="*/ 3632 h 3849"/>
              <a:gd name="T82" fmla="*/ 2259 w 2619"/>
              <a:gd name="T83" fmla="*/ 3383 h 3849"/>
              <a:gd name="T84" fmla="*/ 2280 w 2619"/>
              <a:gd name="T85" fmla="*/ 3192 h 3849"/>
              <a:gd name="T86" fmla="*/ 2316 w 2619"/>
              <a:gd name="T87" fmla="*/ 2896 h 3849"/>
              <a:gd name="T88" fmla="*/ 2325 w 2619"/>
              <a:gd name="T89" fmla="*/ 2805 h 3849"/>
              <a:gd name="T90" fmla="*/ 2362 w 2619"/>
              <a:gd name="T91" fmla="*/ 2524 h 3849"/>
              <a:gd name="T92" fmla="*/ 2398 w 2619"/>
              <a:gd name="T93" fmla="*/ 2259 h 3849"/>
              <a:gd name="T94" fmla="*/ 2408 w 2619"/>
              <a:gd name="T95" fmla="*/ 2172 h 3849"/>
              <a:gd name="T96" fmla="*/ 2460 w 2619"/>
              <a:gd name="T97" fmla="*/ 2071 h 3849"/>
              <a:gd name="T98" fmla="*/ 2536 w 2619"/>
              <a:gd name="T99" fmla="*/ 1928 h 3849"/>
              <a:gd name="T100" fmla="*/ 2578 w 2619"/>
              <a:gd name="T101" fmla="*/ 1766 h 3849"/>
              <a:gd name="T102" fmla="*/ 2616 w 2619"/>
              <a:gd name="T103" fmla="*/ 1474 h 3849"/>
              <a:gd name="T104" fmla="*/ 2583 w 2619"/>
              <a:gd name="T105" fmla="*/ 1101 h 3849"/>
              <a:gd name="T106" fmla="*/ 2538 w 2619"/>
              <a:gd name="T107" fmla="*/ 927 h 3849"/>
              <a:gd name="T108" fmla="*/ 2527 w 2619"/>
              <a:gd name="T109" fmla="*/ 898 h 3849"/>
              <a:gd name="T110" fmla="*/ 2588 w 2619"/>
              <a:gd name="T111" fmla="*/ 780 h 3849"/>
              <a:gd name="T112" fmla="*/ 2485 w 2619"/>
              <a:gd name="T113" fmla="*/ 670 h 3849"/>
              <a:gd name="T114" fmla="*/ 2112 w 2619"/>
              <a:gd name="T115" fmla="*/ 176 h 3849"/>
              <a:gd name="T116" fmla="*/ 1349 w 2619"/>
              <a:gd name="T117" fmla="*/ 328 h 3849"/>
              <a:gd name="T118" fmla="*/ 1257 w 2619"/>
              <a:gd name="T119" fmla="*/ 391 h 3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19" h="3849">
                <a:moveTo>
                  <a:pt x="1257" y="391"/>
                </a:moveTo>
                <a:cubicBezTo>
                  <a:pt x="1220" y="417"/>
                  <a:pt x="1183" y="443"/>
                  <a:pt x="1144" y="466"/>
                </a:cubicBezTo>
                <a:cubicBezTo>
                  <a:pt x="1123" y="479"/>
                  <a:pt x="1122" y="495"/>
                  <a:pt x="1130" y="513"/>
                </a:cubicBezTo>
                <a:cubicBezTo>
                  <a:pt x="1142" y="541"/>
                  <a:pt x="1156" y="569"/>
                  <a:pt x="1169" y="596"/>
                </a:cubicBezTo>
                <a:cubicBezTo>
                  <a:pt x="1173" y="604"/>
                  <a:pt x="1177" y="611"/>
                  <a:pt x="1180" y="618"/>
                </a:cubicBezTo>
                <a:cubicBezTo>
                  <a:pt x="1192" y="645"/>
                  <a:pt x="1191" y="649"/>
                  <a:pt x="1168" y="669"/>
                </a:cubicBezTo>
                <a:cubicBezTo>
                  <a:pt x="1140" y="695"/>
                  <a:pt x="1111" y="720"/>
                  <a:pt x="1081" y="746"/>
                </a:cubicBezTo>
                <a:cubicBezTo>
                  <a:pt x="1086" y="767"/>
                  <a:pt x="1089" y="786"/>
                  <a:pt x="1094" y="805"/>
                </a:cubicBezTo>
                <a:cubicBezTo>
                  <a:pt x="1107" y="854"/>
                  <a:pt x="1122" y="903"/>
                  <a:pt x="1133" y="952"/>
                </a:cubicBezTo>
                <a:cubicBezTo>
                  <a:pt x="1136" y="966"/>
                  <a:pt x="1134" y="985"/>
                  <a:pt x="1127" y="997"/>
                </a:cubicBezTo>
                <a:cubicBezTo>
                  <a:pt x="1084" y="1074"/>
                  <a:pt x="1039" y="1149"/>
                  <a:pt x="995" y="1225"/>
                </a:cubicBezTo>
                <a:cubicBezTo>
                  <a:pt x="943" y="1316"/>
                  <a:pt x="892" y="1407"/>
                  <a:pt x="840" y="1498"/>
                </a:cubicBezTo>
                <a:cubicBezTo>
                  <a:pt x="800" y="1568"/>
                  <a:pt x="759" y="1636"/>
                  <a:pt x="720" y="1706"/>
                </a:cubicBezTo>
                <a:cubicBezTo>
                  <a:pt x="703" y="1737"/>
                  <a:pt x="688" y="1770"/>
                  <a:pt x="672" y="1802"/>
                </a:cubicBezTo>
                <a:cubicBezTo>
                  <a:pt x="627" y="1888"/>
                  <a:pt x="584" y="1976"/>
                  <a:pt x="537" y="2060"/>
                </a:cubicBezTo>
                <a:cubicBezTo>
                  <a:pt x="480" y="2162"/>
                  <a:pt x="437" y="2271"/>
                  <a:pt x="386" y="2375"/>
                </a:cubicBezTo>
                <a:cubicBezTo>
                  <a:pt x="368" y="2412"/>
                  <a:pt x="351" y="2450"/>
                  <a:pt x="333" y="2491"/>
                </a:cubicBezTo>
                <a:cubicBezTo>
                  <a:pt x="333" y="2491"/>
                  <a:pt x="0" y="2808"/>
                  <a:pt x="88" y="3228"/>
                </a:cubicBezTo>
                <a:cubicBezTo>
                  <a:pt x="176" y="3648"/>
                  <a:pt x="601" y="3802"/>
                  <a:pt x="601" y="3802"/>
                </a:cubicBezTo>
                <a:cubicBezTo>
                  <a:pt x="638" y="3803"/>
                  <a:pt x="675" y="3804"/>
                  <a:pt x="712" y="3805"/>
                </a:cubicBezTo>
                <a:cubicBezTo>
                  <a:pt x="760" y="3807"/>
                  <a:pt x="808" y="3810"/>
                  <a:pt x="856" y="3811"/>
                </a:cubicBezTo>
                <a:cubicBezTo>
                  <a:pt x="940" y="3812"/>
                  <a:pt x="1023" y="3799"/>
                  <a:pt x="1104" y="3777"/>
                </a:cubicBezTo>
                <a:cubicBezTo>
                  <a:pt x="1116" y="3773"/>
                  <a:pt x="1128" y="3772"/>
                  <a:pt x="1139" y="3767"/>
                </a:cubicBezTo>
                <a:cubicBezTo>
                  <a:pt x="1157" y="3760"/>
                  <a:pt x="1178" y="3753"/>
                  <a:pt x="1190" y="3739"/>
                </a:cubicBezTo>
                <a:cubicBezTo>
                  <a:pt x="1219" y="3707"/>
                  <a:pt x="1242" y="3670"/>
                  <a:pt x="1271" y="3637"/>
                </a:cubicBezTo>
                <a:cubicBezTo>
                  <a:pt x="1314" y="3588"/>
                  <a:pt x="1341" y="3530"/>
                  <a:pt x="1362" y="3470"/>
                </a:cubicBezTo>
                <a:cubicBezTo>
                  <a:pt x="1413" y="3331"/>
                  <a:pt x="1487" y="3203"/>
                  <a:pt x="1545" y="3068"/>
                </a:cubicBezTo>
                <a:cubicBezTo>
                  <a:pt x="1564" y="3023"/>
                  <a:pt x="1591" y="2982"/>
                  <a:pt x="1614" y="2939"/>
                </a:cubicBezTo>
                <a:cubicBezTo>
                  <a:pt x="1635" y="2900"/>
                  <a:pt x="1655" y="2862"/>
                  <a:pt x="1677" y="2824"/>
                </a:cubicBezTo>
                <a:cubicBezTo>
                  <a:pt x="1704" y="2775"/>
                  <a:pt x="1729" y="2725"/>
                  <a:pt x="1758" y="2677"/>
                </a:cubicBezTo>
                <a:cubicBezTo>
                  <a:pt x="1786" y="2631"/>
                  <a:pt x="1815" y="2586"/>
                  <a:pt x="1844" y="2542"/>
                </a:cubicBezTo>
                <a:cubicBezTo>
                  <a:pt x="1866" y="2547"/>
                  <a:pt x="1865" y="2563"/>
                  <a:pt x="1868" y="2574"/>
                </a:cubicBezTo>
                <a:cubicBezTo>
                  <a:pt x="1896" y="2686"/>
                  <a:pt x="1910" y="2800"/>
                  <a:pt x="1921" y="2915"/>
                </a:cubicBezTo>
                <a:cubicBezTo>
                  <a:pt x="1927" y="2967"/>
                  <a:pt x="1929" y="3020"/>
                  <a:pt x="1929" y="3073"/>
                </a:cubicBezTo>
                <a:cubicBezTo>
                  <a:pt x="1929" y="3210"/>
                  <a:pt x="1928" y="3347"/>
                  <a:pt x="1924" y="3484"/>
                </a:cubicBezTo>
                <a:cubicBezTo>
                  <a:pt x="1923" y="3553"/>
                  <a:pt x="1914" y="3621"/>
                  <a:pt x="1908" y="3690"/>
                </a:cubicBezTo>
                <a:cubicBezTo>
                  <a:pt x="1907" y="3713"/>
                  <a:pt x="1910" y="3734"/>
                  <a:pt x="1932" y="3749"/>
                </a:cubicBezTo>
                <a:cubicBezTo>
                  <a:pt x="1965" y="3771"/>
                  <a:pt x="1995" y="3797"/>
                  <a:pt x="2030" y="3816"/>
                </a:cubicBezTo>
                <a:cubicBezTo>
                  <a:pt x="2092" y="3849"/>
                  <a:pt x="2172" y="3828"/>
                  <a:pt x="2219" y="3775"/>
                </a:cubicBezTo>
                <a:cubicBezTo>
                  <a:pt x="2228" y="3765"/>
                  <a:pt x="2232" y="3747"/>
                  <a:pt x="2232" y="3732"/>
                </a:cubicBezTo>
                <a:cubicBezTo>
                  <a:pt x="2234" y="3699"/>
                  <a:pt x="2230" y="3665"/>
                  <a:pt x="2233" y="3632"/>
                </a:cubicBezTo>
                <a:cubicBezTo>
                  <a:pt x="2240" y="3549"/>
                  <a:pt x="2242" y="3465"/>
                  <a:pt x="2259" y="3383"/>
                </a:cubicBezTo>
                <a:cubicBezTo>
                  <a:pt x="2272" y="3320"/>
                  <a:pt x="2272" y="3256"/>
                  <a:pt x="2280" y="3192"/>
                </a:cubicBezTo>
                <a:cubicBezTo>
                  <a:pt x="2291" y="3093"/>
                  <a:pt x="2304" y="2995"/>
                  <a:pt x="2316" y="2896"/>
                </a:cubicBezTo>
                <a:cubicBezTo>
                  <a:pt x="2320" y="2865"/>
                  <a:pt x="2321" y="2835"/>
                  <a:pt x="2325" y="2805"/>
                </a:cubicBezTo>
                <a:cubicBezTo>
                  <a:pt x="2337" y="2711"/>
                  <a:pt x="2349" y="2617"/>
                  <a:pt x="2362" y="2524"/>
                </a:cubicBezTo>
                <a:cubicBezTo>
                  <a:pt x="2374" y="2435"/>
                  <a:pt x="2386" y="2347"/>
                  <a:pt x="2398" y="2259"/>
                </a:cubicBezTo>
                <a:cubicBezTo>
                  <a:pt x="2401" y="2230"/>
                  <a:pt x="2404" y="2201"/>
                  <a:pt x="2408" y="2172"/>
                </a:cubicBezTo>
                <a:cubicBezTo>
                  <a:pt x="2412" y="2132"/>
                  <a:pt x="2435" y="2098"/>
                  <a:pt x="2460" y="2071"/>
                </a:cubicBezTo>
                <a:cubicBezTo>
                  <a:pt x="2499" y="2029"/>
                  <a:pt x="2520" y="1980"/>
                  <a:pt x="2536" y="1928"/>
                </a:cubicBezTo>
                <a:cubicBezTo>
                  <a:pt x="2552" y="1875"/>
                  <a:pt x="2564" y="1820"/>
                  <a:pt x="2578" y="1766"/>
                </a:cubicBezTo>
                <a:cubicBezTo>
                  <a:pt x="2604" y="1670"/>
                  <a:pt x="2614" y="1572"/>
                  <a:pt x="2616" y="1474"/>
                </a:cubicBezTo>
                <a:cubicBezTo>
                  <a:pt x="2619" y="1348"/>
                  <a:pt x="2607" y="1224"/>
                  <a:pt x="2583" y="1101"/>
                </a:cubicBezTo>
                <a:cubicBezTo>
                  <a:pt x="2572" y="1042"/>
                  <a:pt x="2554" y="985"/>
                  <a:pt x="2538" y="927"/>
                </a:cubicBezTo>
                <a:cubicBezTo>
                  <a:pt x="2535" y="917"/>
                  <a:pt x="2529" y="908"/>
                  <a:pt x="2527" y="898"/>
                </a:cubicBezTo>
                <a:cubicBezTo>
                  <a:pt x="2521" y="878"/>
                  <a:pt x="2588" y="780"/>
                  <a:pt x="2588" y="780"/>
                </a:cubicBezTo>
                <a:cubicBezTo>
                  <a:pt x="2588" y="780"/>
                  <a:pt x="2479" y="691"/>
                  <a:pt x="2485" y="670"/>
                </a:cubicBezTo>
                <a:cubicBezTo>
                  <a:pt x="2485" y="670"/>
                  <a:pt x="2536" y="352"/>
                  <a:pt x="2112" y="176"/>
                </a:cubicBezTo>
                <a:cubicBezTo>
                  <a:pt x="1688" y="0"/>
                  <a:pt x="1349" y="328"/>
                  <a:pt x="1349" y="328"/>
                </a:cubicBezTo>
                <a:cubicBezTo>
                  <a:pt x="1318" y="349"/>
                  <a:pt x="1288" y="370"/>
                  <a:pt x="1257" y="391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2Leading leg">
            <a:extLst>
              <a:ext uri="{FF2B5EF4-FFF2-40B4-BE49-F238E27FC236}">
                <a16:creationId xmlns:a16="http://schemas.microsoft.com/office/drawing/2014/main" id="{0A14A73E-7A80-4FB4-A9DA-681B189A2616}"/>
              </a:ext>
            </a:extLst>
          </p:cNvPr>
          <p:cNvSpPr>
            <a:spLocks/>
          </p:cNvSpPr>
          <p:nvPr/>
        </p:nvSpPr>
        <p:spPr bwMode="auto">
          <a:xfrm>
            <a:off x="1653963" y="-872841"/>
            <a:ext cx="2549525" cy="4887913"/>
          </a:xfrm>
          <a:custGeom>
            <a:avLst/>
            <a:gdLst>
              <a:gd name="T0" fmla="*/ 3147 w 3283"/>
              <a:gd name="T1" fmla="*/ 460 h 6308"/>
              <a:gd name="T2" fmla="*/ 2003 w 3283"/>
              <a:gd name="T3" fmla="*/ 328 h 6308"/>
              <a:gd name="T4" fmla="*/ 1899 w 3283"/>
              <a:gd name="T5" fmla="*/ 921 h 6308"/>
              <a:gd name="T6" fmla="*/ 1764 w 3283"/>
              <a:gd name="T7" fmla="*/ 1464 h 6308"/>
              <a:gd name="T8" fmla="*/ 1591 w 3283"/>
              <a:gd name="T9" fmla="*/ 2006 h 6308"/>
              <a:gd name="T10" fmla="*/ 1591 w 3283"/>
              <a:gd name="T11" fmla="*/ 2007 h 6308"/>
              <a:gd name="T12" fmla="*/ 1533 w 3283"/>
              <a:gd name="T13" fmla="*/ 2184 h 6308"/>
              <a:gd name="T14" fmla="*/ 1503 w 3283"/>
              <a:gd name="T15" fmla="*/ 2270 h 6308"/>
              <a:gd name="T16" fmla="*/ 1438 w 3283"/>
              <a:gd name="T17" fmla="*/ 2465 h 6308"/>
              <a:gd name="T18" fmla="*/ 1329 w 3283"/>
              <a:gd name="T19" fmla="*/ 2795 h 6308"/>
              <a:gd name="T20" fmla="*/ 1261 w 3283"/>
              <a:gd name="T21" fmla="*/ 3003 h 6308"/>
              <a:gd name="T22" fmla="*/ 1150 w 3283"/>
              <a:gd name="T23" fmla="*/ 3319 h 6308"/>
              <a:gd name="T24" fmla="*/ 1032 w 3283"/>
              <a:gd name="T25" fmla="*/ 3666 h 6308"/>
              <a:gd name="T26" fmla="*/ 932 w 3283"/>
              <a:gd name="T27" fmla="*/ 3935 h 6308"/>
              <a:gd name="T28" fmla="*/ 862 w 3283"/>
              <a:gd name="T29" fmla="*/ 4135 h 6308"/>
              <a:gd name="T30" fmla="*/ 813 w 3283"/>
              <a:gd name="T31" fmla="*/ 4265 h 6308"/>
              <a:gd name="T32" fmla="*/ 730 w 3283"/>
              <a:gd name="T33" fmla="*/ 4485 h 6308"/>
              <a:gd name="T34" fmla="*/ 622 w 3283"/>
              <a:gd name="T35" fmla="*/ 4738 h 6308"/>
              <a:gd name="T36" fmla="*/ 557 w 3283"/>
              <a:gd name="T37" fmla="*/ 4888 h 6308"/>
              <a:gd name="T38" fmla="*/ 399 w 3283"/>
              <a:gd name="T39" fmla="*/ 5154 h 6308"/>
              <a:gd name="T40" fmla="*/ 313 w 3283"/>
              <a:gd name="T41" fmla="*/ 5282 h 6308"/>
              <a:gd name="T42" fmla="*/ 196 w 3283"/>
              <a:gd name="T43" fmla="*/ 5449 h 6308"/>
              <a:gd name="T44" fmla="*/ 111 w 3283"/>
              <a:gd name="T45" fmla="*/ 5570 h 6308"/>
              <a:gd name="T46" fmla="*/ 81 w 3283"/>
              <a:gd name="T47" fmla="*/ 5609 h 6308"/>
              <a:gd name="T48" fmla="*/ 53 w 3283"/>
              <a:gd name="T49" fmla="*/ 5593 h 6308"/>
              <a:gd name="T50" fmla="*/ 48 w 3283"/>
              <a:gd name="T51" fmla="*/ 5643 h 6308"/>
              <a:gd name="T52" fmla="*/ 0 w 3283"/>
              <a:gd name="T53" fmla="*/ 5676 h 6308"/>
              <a:gd name="T54" fmla="*/ 459 w 3283"/>
              <a:gd name="T55" fmla="*/ 6156 h 6308"/>
              <a:gd name="T56" fmla="*/ 1136 w 3283"/>
              <a:gd name="T57" fmla="*/ 6018 h 6308"/>
              <a:gd name="T58" fmla="*/ 1152 w 3283"/>
              <a:gd name="T59" fmla="*/ 5989 h 6308"/>
              <a:gd name="T60" fmla="*/ 1320 w 3283"/>
              <a:gd name="T61" fmla="*/ 5742 h 6308"/>
              <a:gd name="T62" fmla="*/ 1336 w 3283"/>
              <a:gd name="T63" fmla="*/ 5718 h 6308"/>
              <a:gd name="T64" fmla="*/ 1525 w 3283"/>
              <a:gd name="T65" fmla="*/ 5469 h 6308"/>
              <a:gd name="T66" fmla="*/ 1665 w 3283"/>
              <a:gd name="T67" fmla="*/ 5291 h 6308"/>
              <a:gd name="T68" fmla="*/ 1747 w 3283"/>
              <a:gd name="T69" fmla="*/ 5182 h 6308"/>
              <a:gd name="T70" fmla="*/ 1913 w 3283"/>
              <a:gd name="T71" fmla="*/ 4970 h 6308"/>
              <a:gd name="T72" fmla="*/ 2063 w 3283"/>
              <a:gd name="T73" fmla="*/ 4774 h 6308"/>
              <a:gd name="T74" fmla="*/ 2154 w 3283"/>
              <a:gd name="T75" fmla="*/ 4667 h 6308"/>
              <a:gd name="T76" fmla="*/ 2280 w 3283"/>
              <a:gd name="T77" fmla="*/ 4513 h 6308"/>
              <a:gd name="T78" fmla="*/ 2516 w 3283"/>
              <a:gd name="T79" fmla="*/ 4232 h 6308"/>
              <a:gd name="T80" fmla="*/ 2599 w 3283"/>
              <a:gd name="T81" fmla="*/ 4139 h 6308"/>
              <a:gd name="T82" fmla="*/ 2699 w 3283"/>
              <a:gd name="T83" fmla="*/ 4000 h 6308"/>
              <a:gd name="T84" fmla="*/ 2846 w 3283"/>
              <a:gd name="T85" fmla="*/ 3742 h 6308"/>
              <a:gd name="T86" fmla="*/ 2933 w 3283"/>
              <a:gd name="T87" fmla="*/ 3560 h 6308"/>
              <a:gd name="T88" fmla="*/ 2984 w 3283"/>
              <a:gd name="T89" fmla="*/ 3433 h 6308"/>
              <a:gd name="T90" fmla="*/ 3011 w 3283"/>
              <a:gd name="T91" fmla="*/ 3336 h 6308"/>
              <a:gd name="T92" fmla="*/ 3085 w 3283"/>
              <a:gd name="T93" fmla="*/ 3097 h 6308"/>
              <a:gd name="T94" fmla="*/ 3142 w 3283"/>
              <a:gd name="T95" fmla="*/ 2810 h 6308"/>
              <a:gd name="T96" fmla="*/ 3147 w 3283"/>
              <a:gd name="T97" fmla="*/ 460 h 6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83" h="6308">
                <a:moveTo>
                  <a:pt x="3147" y="460"/>
                </a:moveTo>
                <a:cubicBezTo>
                  <a:pt x="2003" y="328"/>
                  <a:pt x="2003" y="328"/>
                  <a:pt x="2003" y="328"/>
                </a:cubicBezTo>
                <a:cubicBezTo>
                  <a:pt x="1899" y="921"/>
                  <a:pt x="1899" y="921"/>
                  <a:pt x="1899" y="921"/>
                </a:cubicBezTo>
                <a:cubicBezTo>
                  <a:pt x="1867" y="1105"/>
                  <a:pt x="1822" y="1286"/>
                  <a:pt x="1764" y="1464"/>
                </a:cubicBezTo>
                <a:cubicBezTo>
                  <a:pt x="1690" y="1694"/>
                  <a:pt x="1592" y="2002"/>
                  <a:pt x="1591" y="2006"/>
                </a:cubicBezTo>
                <a:cubicBezTo>
                  <a:pt x="1591" y="2007"/>
                  <a:pt x="1591" y="2007"/>
                  <a:pt x="1591" y="2007"/>
                </a:cubicBezTo>
                <a:cubicBezTo>
                  <a:pt x="1572" y="2066"/>
                  <a:pt x="1553" y="2125"/>
                  <a:pt x="1533" y="2184"/>
                </a:cubicBezTo>
                <a:cubicBezTo>
                  <a:pt x="1524" y="2213"/>
                  <a:pt x="1511" y="2241"/>
                  <a:pt x="1503" y="2270"/>
                </a:cubicBezTo>
                <a:cubicBezTo>
                  <a:pt x="1486" y="2337"/>
                  <a:pt x="1460" y="2400"/>
                  <a:pt x="1438" y="2465"/>
                </a:cubicBezTo>
                <a:cubicBezTo>
                  <a:pt x="1400" y="2575"/>
                  <a:pt x="1366" y="2685"/>
                  <a:pt x="1329" y="2795"/>
                </a:cubicBezTo>
                <a:cubicBezTo>
                  <a:pt x="1307" y="2864"/>
                  <a:pt x="1284" y="2934"/>
                  <a:pt x="1261" y="3003"/>
                </a:cubicBezTo>
                <a:cubicBezTo>
                  <a:pt x="1224" y="3109"/>
                  <a:pt x="1186" y="3214"/>
                  <a:pt x="1150" y="3319"/>
                </a:cubicBezTo>
                <a:cubicBezTo>
                  <a:pt x="1110" y="3435"/>
                  <a:pt x="1073" y="3551"/>
                  <a:pt x="1032" y="3666"/>
                </a:cubicBezTo>
                <a:cubicBezTo>
                  <a:pt x="1000" y="3756"/>
                  <a:pt x="965" y="3845"/>
                  <a:pt x="932" y="3935"/>
                </a:cubicBezTo>
                <a:cubicBezTo>
                  <a:pt x="908" y="4001"/>
                  <a:pt x="886" y="4068"/>
                  <a:pt x="862" y="4135"/>
                </a:cubicBezTo>
                <a:cubicBezTo>
                  <a:pt x="846" y="4179"/>
                  <a:pt x="829" y="4222"/>
                  <a:pt x="813" y="4265"/>
                </a:cubicBezTo>
                <a:cubicBezTo>
                  <a:pt x="785" y="4339"/>
                  <a:pt x="759" y="4413"/>
                  <a:pt x="730" y="4485"/>
                </a:cubicBezTo>
                <a:cubicBezTo>
                  <a:pt x="696" y="4570"/>
                  <a:pt x="658" y="4654"/>
                  <a:pt x="622" y="4738"/>
                </a:cubicBezTo>
                <a:cubicBezTo>
                  <a:pt x="600" y="4788"/>
                  <a:pt x="581" y="4839"/>
                  <a:pt x="557" y="4888"/>
                </a:cubicBezTo>
                <a:cubicBezTo>
                  <a:pt x="510" y="4980"/>
                  <a:pt x="462" y="5071"/>
                  <a:pt x="399" y="5154"/>
                </a:cubicBezTo>
                <a:cubicBezTo>
                  <a:pt x="368" y="5194"/>
                  <a:pt x="344" y="5241"/>
                  <a:pt x="313" y="5282"/>
                </a:cubicBezTo>
                <a:cubicBezTo>
                  <a:pt x="272" y="5337"/>
                  <a:pt x="234" y="5393"/>
                  <a:pt x="196" y="5449"/>
                </a:cubicBezTo>
                <a:cubicBezTo>
                  <a:pt x="167" y="5489"/>
                  <a:pt x="140" y="5530"/>
                  <a:pt x="111" y="5570"/>
                </a:cubicBezTo>
                <a:cubicBezTo>
                  <a:pt x="102" y="5583"/>
                  <a:pt x="92" y="5595"/>
                  <a:pt x="81" y="5609"/>
                </a:cubicBezTo>
                <a:cubicBezTo>
                  <a:pt x="71" y="5603"/>
                  <a:pt x="62" y="5598"/>
                  <a:pt x="53" y="5593"/>
                </a:cubicBezTo>
                <a:cubicBezTo>
                  <a:pt x="29" y="5607"/>
                  <a:pt x="53" y="5627"/>
                  <a:pt x="48" y="5643"/>
                </a:cubicBezTo>
                <a:cubicBezTo>
                  <a:pt x="32" y="5654"/>
                  <a:pt x="16" y="5665"/>
                  <a:pt x="0" y="5676"/>
                </a:cubicBezTo>
                <a:cubicBezTo>
                  <a:pt x="0" y="5676"/>
                  <a:pt x="11" y="6004"/>
                  <a:pt x="459" y="6156"/>
                </a:cubicBezTo>
                <a:cubicBezTo>
                  <a:pt x="907" y="6308"/>
                  <a:pt x="1136" y="6018"/>
                  <a:pt x="1136" y="6018"/>
                </a:cubicBezTo>
                <a:cubicBezTo>
                  <a:pt x="1139" y="6009"/>
                  <a:pt x="1144" y="5999"/>
                  <a:pt x="1152" y="5989"/>
                </a:cubicBezTo>
                <a:cubicBezTo>
                  <a:pt x="1211" y="5909"/>
                  <a:pt x="1264" y="5825"/>
                  <a:pt x="1320" y="5742"/>
                </a:cubicBezTo>
                <a:cubicBezTo>
                  <a:pt x="1325" y="5734"/>
                  <a:pt x="1330" y="5726"/>
                  <a:pt x="1336" y="5718"/>
                </a:cubicBezTo>
                <a:cubicBezTo>
                  <a:pt x="1399" y="5635"/>
                  <a:pt x="1461" y="5552"/>
                  <a:pt x="1525" y="5469"/>
                </a:cubicBezTo>
                <a:cubicBezTo>
                  <a:pt x="1570" y="5409"/>
                  <a:pt x="1618" y="5351"/>
                  <a:pt x="1665" y="5291"/>
                </a:cubicBezTo>
                <a:cubicBezTo>
                  <a:pt x="1693" y="5255"/>
                  <a:pt x="1719" y="5218"/>
                  <a:pt x="1747" y="5182"/>
                </a:cubicBezTo>
                <a:cubicBezTo>
                  <a:pt x="1802" y="5111"/>
                  <a:pt x="1858" y="5041"/>
                  <a:pt x="1913" y="4970"/>
                </a:cubicBezTo>
                <a:cubicBezTo>
                  <a:pt x="1964" y="4905"/>
                  <a:pt x="2012" y="4839"/>
                  <a:pt x="2063" y="4774"/>
                </a:cubicBezTo>
                <a:cubicBezTo>
                  <a:pt x="2092" y="4737"/>
                  <a:pt x="2124" y="4703"/>
                  <a:pt x="2154" y="4667"/>
                </a:cubicBezTo>
                <a:cubicBezTo>
                  <a:pt x="2197" y="4616"/>
                  <a:pt x="2241" y="4566"/>
                  <a:pt x="2280" y="4513"/>
                </a:cubicBezTo>
                <a:cubicBezTo>
                  <a:pt x="2352" y="4413"/>
                  <a:pt x="2436" y="4324"/>
                  <a:pt x="2516" y="4232"/>
                </a:cubicBezTo>
                <a:cubicBezTo>
                  <a:pt x="2543" y="4200"/>
                  <a:pt x="2574" y="4172"/>
                  <a:pt x="2599" y="4139"/>
                </a:cubicBezTo>
                <a:cubicBezTo>
                  <a:pt x="2635" y="4095"/>
                  <a:pt x="2670" y="4049"/>
                  <a:pt x="2699" y="4000"/>
                </a:cubicBezTo>
                <a:cubicBezTo>
                  <a:pt x="2751" y="3916"/>
                  <a:pt x="2800" y="3830"/>
                  <a:pt x="2846" y="3742"/>
                </a:cubicBezTo>
                <a:cubicBezTo>
                  <a:pt x="2878" y="3683"/>
                  <a:pt x="2906" y="3621"/>
                  <a:pt x="2933" y="3560"/>
                </a:cubicBezTo>
                <a:cubicBezTo>
                  <a:pt x="2952" y="3518"/>
                  <a:pt x="2969" y="3476"/>
                  <a:pt x="2984" y="3433"/>
                </a:cubicBezTo>
                <a:cubicBezTo>
                  <a:pt x="2996" y="3402"/>
                  <a:pt x="2998" y="3367"/>
                  <a:pt x="3011" y="3336"/>
                </a:cubicBezTo>
                <a:cubicBezTo>
                  <a:pt x="3042" y="3258"/>
                  <a:pt x="3066" y="3178"/>
                  <a:pt x="3085" y="3097"/>
                </a:cubicBezTo>
                <a:cubicBezTo>
                  <a:pt x="3108" y="3003"/>
                  <a:pt x="3125" y="2906"/>
                  <a:pt x="3142" y="2810"/>
                </a:cubicBezTo>
                <a:cubicBezTo>
                  <a:pt x="3283" y="2028"/>
                  <a:pt x="3175" y="0"/>
                  <a:pt x="3147" y="460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Bumper 2">
            <a:extLst>
              <a:ext uri="{FF2B5EF4-FFF2-40B4-BE49-F238E27FC236}">
                <a16:creationId xmlns:a16="http://schemas.microsoft.com/office/drawing/2014/main" id="{945F05AF-B5A4-43AD-82F9-2FC8E912BB26}"/>
              </a:ext>
            </a:extLst>
          </p:cNvPr>
          <p:cNvSpPr/>
          <p:nvPr/>
        </p:nvSpPr>
        <p:spPr>
          <a:xfrm>
            <a:off x="-1088412" y="-1222080"/>
            <a:ext cx="988218" cy="9807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Animation bumper</a:t>
            </a:r>
          </a:p>
        </p:txBody>
      </p:sp>
      <p:sp>
        <p:nvSpPr>
          <p:cNvPr id="229" name="1Leading toe">
            <a:extLst>
              <a:ext uri="{FF2B5EF4-FFF2-40B4-BE49-F238E27FC236}">
                <a16:creationId xmlns:a16="http://schemas.microsoft.com/office/drawing/2014/main" id="{9D266976-9CA5-409E-ADDC-98C6616DC9FA}"/>
              </a:ext>
            </a:extLst>
          </p:cNvPr>
          <p:cNvSpPr>
            <a:spLocks/>
          </p:cNvSpPr>
          <p:nvPr/>
        </p:nvSpPr>
        <p:spPr bwMode="auto">
          <a:xfrm rot="21042373">
            <a:off x="700393" y="5232842"/>
            <a:ext cx="1050925" cy="1025525"/>
          </a:xfrm>
          <a:custGeom>
            <a:avLst/>
            <a:gdLst>
              <a:gd name="T0" fmla="*/ 763 w 1352"/>
              <a:gd name="T1" fmla="*/ 26 h 1324"/>
              <a:gd name="T2" fmla="*/ 710 w 1352"/>
              <a:gd name="T3" fmla="*/ 0 h 1324"/>
              <a:gd name="T4" fmla="*/ 689 w 1352"/>
              <a:gd name="T5" fmla="*/ 96 h 1324"/>
              <a:gd name="T6" fmla="*/ 634 w 1352"/>
              <a:gd name="T7" fmla="*/ 88 h 1324"/>
              <a:gd name="T8" fmla="*/ 598 w 1352"/>
              <a:gd name="T9" fmla="*/ 112 h 1324"/>
              <a:gd name="T10" fmla="*/ 594 w 1352"/>
              <a:gd name="T11" fmla="*/ 143 h 1324"/>
              <a:gd name="T12" fmla="*/ 555 w 1352"/>
              <a:gd name="T13" fmla="*/ 198 h 1324"/>
              <a:gd name="T14" fmla="*/ 321 w 1352"/>
              <a:gd name="T15" fmla="*/ 277 h 1324"/>
              <a:gd name="T16" fmla="*/ 172 w 1352"/>
              <a:gd name="T17" fmla="*/ 320 h 1324"/>
              <a:gd name="T18" fmla="*/ 105 w 1352"/>
              <a:gd name="T19" fmla="*/ 328 h 1324"/>
              <a:gd name="T20" fmla="*/ 26 w 1352"/>
              <a:gd name="T21" fmla="*/ 395 h 1324"/>
              <a:gd name="T22" fmla="*/ 16 w 1352"/>
              <a:gd name="T23" fmla="*/ 742 h 1324"/>
              <a:gd name="T24" fmla="*/ 126 w 1352"/>
              <a:gd name="T25" fmla="*/ 957 h 1324"/>
              <a:gd name="T26" fmla="*/ 270 w 1352"/>
              <a:gd name="T27" fmla="*/ 1076 h 1324"/>
              <a:gd name="T28" fmla="*/ 532 w 1352"/>
              <a:gd name="T29" fmla="*/ 1219 h 1324"/>
              <a:gd name="T30" fmla="*/ 718 w 1352"/>
              <a:gd name="T31" fmla="*/ 1276 h 1324"/>
              <a:gd name="T32" fmla="*/ 877 w 1352"/>
              <a:gd name="T33" fmla="*/ 1312 h 1324"/>
              <a:gd name="T34" fmla="*/ 985 w 1352"/>
              <a:gd name="T35" fmla="*/ 1322 h 1324"/>
              <a:gd name="T36" fmla="*/ 1037 w 1352"/>
              <a:gd name="T37" fmla="*/ 1324 h 1324"/>
              <a:gd name="T38" fmla="*/ 1252 w 1352"/>
              <a:gd name="T39" fmla="*/ 554 h 1324"/>
              <a:gd name="T40" fmla="*/ 769 w 1352"/>
              <a:gd name="T41" fmla="*/ 13 h 1324"/>
              <a:gd name="T42" fmla="*/ 763 w 1352"/>
              <a:gd name="T43" fmla="*/ 26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52" h="1324">
                <a:moveTo>
                  <a:pt x="763" y="26"/>
                </a:moveTo>
                <a:cubicBezTo>
                  <a:pt x="745" y="17"/>
                  <a:pt x="728" y="9"/>
                  <a:pt x="710" y="0"/>
                </a:cubicBezTo>
                <a:cubicBezTo>
                  <a:pt x="685" y="28"/>
                  <a:pt x="709" y="66"/>
                  <a:pt x="689" y="96"/>
                </a:cubicBezTo>
                <a:cubicBezTo>
                  <a:pt x="670" y="93"/>
                  <a:pt x="652" y="90"/>
                  <a:pt x="634" y="88"/>
                </a:cubicBezTo>
                <a:cubicBezTo>
                  <a:pt x="609" y="85"/>
                  <a:pt x="604" y="88"/>
                  <a:pt x="598" y="112"/>
                </a:cubicBezTo>
                <a:cubicBezTo>
                  <a:pt x="595" y="122"/>
                  <a:pt x="594" y="133"/>
                  <a:pt x="594" y="143"/>
                </a:cubicBezTo>
                <a:cubicBezTo>
                  <a:pt x="594" y="171"/>
                  <a:pt x="582" y="189"/>
                  <a:pt x="555" y="198"/>
                </a:cubicBezTo>
                <a:cubicBezTo>
                  <a:pt x="477" y="224"/>
                  <a:pt x="399" y="252"/>
                  <a:pt x="321" y="277"/>
                </a:cubicBezTo>
                <a:cubicBezTo>
                  <a:pt x="272" y="293"/>
                  <a:pt x="222" y="308"/>
                  <a:pt x="172" y="320"/>
                </a:cubicBezTo>
                <a:cubicBezTo>
                  <a:pt x="151" y="326"/>
                  <a:pt x="128" y="328"/>
                  <a:pt x="105" y="328"/>
                </a:cubicBezTo>
                <a:cubicBezTo>
                  <a:pt x="45" y="327"/>
                  <a:pt x="31" y="336"/>
                  <a:pt x="26" y="395"/>
                </a:cubicBezTo>
                <a:cubicBezTo>
                  <a:pt x="14" y="510"/>
                  <a:pt x="0" y="626"/>
                  <a:pt x="16" y="742"/>
                </a:cubicBezTo>
                <a:cubicBezTo>
                  <a:pt x="28" y="825"/>
                  <a:pt x="57" y="901"/>
                  <a:pt x="126" y="957"/>
                </a:cubicBezTo>
                <a:cubicBezTo>
                  <a:pt x="174" y="996"/>
                  <a:pt x="218" y="1044"/>
                  <a:pt x="270" y="1076"/>
                </a:cubicBezTo>
                <a:cubicBezTo>
                  <a:pt x="355" y="1127"/>
                  <a:pt x="439" y="1183"/>
                  <a:pt x="532" y="1219"/>
                </a:cubicBezTo>
                <a:cubicBezTo>
                  <a:pt x="593" y="1241"/>
                  <a:pt x="655" y="1259"/>
                  <a:pt x="718" y="1276"/>
                </a:cubicBezTo>
                <a:cubicBezTo>
                  <a:pt x="770" y="1290"/>
                  <a:pt x="824" y="1303"/>
                  <a:pt x="877" y="1312"/>
                </a:cubicBezTo>
                <a:cubicBezTo>
                  <a:pt x="912" y="1319"/>
                  <a:pt x="949" y="1320"/>
                  <a:pt x="985" y="1322"/>
                </a:cubicBezTo>
                <a:cubicBezTo>
                  <a:pt x="1002" y="1323"/>
                  <a:pt x="1020" y="1323"/>
                  <a:pt x="1037" y="1324"/>
                </a:cubicBezTo>
                <a:cubicBezTo>
                  <a:pt x="1037" y="1324"/>
                  <a:pt x="1352" y="990"/>
                  <a:pt x="1252" y="554"/>
                </a:cubicBezTo>
                <a:cubicBezTo>
                  <a:pt x="1152" y="118"/>
                  <a:pt x="769" y="13"/>
                  <a:pt x="769" y="13"/>
                </a:cubicBezTo>
                <a:cubicBezTo>
                  <a:pt x="767" y="17"/>
                  <a:pt x="765" y="22"/>
                  <a:pt x="763" y="26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1Leading foot">
            <a:extLst>
              <a:ext uri="{FF2B5EF4-FFF2-40B4-BE49-F238E27FC236}">
                <a16:creationId xmlns:a16="http://schemas.microsoft.com/office/drawing/2014/main" id="{6F452C5A-55E2-4DDC-93BE-612600575824}"/>
              </a:ext>
            </a:extLst>
          </p:cNvPr>
          <p:cNvSpPr>
            <a:spLocks/>
          </p:cNvSpPr>
          <p:nvPr/>
        </p:nvSpPr>
        <p:spPr bwMode="auto">
          <a:xfrm>
            <a:off x="1038532" y="3273155"/>
            <a:ext cx="2035175" cy="2981325"/>
          </a:xfrm>
          <a:custGeom>
            <a:avLst/>
            <a:gdLst>
              <a:gd name="T0" fmla="*/ 1257 w 2619"/>
              <a:gd name="T1" fmla="*/ 391 h 3849"/>
              <a:gd name="T2" fmla="*/ 1144 w 2619"/>
              <a:gd name="T3" fmla="*/ 466 h 3849"/>
              <a:gd name="T4" fmla="*/ 1130 w 2619"/>
              <a:gd name="T5" fmla="*/ 513 h 3849"/>
              <a:gd name="T6" fmla="*/ 1169 w 2619"/>
              <a:gd name="T7" fmla="*/ 596 h 3849"/>
              <a:gd name="T8" fmla="*/ 1180 w 2619"/>
              <a:gd name="T9" fmla="*/ 618 h 3849"/>
              <a:gd name="T10" fmla="*/ 1168 w 2619"/>
              <a:gd name="T11" fmla="*/ 669 h 3849"/>
              <a:gd name="T12" fmla="*/ 1081 w 2619"/>
              <a:gd name="T13" fmla="*/ 746 h 3849"/>
              <a:gd name="T14" fmla="*/ 1094 w 2619"/>
              <a:gd name="T15" fmla="*/ 805 h 3849"/>
              <a:gd name="T16" fmla="*/ 1133 w 2619"/>
              <a:gd name="T17" fmla="*/ 952 h 3849"/>
              <a:gd name="T18" fmla="*/ 1127 w 2619"/>
              <a:gd name="T19" fmla="*/ 997 h 3849"/>
              <a:gd name="T20" fmla="*/ 995 w 2619"/>
              <a:gd name="T21" fmla="*/ 1225 h 3849"/>
              <a:gd name="T22" fmla="*/ 840 w 2619"/>
              <a:gd name="T23" fmla="*/ 1498 h 3849"/>
              <a:gd name="T24" fmla="*/ 720 w 2619"/>
              <a:gd name="T25" fmla="*/ 1706 h 3849"/>
              <a:gd name="T26" fmla="*/ 672 w 2619"/>
              <a:gd name="T27" fmla="*/ 1802 h 3849"/>
              <a:gd name="T28" fmla="*/ 537 w 2619"/>
              <a:gd name="T29" fmla="*/ 2060 h 3849"/>
              <a:gd name="T30" fmla="*/ 386 w 2619"/>
              <a:gd name="T31" fmla="*/ 2375 h 3849"/>
              <a:gd name="T32" fmla="*/ 333 w 2619"/>
              <a:gd name="T33" fmla="*/ 2491 h 3849"/>
              <a:gd name="T34" fmla="*/ 88 w 2619"/>
              <a:gd name="T35" fmla="*/ 3228 h 3849"/>
              <a:gd name="T36" fmla="*/ 601 w 2619"/>
              <a:gd name="T37" fmla="*/ 3802 h 3849"/>
              <a:gd name="T38" fmla="*/ 712 w 2619"/>
              <a:gd name="T39" fmla="*/ 3805 h 3849"/>
              <a:gd name="T40" fmla="*/ 856 w 2619"/>
              <a:gd name="T41" fmla="*/ 3811 h 3849"/>
              <a:gd name="T42" fmla="*/ 1104 w 2619"/>
              <a:gd name="T43" fmla="*/ 3777 h 3849"/>
              <a:gd name="T44" fmla="*/ 1139 w 2619"/>
              <a:gd name="T45" fmla="*/ 3767 h 3849"/>
              <a:gd name="T46" fmla="*/ 1190 w 2619"/>
              <a:gd name="T47" fmla="*/ 3739 h 3849"/>
              <a:gd name="T48" fmla="*/ 1271 w 2619"/>
              <a:gd name="T49" fmla="*/ 3637 h 3849"/>
              <a:gd name="T50" fmla="*/ 1362 w 2619"/>
              <a:gd name="T51" fmla="*/ 3470 h 3849"/>
              <a:gd name="T52" fmla="*/ 1545 w 2619"/>
              <a:gd name="T53" fmla="*/ 3068 h 3849"/>
              <a:gd name="T54" fmla="*/ 1614 w 2619"/>
              <a:gd name="T55" fmla="*/ 2939 h 3849"/>
              <a:gd name="T56" fmla="*/ 1677 w 2619"/>
              <a:gd name="T57" fmla="*/ 2824 h 3849"/>
              <a:gd name="T58" fmla="*/ 1758 w 2619"/>
              <a:gd name="T59" fmla="*/ 2677 h 3849"/>
              <a:gd name="T60" fmla="*/ 1844 w 2619"/>
              <a:gd name="T61" fmla="*/ 2542 h 3849"/>
              <a:gd name="T62" fmla="*/ 1868 w 2619"/>
              <a:gd name="T63" fmla="*/ 2574 h 3849"/>
              <a:gd name="T64" fmla="*/ 1921 w 2619"/>
              <a:gd name="T65" fmla="*/ 2915 h 3849"/>
              <a:gd name="T66" fmla="*/ 1929 w 2619"/>
              <a:gd name="T67" fmla="*/ 3073 h 3849"/>
              <a:gd name="T68" fmla="*/ 1924 w 2619"/>
              <a:gd name="T69" fmla="*/ 3484 h 3849"/>
              <a:gd name="T70" fmla="*/ 1908 w 2619"/>
              <a:gd name="T71" fmla="*/ 3690 h 3849"/>
              <a:gd name="T72" fmla="*/ 1932 w 2619"/>
              <a:gd name="T73" fmla="*/ 3749 h 3849"/>
              <a:gd name="T74" fmla="*/ 2030 w 2619"/>
              <a:gd name="T75" fmla="*/ 3816 h 3849"/>
              <a:gd name="T76" fmla="*/ 2219 w 2619"/>
              <a:gd name="T77" fmla="*/ 3775 h 3849"/>
              <a:gd name="T78" fmla="*/ 2232 w 2619"/>
              <a:gd name="T79" fmla="*/ 3732 h 3849"/>
              <a:gd name="T80" fmla="*/ 2233 w 2619"/>
              <a:gd name="T81" fmla="*/ 3632 h 3849"/>
              <a:gd name="T82" fmla="*/ 2259 w 2619"/>
              <a:gd name="T83" fmla="*/ 3383 h 3849"/>
              <a:gd name="T84" fmla="*/ 2280 w 2619"/>
              <a:gd name="T85" fmla="*/ 3192 h 3849"/>
              <a:gd name="T86" fmla="*/ 2316 w 2619"/>
              <a:gd name="T87" fmla="*/ 2896 h 3849"/>
              <a:gd name="T88" fmla="*/ 2325 w 2619"/>
              <a:gd name="T89" fmla="*/ 2805 h 3849"/>
              <a:gd name="T90" fmla="*/ 2362 w 2619"/>
              <a:gd name="T91" fmla="*/ 2524 h 3849"/>
              <a:gd name="T92" fmla="*/ 2398 w 2619"/>
              <a:gd name="T93" fmla="*/ 2259 h 3849"/>
              <a:gd name="T94" fmla="*/ 2408 w 2619"/>
              <a:gd name="T95" fmla="*/ 2172 h 3849"/>
              <a:gd name="T96" fmla="*/ 2460 w 2619"/>
              <a:gd name="T97" fmla="*/ 2071 h 3849"/>
              <a:gd name="T98" fmla="*/ 2536 w 2619"/>
              <a:gd name="T99" fmla="*/ 1928 h 3849"/>
              <a:gd name="T100" fmla="*/ 2578 w 2619"/>
              <a:gd name="T101" fmla="*/ 1766 h 3849"/>
              <a:gd name="T102" fmla="*/ 2616 w 2619"/>
              <a:gd name="T103" fmla="*/ 1474 h 3849"/>
              <a:gd name="T104" fmla="*/ 2583 w 2619"/>
              <a:gd name="T105" fmla="*/ 1101 h 3849"/>
              <a:gd name="T106" fmla="*/ 2538 w 2619"/>
              <a:gd name="T107" fmla="*/ 927 h 3849"/>
              <a:gd name="T108" fmla="*/ 2527 w 2619"/>
              <a:gd name="T109" fmla="*/ 898 h 3849"/>
              <a:gd name="T110" fmla="*/ 2588 w 2619"/>
              <a:gd name="T111" fmla="*/ 780 h 3849"/>
              <a:gd name="T112" fmla="*/ 2485 w 2619"/>
              <a:gd name="T113" fmla="*/ 670 h 3849"/>
              <a:gd name="T114" fmla="*/ 2112 w 2619"/>
              <a:gd name="T115" fmla="*/ 176 h 3849"/>
              <a:gd name="T116" fmla="*/ 1349 w 2619"/>
              <a:gd name="T117" fmla="*/ 328 h 3849"/>
              <a:gd name="T118" fmla="*/ 1257 w 2619"/>
              <a:gd name="T119" fmla="*/ 391 h 3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19" h="3849">
                <a:moveTo>
                  <a:pt x="1257" y="391"/>
                </a:moveTo>
                <a:cubicBezTo>
                  <a:pt x="1220" y="417"/>
                  <a:pt x="1183" y="443"/>
                  <a:pt x="1144" y="466"/>
                </a:cubicBezTo>
                <a:cubicBezTo>
                  <a:pt x="1123" y="479"/>
                  <a:pt x="1122" y="495"/>
                  <a:pt x="1130" y="513"/>
                </a:cubicBezTo>
                <a:cubicBezTo>
                  <a:pt x="1142" y="541"/>
                  <a:pt x="1156" y="569"/>
                  <a:pt x="1169" y="596"/>
                </a:cubicBezTo>
                <a:cubicBezTo>
                  <a:pt x="1173" y="604"/>
                  <a:pt x="1177" y="611"/>
                  <a:pt x="1180" y="618"/>
                </a:cubicBezTo>
                <a:cubicBezTo>
                  <a:pt x="1192" y="645"/>
                  <a:pt x="1191" y="649"/>
                  <a:pt x="1168" y="669"/>
                </a:cubicBezTo>
                <a:cubicBezTo>
                  <a:pt x="1140" y="695"/>
                  <a:pt x="1111" y="720"/>
                  <a:pt x="1081" y="746"/>
                </a:cubicBezTo>
                <a:cubicBezTo>
                  <a:pt x="1086" y="767"/>
                  <a:pt x="1089" y="786"/>
                  <a:pt x="1094" y="805"/>
                </a:cubicBezTo>
                <a:cubicBezTo>
                  <a:pt x="1107" y="854"/>
                  <a:pt x="1122" y="903"/>
                  <a:pt x="1133" y="952"/>
                </a:cubicBezTo>
                <a:cubicBezTo>
                  <a:pt x="1136" y="966"/>
                  <a:pt x="1134" y="985"/>
                  <a:pt x="1127" y="997"/>
                </a:cubicBezTo>
                <a:cubicBezTo>
                  <a:pt x="1084" y="1074"/>
                  <a:pt x="1039" y="1149"/>
                  <a:pt x="995" y="1225"/>
                </a:cubicBezTo>
                <a:cubicBezTo>
                  <a:pt x="943" y="1316"/>
                  <a:pt x="892" y="1407"/>
                  <a:pt x="840" y="1498"/>
                </a:cubicBezTo>
                <a:cubicBezTo>
                  <a:pt x="800" y="1568"/>
                  <a:pt x="759" y="1636"/>
                  <a:pt x="720" y="1706"/>
                </a:cubicBezTo>
                <a:cubicBezTo>
                  <a:pt x="703" y="1737"/>
                  <a:pt x="688" y="1770"/>
                  <a:pt x="672" y="1802"/>
                </a:cubicBezTo>
                <a:cubicBezTo>
                  <a:pt x="627" y="1888"/>
                  <a:pt x="584" y="1976"/>
                  <a:pt x="537" y="2060"/>
                </a:cubicBezTo>
                <a:cubicBezTo>
                  <a:pt x="480" y="2162"/>
                  <a:pt x="437" y="2271"/>
                  <a:pt x="386" y="2375"/>
                </a:cubicBezTo>
                <a:cubicBezTo>
                  <a:pt x="368" y="2412"/>
                  <a:pt x="351" y="2450"/>
                  <a:pt x="333" y="2491"/>
                </a:cubicBezTo>
                <a:cubicBezTo>
                  <a:pt x="333" y="2491"/>
                  <a:pt x="0" y="2808"/>
                  <a:pt x="88" y="3228"/>
                </a:cubicBezTo>
                <a:cubicBezTo>
                  <a:pt x="176" y="3648"/>
                  <a:pt x="601" y="3802"/>
                  <a:pt x="601" y="3802"/>
                </a:cubicBezTo>
                <a:cubicBezTo>
                  <a:pt x="638" y="3803"/>
                  <a:pt x="675" y="3804"/>
                  <a:pt x="712" y="3805"/>
                </a:cubicBezTo>
                <a:cubicBezTo>
                  <a:pt x="760" y="3807"/>
                  <a:pt x="808" y="3810"/>
                  <a:pt x="856" y="3811"/>
                </a:cubicBezTo>
                <a:cubicBezTo>
                  <a:pt x="940" y="3812"/>
                  <a:pt x="1023" y="3799"/>
                  <a:pt x="1104" y="3777"/>
                </a:cubicBezTo>
                <a:cubicBezTo>
                  <a:pt x="1116" y="3773"/>
                  <a:pt x="1128" y="3772"/>
                  <a:pt x="1139" y="3767"/>
                </a:cubicBezTo>
                <a:cubicBezTo>
                  <a:pt x="1157" y="3760"/>
                  <a:pt x="1178" y="3753"/>
                  <a:pt x="1190" y="3739"/>
                </a:cubicBezTo>
                <a:cubicBezTo>
                  <a:pt x="1219" y="3707"/>
                  <a:pt x="1242" y="3670"/>
                  <a:pt x="1271" y="3637"/>
                </a:cubicBezTo>
                <a:cubicBezTo>
                  <a:pt x="1314" y="3588"/>
                  <a:pt x="1341" y="3530"/>
                  <a:pt x="1362" y="3470"/>
                </a:cubicBezTo>
                <a:cubicBezTo>
                  <a:pt x="1413" y="3331"/>
                  <a:pt x="1487" y="3203"/>
                  <a:pt x="1545" y="3068"/>
                </a:cubicBezTo>
                <a:cubicBezTo>
                  <a:pt x="1564" y="3023"/>
                  <a:pt x="1591" y="2982"/>
                  <a:pt x="1614" y="2939"/>
                </a:cubicBezTo>
                <a:cubicBezTo>
                  <a:pt x="1635" y="2900"/>
                  <a:pt x="1655" y="2862"/>
                  <a:pt x="1677" y="2824"/>
                </a:cubicBezTo>
                <a:cubicBezTo>
                  <a:pt x="1704" y="2775"/>
                  <a:pt x="1729" y="2725"/>
                  <a:pt x="1758" y="2677"/>
                </a:cubicBezTo>
                <a:cubicBezTo>
                  <a:pt x="1786" y="2631"/>
                  <a:pt x="1815" y="2586"/>
                  <a:pt x="1844" y="2542"/>
                </a:cubicBezTo>
                <a:cubicBezTo>
                  <a:pt x="1866" y="2547"/>
                  <a:pt x="1865" y="2563"/>
                  <a:pt x="1868" y="2574"/>
                </a:cubicBezTo>
                <a:cubicBezTo>
                  <a:pt x="1896" y="2686"/>
                  <a:pt x="1910" y="2800"/>
                  <a:pt x="1921" y="2915"/>
                </a:cubicBezTo>
                <a:cubicBezTo>
                  <a:pt x="1927" y="2967"/>
                  <a:pt x="1929" y="3020"/>
                  <a:pt x="1929" y="3073"/>
                </a:cubicBezTo>
                <a:cubicBezTo>
                  <a:pt x="1929" y="3210"/>
                  <a:pt x="1928" y="3347"/>
                  <a:pt x="1924" y="3484"/>
                </a:cubicBezTo>
                <a:cubicBezTo>
                  <a:pt x="1923" y="3553"/>
                  <a:pt x="1914" y="3621"/>
                  <a:pt x="1908" y="3690"/>
                </a:cubicBezTo>
                <a:cubicBezTo>
                  <a:pt x="1907" y="3713"/>
                  <a:pt x="1910" y="3734"/>
                  <a:pt x="1932" y="3749"/>
                </a:cubicBezTo>
                <a:cubicBezTo>
                  <a:pt x="1965" y="3771"/>
                  <a:pt x="1995" y="3797"/>
                  <a:pt x="2030" y="3816"/>
                </a:cubicBezTo>
                <a:cubicBezTo>
                  <a:pt x="2092" y="3849"/>
                  <a:pt x="2172" y="3828"/>
                  <a:pt x="2219" y="3775"/>
                </a:cubicBezTo>
                <a:cubicBezTo>
                  <a:pt x="2228" y="3765"/>
                  <a:pt x="2232" y="3747"/>
                  <a:pt x="2232" y="3732"/>
                </a:cubicBezTo>
                <a:cubicBezTo>
                  <a:pt x="2234" y="3699"/>
                  <a:pt x="2230" y="3665"/>
                  <a:pt x="2233" y="3632"/>
                </a:cubicBezTo>
                <a:cubicBezTo>
                  <a:pt x="2240" y="3549"/>
                  <a:pt x="2242" y="3465"/>
                  <a:pt x="2259" y="3383"/>
                </a:cubicBezTo>
                <a:cubicBezTo>
                  <a:pt x="2272" y="3320"/>
                  <a:pt x="2272" y="3256"/>
                  <a:pt x="2280" y="3192"/>
                </a:cubicBezTo>
                <a:cubicBezTo>
                  <a:pt x="2291" y="3093"/>
                  <a:pt x="2304" y="2995"/>
                  <a:pt x="2316" y="2896"/>
                </a:cubicBezTo>
                <a:cubicBezTo>
                  <a:pt x="2320" y="2865"/>
                  <a:pt x="2321" y="2835"/>
                  <a:pt x="2325" y="2805"/>
                </a:cubicBezTo>
                <a:cubicBezTo>
                  <a:pt x="2337" y="2711"/>
                  <a:pt x="2349" y="2617"/>
                  <a:pt x="2362" y="2524"/>
                </a:cubicBezTo>
                <a:cubicBezTo>
                  <a:pt x="2374" y="2435"/>
                  <a:pt x="2386" y="2347"/>
                  <a:pt x="2398" y="2259"/>
                </a:cubicBezTo>
                <a:cubicBezTo>
                  <a:pt x="2401" y="2230"/>
                  <a:pt x="2404" y="2201"/>
                  <a:pt x="2408" y="2172"/>
                </a:cubicBezTo>
                <a:cubicBezTo>
                  <a:pt x="2412" y="2132"/>
                  <a:pt x="2435" y="2098"/>
                  <a:pt x="2460" y="2071"/>
                </a:cubicBezTo>
                <a:cubicBezTo>
                  <a:pt x="2499" y="2029"/>
                  <a:pt x="2520" y="1980"/>
                  <a:pt x="2536" y="1928"/>
                </a:cubicBezTo>
                <a:cubicBezTo>
                  <a:pt x="2552" y="1875"/>
                  <a:pt x="2564" y="1820"/>
                  <a:pt x="2578" y="1766"/>
                </a:cubicBezTo>
                <a:cubicBezTo>
                  <a:pt x="2604" y="1670"/>
                  <a:pt x="2614" y="1572"/>
                  <a:pt x="2616" y="1474"/>
                </a:cubicBezTo>
                <a:cubicBezTo>
                  <a:pt x="2619" y="1348"/>
                  <a:pt x="2607" y="1224"/>
                  <a:pt x="2583" y="1101"/>
                </a:cubicBezTo>
                <a:cubicBezTo>
                  <a:pt x="2572" y="1042"/>
                  <a:pt x="2554" y="985"/>
                  <a:pt x="2538" y="927"/>
                </a:cubicBezTo>
                <a:cubicBezTo>
                  <a:pt x="2535" y="917"/>
                  <a:pt x="2529" y="908"/>
                  <a:pt x="2527" y="898"/>
                </a:cubicBezTo>
                <a:cubicBezTo>
                  <a:pt x="2521" y="878"/>
                  <a:pt x="2588" y="780"/>
                  <a:pt x="2588" y="780"/>
                </a:cubicBezTo>
                <a:cubicBezTo>
                  <a:pt x="2588" y="780"/>
                  <a:pt x="2479" y="691"/>
                  <a:pt x="2485" y="670"/>
                </a:cubicBezTo>
                <a:cubicBezTo>
                  <a:pt x="2485" y="670"/>
                  <a:pt x="2536" y="352"/>
                  <a:pt x="2112" y="176"/>
                </a:cubicBezTo>
                <a:cubicBezTo>
                  <a:pt x="1688" y="0"/>
                  <a:pt x="1349" y="328"/>
                  <a:pt x="1349" y="328"/>
                </a:cubicBezTo>
                <a:cubicBezTo>
                  <a:pt x="1318" y="349"/>
                  <a:pt x="1288" y="370"/>
                  <a:pt x="1257" y="391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1Leading leg">
            <a:extLst>
              <a:ext uri="{FF2B5EF4-FFF2-40B4-BE49-F238E27FC236}">
                <a16:creationId xmlns:a16="http://schemas.microsoft.com/office/drawing/2014/main" id="{429E5444-2A40-41AC-B84A-7C15230A652F}"/>
              </a:ext>
            </a:extLst>
          </p:cNvPr>
          <p:cNvSpPr>
            <a:spLocks/>
          </p:cNvSpPr>
          <p:nvPr/>
        </p:nvSpPr>
        <p:spPr bwMode="auto">
          <a:xfrm>
            <a:off x="2087869" y="-870220"/>
            <a:ext cx="2549525" cy="4887913"/>
          </a:xfrm>
          <a:custGeom>
            <a:avLst/>
            <a:gdLst>
              <a:gd name="T0" fmla="*/ 3147 w 3283"/>
              <a:gd name="T1" fmla="*/ 460 h 6308"/>
              <a:gd name="T2" fmla="*/ 2003 w 3283"/>
              <a:gd name="T3" fmla="*/ 328 h 6308"/>
              <a:gd name="T4" fmla="*/ 1899 w 3283"/>
              <a:gd name="T5" fmla="*/ 921 h 6308"/>
              <a:gd name="T6" fmla="*/ 1764 w 3283"/>
              <a:gd name="T7" fmla="*/ 1464 h 6308"/>
              <a:gd name="T8" fmla="*/ 1591 w 3283"/>
              <a:gd name="T9" fmla="*/ 2006 h 6308"/>
              <a:gd name="T10" fmla="*/ 1591 w 3283"/>
              <a:gd name="T11" fmla="*/ 2007 h 6308"/>
              <a:gd name="T12" fmla="*/ 1533 w 3283"/>
              <a:gd name="T13" fmla="*/ 2184 h 6308"/>
              <a:gd name="T14" fmla="*/ 1503 w 3283"/>
              <a:gd name="T15" fmla="*/ 2270 h 6308"/>
              <a:gd name="T16" fmla="*/ 1438 w 3283"/>
              <a:gd name="T17" fmla="*/ 2465 h 6308"/>
              <a:gd name="T18" fmla="*/ 1329 w 3283"/>
              <a:gd name="T19" fmla="*/ 2795 h 6308"/>
              <a:gd name="T20" fmla="*/ 1261 w 3283"/>
              <a:gd name="T21" fmla="*/ 3003 h 6308"/>
              <a:gd name="T22" fmla="*/ 1150 w 3283"/>
              <a:gd name="T23" fmla="*/ 3319 h 6308"/>
              <a:gd name="T24" fmla="*/ 1032 w 3283"/>
              <a:gd name="T25" fmla="*/ 3666 h 6308"/>
              <a:gd name="T26" fmla="*/ 932 w 3283"/>
              <a:gd name="T27" fmla="*/ 3935 h 6308"/>
              <a:gd name="T28" fmla="*/ 862 w 3283"/>
              <a:gd name="T29" fmla="*/ 4135 h 6308"/>
              <a:gd name="T30" fmla="*/ 813 w 3283"/>
              <a:gd name="T31" fmla="*/ 4265 h 6308"/>
              <a:gd name="T32" fmla="*/ 730 w 3283"/>
              <a:gd name="T33" fmla="*/ 4485 h 6308"/>
              <a:gd name="T34" fmla="*/ 622 w 3283"/>
              <a:gd name="T35" fmla="*/ 4738 h 6308"/>
              <a:gd name="T36" fmla="*/ 557 w 3283"/>
              <a:gd name="T37" fmla="*/ 4888 h 6308"/>
              <a:gd name="T38" fmla="*/ 399 w 3283"/>
              <a:gd name="T39" fmla="*/ 5154 h 6308"/>
              <a:gd name="T40" fmla="*/ 313 w 3283"/>
              <a:gd name="T41" fmla="*/ 5282 h 6308"/>
              <a:gd name="T42" fmla="*/ 196 w 3283"/>
              <a:gd name="T43" fmla="*/ 5449 h 6308"/>
              <a:gd name="T44" fmla="*/ 111 w 3283"/>
              <a:gd name="T45" fmla="*/ 5570 h 6308"/>
              <a:gd name="T46" fmla="*/ 81 w 3283"/>
              <a:gd name="T47" fmla="*/ 5609 h 6308"/>
              <a:gd name="T48" fmla="*/ 53 w 3283"/>
              <a:gd name="T49" fmla="*/ 5593 h 6308"/>
              <a:gd name="T50" fmla="*/ 48 w 3283"/>
              <a:gd name="T51" fmla="*/ 5643 h 6308"/>
              <a:gd name="T52" fmla="*/ 0 w 3283"/>
              <a:gd name="T53" fmla="*/ 5676 h 6308"/>
              <a:gd name="T54" fmla="*/ 459 w 3283"/>
              <a:gd name="T55" fmla="*/ 6156 h 6308"/>
              <a:gd name="T56" fmla="*/ 1136 w 3283"/>
              <a:gd name="T57" fmla="*/ 6018 h 6308"/>
              <a:gd name="T58" fmla="*/ 1152 w 3283"/>
              <a:gd name="T59" fmla="*/ 5989 h 6308"/>
              <a:gd name="T60" fmla="*/ 1320 w 3283"/>
              <a:gd name="T61" fmla="*/ 5742 h 6308"/>
              <a:gd name="T62" fmla="*/ 1336 w 3283"/>
              <a:gd name="T63" fmla="*/ 5718 h 6308"/>
              <a:gd name="T64" fmla="*/ 1525 w 3283"/>
              <a:gd name="T65" fmla="*/ 5469 h 6308"/>
              <a:gd name="T66" fmla="*/ 1665 w 3283"/>
              <a:gd name="T67" fmla="*/ 5291 h 6308"/>
              <a:gd name="T68" fmla="*/ 1747 w 3283"/>
              <a:gd name="T69" fmla="*/ 5182 h 6308"/>
              <a:gd name="T70" fmla="*/ 1913 w 3283"/>
              <a:gd name="T71" fmla="*/ 4970 h 6308"/>
              <a:gd name="T72" fmla="*/ 2063 w 3283"/>
              <a:gd name="T73" fmla="*/ 4774 h 6308"/>
              <a:gd name="T74" fmla="*/ 2154 w 3283"/>
              <a:gd name="T75" fmla="*/ 4667 h 6308"/>
              <a:gd name="T76" fmla="*/ 2280 w 3283"/>
              <a:gd name="T77" fmla="*/ 4513 h 6308"/>
              <a:gd name="T78" fmla="*/ 2516 w 3283"/>
              <a:gd name="T79" fmla="*/ 4232 h 6308"/>
              <a:gd name="T80" fmla="*/ 2599 w 3283"/>
              <a:gd name="T81" fmla="*/ 4139 h 6308"/>
              <a:gd name="T82" fmla="*/ 2699 w 3283"/>
              <a:gd name="T83" fmla="*/ 4000 h 6308"/>
              <a:gd name="T84" fmla="*/ 2846 w 3283"/>
              <a:gd name="T85" fmla="*/ 3742 h 6308"/>
              <a:gd name="T86" fmla="*/ 2933 w 3283"/>
              <a:gd name="T87" fmla="*/ 3560 h 6308"/>
              <a:gd name="T88" fmla="*/ 2984 w 3283"/>
              <a:gd name="T89" fmla="*/ 3433 h 6308"/>
              <a:gd name="T90" fmla="*/ 3011 w 3283"/>
              <a:gd name="T91" fmla="*/ 3336 h 6308"/>
              <a:gd name="T92" fmla="*/ 3085 w 3283"/>
              <a:gd name="T93" fmla="*/ 3097 h 6308"/>
              <a:gd name="T94" fmla="*/ 3142 w 3283"/>
              <a:gd name="T95" fmla="*/ 2810 h 6308"/>
              <a:gd name="T96" fmla="*/ 3147 w 3283"/>
              <a:gd name="T97" fmla="*/ 460 h 6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83" h="6308">
                <a:moveTo>
                  <a:pt x="3147" y="460"/>
                </a:moveTo>
                <a:cubicBezTo>
                  <a:pt x="2003" y="328"/>
                  <a:pt x="2003" y="328"/>
                  <a:pt x="2003" y="328"/>
                </a:cubicBezTo>
                <a:cubicBezTo>
                  <a:pt x="1899" y="921"/>
                  <a:pt x="1899" y="921"/>
                  <a:pt x="1899" y="921"/>
                </a:cubicBezTo>
                <a:cubicBezTo>
                  <a:pt x="1867" y="1105"/>
                  <a:pt x="1822" y="1286"/>
                  <a:pt x="1764" y="1464"/>
                </a:cubicBezTo>
                <a:cubicBezTo>
                  <a:pt x="1690" y="1694"/>
                  <a:pt x="1592" y="2002"/>
                  <a:pt x="1591" y="2006"/>
                </a:cubicBezTo>
                <a:cubicBezTo>
                  <a:pt x="1591" y="2007"/>
                  <a:pt x="1591" y="2007"/>
                  <a:pt x="1591" y="2007"/>
                </a:cubicBezTo>
                <a:cubicBezTo>
                  <a:pt x="1572" y="2066"/>
                  <a:pt x="1553" y="2125"/>
                  <a:pt x="1533" y="2184"/>
                </a:cubicBezTo>
                <a:cubicBezTo>
                  <a:pt x="1524" y="2213"/>
                  <a:pt x="1511" y="2241"/>
                  <a:pt x="1503" y="2270"/>
                </a:cubicBezTo>
                <a:cubicBezTo>
                  <a:pt x="1486" y="2337"/>
                  <a:pt x="1460" y="2400"/>
                  <a:pt x="1438" y="2465"/>
                </a:cubicBezTo>
                <a:cubicBezTo>
                  <a:pt x="1400" y="2575"/>
                  <a:pt x="1366" y="2685"/>
                  <a:pt x="1329" y="2795"/>
                </a:cubicBezTo>
                <a:cubicBezTo>
                  <a:pt x="1307" y="2864"/>
                  <a:pt x="1284" y="2934"/>
                  <a:pt x="1261" y="3003"/>
                </a:cubicBezTo>
                <a:cubicBezTo>
                  <a:pt x="1224" y="3109"/>
                  <a:pt x="1186" y="3214"/>
                  <a:pt x="1150" y="3319"/>
                </a:cubicBezTo>
                <a:cubicBezTo>
                  <a:pt x="1110" y="3435"/>
                  <a:pt x="1073" y="3551"/>
                  <a:pt x="1032" y="3666"/>
                </a:cubicBezTo>
                <a:cubicBezTo>
                  <a:pt x="1000" y="3756"/>
                  <a:pt x="965" y="3845"/>
                  <a:pt x="932" y="3935"/>
                </a:cubicBezTo>
                <a:cubicBezTo>
                  <a:pt x="908" y="4001"/>
                  <a:pt x="886" y="4068"/>
                  <a:pt x="862" y="4135"/>
                </a:cubicBezTo>
                <a:cubicBezTo>
                  <a:pt x="846" y="4179"/>
                  <a:pt x="829" y="4222"/>
                  <a:pt x="813" y="4265"/>
                </a:cubicBezTo>
                <a:cubicBezTo>
                  <a:pt x="785" y="4339"/>
                  <a:pt x="759" y="4413"/>
                  <a:pt x="730" y="4485"/>
                </a:cubicBezTo>
                <a:cubicBezTo>
                  <a:pt x="696" y="4570"/>
                  <a:pt x="658" y="4654"/>
                  <a:pt x="622" y="4738"/>
                </a:cubicBezTo>
                <a:cubicBezTo>
                  <a:pt x="600" y="4788"/>
                  <a:pt x="581" y="4839"/>
                  <a:pt x="557" y="4888"/>
                </a:cubicBezTo>
                <a:cubicBezTo>
                  <a:pt x="510" y="4980"/>
                  <a:pt x="462" y="5071"/>
                  <a:pt x="399" y="5154"/>
                </a:cubicBezTo>
                <a:cubicBezTo>
                  <a:pt x="368" y="5194"/>
                  <a:pt x="344" y="5241"/>
                  <a:pt x="313" y="5282"/>
                </a:cubicBezTo>
                <a:cubicBezTo>
                  <a:pt x="272" y="5337"/>
                  <a:pt x="234" y="5393"/>
                  <a:pt x="196" y="5449"/>
                </a:cubicBezTo>
                <a:cubicBezTo>
                  <a:pt x="167" y="5489"/>
                  <a:pt x="140" y="5530"/>
                  <a:pt x="111" y="5570"/>
                </a:cubicBezTo>
                <a:cubicBezTo>
                  <a:pt x="102" y="5583"/>
                  <a:pt x="92" y="5595"/>
                  <a:pt x="81" y="5609"/>
                </a:cubicBezTo>
                <a:cubicBezTo>
                  <a:pt x="71" y="5603"/>
                  <a:pt x="62" y="5598"/>
                  <a:pt x="53" y="5593"/>
                </a:cubicBezTo>
                <a:cubicBezTo>
                  <a:pt x="29" y="5607"/>
                  <a:pt x="53" y="5627"/>
                  <a:pt x="48" y="5643"/>
                </a:cubicBezTo>
                <a:cubicBezTo>
                  <a:pt x="32" y="5654"/>
                  <a:pt x="16" y="5665"/>
                  <a:pt x="0" y="5676"/>
                </a:cubicBezTo>
                <a:cubicBezTo>
                  <a:pt x="0" y="5676"/>
                  <a:pt x="11" y="6004"/>
                  <a:pt x="459" y="6156"/>
                </a:cubicBezTo>
                <a:cubicBezTo>
                  <a:pt x="907" y="6308"/>
                  <a:pt x="1136" y="6018"/>
                  <a:pt x="1136" y="6018"/>
                </a:cubicBezTo>
                <a:cubicBezTo>
                  <a:pt x="1139" y="6009"/>
                  <a:pt x="1144" y="5999"/>
                  <a:pt x="1152" y="5989"/>
                </a:cubicBezTo>
                <a:cubicBezTo>
                  <a:pt x="1211" y="5909"/>
                  <a:pt x="1264" y="5825"/>
                  <a:pt x="1320" y="5742"/>
                </a:cubicBezTo>
                <a:cubicBezTo>
                  <a:pt x="1325" y="5734"/>
                  <a:pt x="1330" y="5726"/>
                  <a:pt x="1336" y="5718"/>
                </a:cubicBezTo>
                <a:cubicBezTo>
                  <a:pt x="1399" y="5635"/>
                  <a:pt x="1461" y="5552"/>
                  <a:pt x="1525" y="5469"/>
                </a:cubicBezTo>
                <a:cubicBezTo>
                  <a:pt x="1570" y="5409"/>
                  <a:pt x="1618" y="5351"/>
                  <a:pt x="1665" y="5291"/>
                </a:cubicBezTo>
                <a:cubicBezTo>
                  <a:pt x="1693" y="5255"/>
                  <a:pt x="1719" y="5218"/>
                  <a:pt x="1747" y="5182"/>
                </a:cubicBezTo>
                <a:cubicBezTo>
                  <a:pt x="1802" y="5111"/>
                  <a:pt x="1858" y="5041"/>
                  <a:pt x="1913" y="4970"/>
                </a:cubicBezTo>
                <a:cubicBezTo>
                  <a:pt x="1964" y="4905"/>
                  <a:pt x="2012" y="4839"/>
                  <a:pt x="2063" y="4774"/>
                </a:cubicBezTo>
                <a:cubicBezTo>
                  <a:pt x="2092" y="4737"/>
                  <a:pt x="2124" y="4703"/>
                  <a:pt x="2154" y="4667"/>
                </a:cubicBezTo>
                <a:cubicBezTo>
                  <a:pt x="2197" y="4616"/>
                  <a:pt x="2241" y="4566"/>
                  <a:pt x="2280" y="4513"/>
                </a:cubicBezTo>
                <a:cubicBezTo>
                  <a:pt x="2352" y="4413"/>
                  <a:pt x="2436" y="4324"/>
                  <a:pt x="2516" y="4232"/>
                </a:cubicBezTo>
                <a:cubicBezTo>
                  <a:pt x="2543" y="4200"/>
                  <a:pt x="2574" y="4172"/>
                  <a:pt x="2599" y="4139"/>
                </a:cubicBezTo>
                <a:cubicBezTo>
                  <a:pt x="2635" y="4095"/>
                  <a:pt x="2670" y="4049"/>
                  <a:pt x="2699" y="4000"/>
                </a:cubicBezTo>
                <a:cubicBezTo>
                  <a:pt x="2751" y="3916"/>
                  <a:pt x="2800" y="3830"/>
                  <a:pt x="2846" y="3742"/>
                </a:cubicBezTo>
                <a:cubicBezTo>
                  <a:pt x="2878" y="3683"/>
                  <a:pt x="2906" y="3621"/>
                  <a:pt x="2933" y="3560"/>
                </a:cubicBezTo>
                <a:cubicBezTo>
                  <a:pt x="2952" y="3518"/>
                  <a:pt x="2969" y="3476"/>
                  <a:pt x="2984" y="3433"/>
                </a:cubicBezTo>
                <a:cubicBezTo>
                  <a:pt x="2996" y="3402"/>
                  <a:pt x="2998" y="3367"/>
                  <a:pt x="3011" y="3336"/>
                </a:cubicBezTo>
                <a:cubicBezTo>
                  <a:pt x="3042" y="3258"/>
                  <a:pt x="3066" y="3178"/>
                  <a:pt x="3085" y="3097"/>
                </a:cubicBezTo>
                <a:cubicBezTo>
                  <a:pt x="3108" y="3003"/>
                  <a:pt x="3125" y="2906"/>
                  <a:pt x="3142" y="2810"/>
                </a:cubicBezTo>
                <a:cubicBezTo>
                  <a:pt x="3283" y="2028"/>
                  <a:pt x="3175" y="0"/>
                  <a:pt x="3147" y="460"/>
                </a:cubicBezTo>
                <a:close/>
              </a:path>
            </a:pathLst>
          </a:custGeom>
          <a:solidFill>
            <a:srgbClr val="1C0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2" name="1Trailing foot (pivot)">
            <a:extLst>
              <a:ext uri="{FF2B5EF4-FFF2-40B4-BE49-F238E27FC236}">
                <a16:creationId xmlns:a16="http://schemas.microsoft.com/office/drawing/2014/main" id="{BDAEB112-1A3A-4491-B8E7-80A6FBB0D243}"/>
              </a:ext>
            </a:extLst>
          </p:cNvPr>
          <p:cNvGrpSpPr/>
          <p:nvPr/>
        </p:nvGrpSpPr>
        <p:grpSpPr>
          <a:xfrm>
            <a:off x="8812213" y="2602867"/>
            <a:ext cx="2328863" cy="6007100"/>
            <a:chOff x="8812213" y="3424238"/>
            <a:chExt cx="2328863" cy="6007100"/>
          </a:xfrm>
        </p:grpSpPr>
        <p:sp>
          <p:nvSpPr>
            <p:cNvPr id="233" name="Trailing foot">
              <a:extLst>
                <a:ext uri="{FF2B5EF4-FFF2-40B4-BE49-F238E27FC236}">
                  <a16:creationId xmlns:a16="http://schemas.microsoft.com/office/drawing/2014/main" id="{EC507F31-8E04-4991-90B3-696AA7027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342423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null">
              <a:extLst>
                <a:ext uri="{FF2B5EF4-FFF2-40B4-BE49-F238E27FC236}">
                  <a16:creationId xmlns:a16="http://schemas.microsoft.com/office/drawing/2014/main" id="{638ED6F7-C288-485D-9494-A345AB35F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6427788"/>
              <a:ext cx="1919288" cy="3003550"/>
            </a:xfrm>
            <a:custGeom>
              <a:avLst/>
              <a:gdLst>
                <a:gd name="T0" fmla="*/ 2468 w 2471"/>
                <a:gd name="T1" fmla="*/ 1270 h 3876"/>
                <a:gd name="T2" fmla="*/ 2371 w 2471"/>
                <a:gd name="T3" fmla="*/ 881 h 3876"/>
                <a:gd name="T4" fmla="*/ 2234 w 2471"/>
                <a:gd name="T5" fmla="*/ 647 h 3876"/>
                <a:gd name="T6" fmla="*/ 2119 w 2471"/>
                <a:gd name="T7" fmla="*/ 521 h 3876"/>
                <a:gd name="T8" fmla="*/ 1970 w 2471"/>
                <a:gd name="T9" fmla="*/ 388 h 3876"/>
                <a:gd name="T10" fmla="*/ 1956 w 2471"/>
                <a:gd name="T11" fmla="*/ 377 h 3876"/>
                <a:gd name="T12" fmla="*/ 1220 w 2471"/>
                <a:gd name="T13" fmla="*/ 112 h 3876"/>
                <a:gd name="T14" fmla="*/ 726 w 2471"/>
                <a:gd name="T15" fmla="*/ 589 h 3876"/>
                <a:gd name="T16" fmla="*/ 640 w 2471"/>
                <a:gd name="T17" fmla="*/ 848 h 3876"/>
                <a:gd name="T18" fmla="*/ 820 w 2471"/>
                <a:gd name="T19" fmla="*/ 888 h 3876"/>
                <a:gd name="T20" fmla="*/ 720 w 2471"/>
                <a:gd name="T21" fmla="*/ 1116 h 3876"/>
                <a:gd name="T22" fmla="*/ 845 w 2471"/>
                <a:gd name="T23" fmla="*/ 1200 h 3876"/>
                <a:gd name="T24" fmla="*/ 845 w 2471"/>
                <a:gd name="T25" fmla="*/ 1264 h 3876"/>
                <a:gd name="T26" fmla="*/ 711 w 2471"/>
                <a:gd name="T27" fmla="*/ 1563 h 3876"/>
                <a:gd name="T28" fmla="*/ 606 w 2471"/>
                <a:gd name="T29" fmla="*/ 1800 h 3876"/>
                <a:gd name="T30" fmla="*/ 528 w 2471"/>
                <a:gd name="T31" fmla="*/ 1992 h 3876"/>
                <a:gd name="T32" fmla="*/ 427 w 2471"/>
                <a:gd name="T33" fmla="*/ 2235 h 3876"/>
                <a:gd name="T34" fmla="*/ 308 w 2471"/>
                <a:gd name="T35" fmla="*/ 2553 h 3876"/>
                <a:gd name="T36" fmla="*/ 228 w 2471"/>
                <a:gd name="T37" fmla="*/ 2775 h 3876"/>
                <a:gd name="T38" fmla="*/ 206 w 2471"/>
                <a:gd name="T39" fmla="*/ 2847 h 3876"/>
                <a:gd name="T40" fmla="*/ 170 w 2471"/>
                <a:gd name="T41" fmla="*/ 2869 h 3876"/>
                <a:gd name="T42" fmla="*/ 134 w 2471"/>
                <a:gd name="T43" fmla="*/ 2866 h 3876"/>
                <a:gd name="T44" fmla="*/ 133 w 2471"/>
                <a:gd name="T45" fmla="*/ 2882 h 3876"/>
                <a:gd name="T46" fmla="*/ 240 w 2471"/>
                <a:gd name="T47" fmla="*/ 3572 h 3876"/>
                <a:gd name="T48" fmla="*/ 1005 w 2471"/>
                <a:gd name="T49" fmla="*/ 3875 h 3876"/>
                <a:gd name="T50" fmla="*/ 1070 w 2471"/>
                <a:gd name="T51" fmla="*/ 3849 h 3876"/>
                <a:gd name="T52" fmla="*/ 1210 w 2471"/>
                <a:gd name="T53" fmla="*/ 3781 h 3876"/>
                <a:gd name="T54" fmla="*/ 1261 w 2471"/>
                <a:gd name="T55" fmla="*/ 3733 h 3876"/>
                <a:gd name="T56" fmla="*/ 1287 w 2471"/>
                <a:gd name="T57" fmla="*/ 3698 h 3876"/>
                <a:gd name="T58" fmla="*/ 1404 w 2471"/>
                <a:gd name="T59" fmla="*/ 3442 h 3876"/>
                <a:gd name="T60" fmla="*/ 1465 w 2471"/>
                <a:gd name="T61" fmla="*/ 3256 h 3876"/>
                <a:gd name="T62" fmla="*/ 1542 w 2471"/>
                <a:gd name="T63" fmla="*/ 3034 h 3876"/>
                <a:gd name="T64" fmla="*/ 1728 w 2471"/>
                <a:gd name="T65" fmla="*/ 2580 h 3876"/>
                <a:gd name="T66" fmla="*/ 1786 w 2471"/>
                <a:gd name="T67" fmla="*/ 2457 h 3876"/>
                <a:gd name="T68" fmla="*/ 1800 w 2471"/>
                <a:gd name="T69" fmla="*/ 2439 h 3876"/>
                <a:gd name="T70" fmla="*/ 1860 w 2471"/>
                <a:gd name="T71" fmla="*/ 2576 h 3876"/>
                <a:gd name="T72" fmla="*/ 1941 w 2471"/>
                <a:gd name="T73" fmla="*/ 2897 h 3876"/>
                <a:gd name="T74" fmla="*/ 1976 w 2471"/>
                <a:gd name="T75" fmla="*/ 3137 h 3876"/>
                <a:gd name="T76" fmla="*/ 2001 w 2471"/>
                <a:gd name="T77" fmla="*/ 3428 h 3876"/>
                <a:gd name="T78" fmla="*/ 2007 w 2471"/>
                <a:gd name="T79" fmla="*/ 3583 h 3876"/>
                <a:gd name="T80" fmla="*/ 2043 w 2471"/>
                <a:gd name="T81" fmla="*/ 3631 h 3876"/>
                <a:gd name="T82" fmla="*/ 2160 w 2471"/>
                <a:gd name="T83" fmla="*/ 3654 h 3876"/>
                <a:gd name="T84" fmla="*/ 2184 w 2471"/>
                <a:gd name="T85" fmla="*/ 3654 h 3876"/>
                <a:gd name="T86" fmla="*/ 2299 w 2471"/>
                <a:gd name="T87" fmla="*/ 3594 h 3876"/>
                <a:gd name="T88" fmla="*/ 2343 w 2471"/>
                <a:gd name="T89" fmla="*/ 3480 h 3876"/>
                <a:gd name="T90" fmla="*/ 2333 w 2471"/>
                <a:gd name="T91" fmla="*/ 3269 h 3876"/>
                <a:gd name="T92" fmla="*/ 2327 w 2471"/>
                <a:gd name="T93" fmla="*/ 2838 h 3876"/>
                <a:gd name="T94" fmla="*/ 2331 w 2471"/>
                <a:gd name="T95" fmla="*/ 2099 h 3876"/>
                <a:gd name="T96" fmla="*/ 2334 w 2471"/>
                <a:gd name="T97" fmla="*/ 1935 h 3876"/>
                <a:gd name="T98" fmla="*/ 2355 w 2471"/>
                <a:gd name="T99" fmla="*/ 1867 h 3876"/>
                <a:gd name="T100" fmla="*/ 2436 w 2471"/>
                <a:gd name="T101" fmla="*/ 1674 h 3876"/>
                <a:gd name="T102" fmla="*/ 2468 w 2471"/>
                <a:gd name="T103" fmla="*/ 1457 h 3876"/>
                <a:gd name="T104" fmla="*/ 2468 w 2471"/>
                <a:gd name="T105" fmla="*/ 127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1" h="3876">
                  <a:moveTo>
                    <a:pt x="2468" y="1270"/>
                  </a:moveTo>
                  <a:cubicBezTo>
                    <a:pt x="2460" y="1134"/>
                    <a:pt x="2430" y="1004"/>
                    <a:pt x="2371" y="881"/>
                  </a:cubicBezTo>
                  <a:cubicBezTo>
                    <a:pt x="2332" y="799"/>
                    <a:pt x="2291" y="718"/>
                    <a:pt x="2234" y="647"/>
                  </a:cubicBezTo>
                  <a:cubicBezTo>
                    <a:pt x="2198" y="603"/>
                    <a:pt x="2157" y="563"/>
                    <a:pt x="2119" y="521"/>
                  </a:cubicBezTo>
                  <a:cubicBezTo>
                    <a:pt x="2074" y="472"/>
                    <a:pt x="2022" y="430"/>
                    <a:pt x="1970" y="388"/>
                  </a:cubicBezTo>
                  <a:cubicBezTo>
                    <a:pt x="1966" y="384"/>
                    <a:pt x="1961" y="381"/>
                    <a:pt x="1956" y="377"/>
                  </a:cubicBezTo>
                  <a:cubicBezTo>
                    <a:pt x="1956" y="377"/>
                    <a:pt x="1652" y="0"/>
                    <a:pt x="1220" y="112"/>
                  </a:cubicBezTo>
                  <a:cubicBezTo>
                    <a:pt x="788" y="224"/>
                    <a:pt x="726" y="589"/>
                    <a:pt x="726" y="589"/>
                  </a:cubicBezTo>
                  <a:cubicBezTo>
                    <a:pt x="640" y="848"/>
                    <a:pt x="640" y="848"/>
                    <a:pt x="640" y="848"/>
                  </a:cubicBezTo>
                  <a:cubicBezTo>
                    <a:pt x="820" y="888"/>
                    <a:pt x="820" y="888"/>
                    <a:pt x="820" y="888"/>
                  </a:cubicBezTo>
                  <a:cubicBezTo>
                    <a:pt x="720" y="1116"/>
                    <a:pt x="720" y="1116"/>
                    <a:pt x="720" y="1116"/>
                  </a:cubicBezTo>
                  <a:cubicBezTo>
                    <a:pt x="720" y="1116"/>
                    <a:pt x="821" y="1155"/>
                    <a:pt x="845" y="1200"/>
                  </a:cubicBezTo>
                  <a:cubicBezTo>
                    <a:pt x="857" y="1222"/>
                    <a:pt x="855" y="1242"/>
                    <a:pt x="845" y="1264"/>
                  </a:cubicBezTo>
                  <a:cubicBezTo>
                    <a:pt x="800" y="1364"/>
                    <a:pt x="756" y="1463"/>
                    <a:pt x="711" y="1563"/>
                  </a:cubicBezTo>
                  <a:cubicBezTo>
                    <a:pt x="676" y="1642"/>
                    <a:pt x="640" y="1720"/>
                    <a:pt x="606" y="1800"/>
                  </a:cubicBezTo>
                  <a:cubicBezTo>
                    <a:pt x="579" y="1863"/>
                    <a:pt x="554" y="1928"/>
                    <a:pt x="528" y="1992"/>
                  </a:cubicBezTo>
                  <a:cubicBezTo>
                    <a:pt x="494" y="2073"/>
                    <a:pt x="459" y="2153"/>
                    <a:pt x="427" y="2235"/>
                  </a:cubicBezTo>
                  <a:cubicBezTo>
                    <a:pt x="386" y="2341"/>
                    <a:pt x="347" y="2447"/>
                    <a:pt x="308" y="2553"/>
                  </a:cubicBezTo>
                  <a:cubicBezTo>
                    <a:pt x="280" y="2626"/>
                    <a:pt x="254" y="2700"/>
                    <a:pt x="228" y="2775"/>
                  </a:cubicBezTo>
                  <a:cubicBezTo>
                    <a:pt x="219" y="2798"/>
                    <a:pt x="214" y="2823"/>
                    <a:pt x="206" y="2847"/>
                  </a:cubicBezTo>
                  <a:cubicBezTo>
                    <a:pt x="198" y="2874"/>
                    <a:pt x="198" y="2874"/>
                    <a:pt x="170" y="2869"/>
                  </a:cubicBezTo>
                  <a:cubicBezTo>
                    <a:pt x="160" y="2868"/>
                    <a:pt x="150" y="2867"/>
                    <a:pt x="134" y="2866"/>
                  </a:cubicBezTo>
                  <a:cubicBezTo>
                    <a:pt x="134" y="2871"/>
                    <a:pt x="133" y="2877"/>
                    <a:pt x="133" y="2882"/>
                  </a:cubicBezTo>
                  <a:cubicBezTo>
                    <a:pt x="133" y="2882"/>
                    <a:pt x="0" y="3268"/>
                    <a:pt x="240" y="3572"/>
                  </a:cubicBezTo>
                  <a:cubicBezTo>
                    <a:pt x="480" y="3876"/>
                    <a:pt x="1005" y="3875"/>
                    <a:pt x="1005" y="3875"/>
                  </a:cubicBezTo>
                  <a:cubicBezTo>
                    <a:pt x="1027" y="3867"/>
                    <a:pt x="1048" y="3857"/>
                    <a:pt x="1070" y="3849"/>
                  </a:cubicBezTo>
                  <a:cubicBezTo>
                    <a:pt x="1118" y="3829"/>
                    <a:pt x="1164" y="3805"/>
                    <a:pt x="1210" y="3781"/>
                  </a:cubicBezTo>
                  <a:cubicBezTo>
                    <a:pt x="1231" y="3770"/>
                    <a:pt x="1250" y="3757"/>
                    <a:pt x="1261" y="3733"/>
                  </a:cubicBezTo>
                  <a:cubicBezTo>
                    <a:pt x="1267" y="3720"/>
                    <a:pt x="1278" y="3710"/>
                    <a:pt x="1287" y="3698"/>
                  </a:cubicBezTo>
                  <a:cubicBezTo>
                    <a:pt x="1340" y="3620"/>
                    <a:pt x="1379" y="3534"/>
                    <a:pt x="1404" y="3442"/>
                  </a:cubicBezTo>
                  <a:cubicBezTo>
                    <a:pt x="1422" y="3380"/>
                    <a:pt x="1444" y="3318"/>
                    <a:pt x="1465" y="3256"/>
                  </a:cubicBezTo>
                  <a:cubicBezTo>
                    <a:pt x="1490" y="3182"/>
                    <a:pt x="1514" y="3107"/>
                    <a:pt x="1542" y="3034"/>
                  </a:cubicBezTo>
                  <a:cubicBezTo>
                    <a:pt x="1601" y="2881"/>
                    <a:pt x="1657" y="2727"/>
                    <a:pt x="1728" y="2580"/>
                  </a:cubicBezTo>
                  <a:cubicBezTo>
                    <a:pt x="1748" y="2539"/>
                    <a:pt x="1767" y="2498"/>
                    <a:pt x="1786" y="2457"/>
                  </a:cubicBezTo>
                  <a:cubicBezTo>
                    <a:pt x="1789" y="2451"/>
                    <a:pt x="1794" y="2447"/>
                    <a:pt x="1800" y="2439"/>
                  </a:cubicBezTo>
                  <a:cubicBezTo>
                    <a:pt x="1828" y="2484"/>
                    <a:pt x="1846" y="2529"/>
                    <a:pt x="1860" y="2576"/>
                  </a:cubicBezTo>
                  <a:cubicBezTo>
                    <a:pt x="1894" y="2681"/>
                    <a:pt x="1922" y="2788"/>
                    <a:pt x="1941" y="2897"/>
                  </a:cubicBezTo>
                  <a:cubicBezTo>
                    <a:pt x="1955" y="2976"/>
                    <a:pt x="1972" y="3056"/>
                    <a:pt x="1976" y="3137"/>
                  </a:cubicBezTo>
                  <a:cubicBezTo>
                    <a:pt x="1981" y="3234"/>
                    <a:pt x="1994" y="3331"/>
                    <a:pt x="2001" y="3428"/>
                  </a:cubicBezTo>
                  <a:cubicBezTo>
                    <a:pt x="2005" y="3479"/>
                    <a:pt x="2005" y="3531"/>
                    <a:pt x="2007" y="3583"/>
                  </a:cubicBezTo>
                  <a:cubicBezTo>
                    <a:pt x="2008" y="3619"/>
                    <a:pt x="2010" y="3622"/>
                    <a:pt x="2043" y="3631"/>
                  </a:cubicBezTo>
                  <a:cubicBezTo>
                    <a:pt x="2082" y="3640"/>
                    <a:pt x="2121" y="3647"/>
                    <a:pt x="2160" y="3654"/>
                  </a:cubicBezTo>
                  <a:cubicBezTo>
                    <a:pt x="2168" y="3656"/>
                    <a:pt x="2177" y="3657"/>
                    <a:pt x="2184" y="3654"/>
                  </a:cubicBezTo>
                  <a:cubicBezTo>
                    <a:pt x="2224" y="3638"/>
                    <a:pt x="2264" y="3625"/>
                    <a:pt x="2299" y="3594"/>
                  </a:cubicBezTo>
                  <a:cubicBezTo>
                    <a:pt x="2336" y="3561"/>
                    <a:pt x="2348" y="3529"/>
                    <a:pt x="2343" y="3480"/>
                  </a:cubicBezTo>
                  <a:cubicBezTo>
                    <a:pt x="2336" y="3410"/>
                    <a:pt x="2341" y="3339"/>
                    <a:pt x="2333" y="3269"/>
                  </a:cubicBezTo>
                  <a:cubicBezTo>
                    <a:pt x="2317" y="3126"/>
                    <a:pt x="2326" y="2982"/>
                    <a:pt x="2327" y="2838"/>
                  </a:cubicBezTo>
                  <a:cubicBezTo>
                    <a:pt x="2327" y="2592"/>
                    <a:pt x="2329" y="2345"/>
                    <a:pt x="2331" y="2099"/>
                  </a:cubicBezTo>
                  <a:cubicBezTo>
                    <a:pt x="2332" y="2044"/>
                    <a:pt x="2333" y="1989"/>
                    <a:pt x="2334" y="1935"/>
                  </a:cubicBezTo>
                  <a:cubicBezTo>
                    <a:pt x="2334" y="1910"/>
                    <a:pt x="2340" y="1888"/>
                    <a:pt x="2355" y="1867"/>
                  </a:cubicBezTo>
                  <a:cubicBezTo>
                    <a:pt x="2395" y="1808"/>
                    <a:pt x="2424" y="1746"/>
                    <a:pt x="2436" y="1674"/>
                  </a:cubicBezTo>
                  <a:cubicBezTo>
                    <a:pt x="2448" y="1602"/>
                    <a:pt x="2466" y="1531"/>
                    <a:pt x="2468" y="1457"/>
                  </a:cubicBezTo>
                  <a:cubicBezTo>
                    <a:pt x="2469" y="1395"/>
                    <a:pt x="2471" y="1332"/>
                    <a:pt x="2468" y="127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5" name="1Trailing leg">
            <a:extLst>
              <a:ext uri="{FF2B5EF4-FFF2-40B4-BE49-F238E27FC236}">
                <a16:creationId xmlns:a16="http://schemas.microsoft.com/office/drawing/2014/main" id="{388AAA6A-3E72-49C9-BE70-E3CD513C1C51}"/>
              </a:ext>
            </a:extLst>
          </p:cNvPr>
          <p:cNvSpPr>
            <a:spLocks/>
          </p:cNvSpPr>
          <p:nvPr/>
        </p:nvSpPr>
        <p:spPr bwMode="auto">
          <a:xfrm>
            <a:off x="7813675" y="-754858"/>
            <a:ext cx="3011488" cy="4287838"/>
          </a:xfrm>
          <a:custGeom>
            <a:avLst/>
            <a:gdLst>
              <a:gd name="T0" fmla="*/ 3757 w 3876"/>
              <a:gd name="T1" fmla="*/ 4708 h 5536"/>
              <a:gd name="T2" fmla="*/ 3774 w 3876"/>
              <a:gd name="T3" fmla="*/ 4677 h 5536"/>
              <a:gd name="T4" fmla="*/ 3729 w 3876"/>
              <a:gd name="T5" fmla="*/ 4567 h 5536"/>
              <a:gd name="T6" fmla="*/ 3670 w 3876"/>
              <a:gd name="T7" fmla="*/ 4558 h 5536"/>
              <a:gd name="T8" fmla="*/ 3634 w 3876"/>
              <a:gd name="T9" fmla="*/ 4529 h 5536"/>
              <a:gd name="T10" fmla="*/ 3608 w 3876"/>
              <a:gd name="T11" fmla="*/ 4400 h 5536"/>
              <a:gd name="T12" fmla="*/ 3527 w 3876"/>
              <a:gd name="T13" fmla="*/ 4018 h 5536"/>
              <a:gd name="T14" fmla="*/ 3484 w 3876"/>
              <a:gd name="T15" fmla="*/ 3791 h 5536"/>
              <a:gd name="T16" fmla="*/ 3455 w 3876"/>
              <a:gd name="T17" fmla="*/ 3655 h 5536"/>
              <a:gd name="T18" fmla="*/ 3402 w 3876"/>
              <a:gd name="T19" fmla="*/ 3384 h 5536"/>
              <a:gd name="T20" fmla="*/ 3352 w 3876"/>
              <a:gd name="T21" fmla="*/ 3138 h 5536"/>
              <a:gd name="T22" fmla="*/ 3331 w 3876"/>
              <a:gd name="T23" fmla="*/ 2996 h 5536"/>
              <a:gd name="T24" fmla="*/ 3295 w 3876"/>
              <a:gd name="T25" fmla="*/ 2796 h 5536"/>
              <a:gd name="T26" fmla="*/ 3237 w 3876"/>
              <a:gd name="T27" fmla="*/ 2426 h 5536"/>
              <a:gd name="T28" fmla="*/ 3221 w 3876"/>
              <a:gd name="T29" fmla="*/ 2300 h 5536"/>
              <a:gd name="T30" fmla="*/ 3181 w 3876"/>
              <a:gd name="T31" fmla="*/ 2130 h 5536"/>
              <a:gd name="T32" fmla="*/ 3081 w 3876"/>
              <a:gd name="T33" fmla="*/ 1844 h 5536"/>
              <a:gd name="T34" fmla="*/ 2998 w 3876"/>
              <a:gd name="T35" fmla="*/ 1654 h 5536"/>
              <a:gd name="T36" fmla="*/ 2935 w 3876"/>
              <a:gd name="T37" fmla="*/ 1530 h 5536"/>
              <a:gd name="T38" fmla="*/ 2877 w 3876"/>
              <a:gd name="T39" fmla="*/ 1444 h 5536"/>
              <a:gd name="T40" fmla="*/ 2743 w 3876"/>
              <a:gd name="T41" fmla="*/ 1228 h 5536"/>
              <a:gd name="T42" fmla="*/ 2622 w 3876"/>
              <a:gd name="T43" fmla="*/ 1070 h 5536"/>
              <a:gd name="T44" fmla="*/ 2492 w 3876"/>
              <a:gd name="T45" fmla="*/ 926 h 5536"/>
              <a:gd name="T46" fmla="*/ 1608 w 3876"/>
              <a:gd name="T47" fmla="*/ 64 h 5536"/>
              <a:gd name="T48" fmla="*/ 0 w 3876"/>
              <a:gd name="T49" fmla="*/ 0 h 5536"/>
              <a:gd name="T50" fmla="*/ 1029 w 3876"/>
              <a:gd name="T51" fmla="*/ 1983 h 5536"/>
              <a:gd name="T52" fmla="*/ 1059 w 3876"/>
              <a:gd name="T53" fmla="*/ 2035 h 5536"/>
              <a:gd name="T54" fmla="*/ 1091 w 3876"/>
              <a:gd name="T55" fmla="*/ 2086 h 5536"/>
              <a:gd name="T56" fmla="*/ 1247 w 3876"/>
              <a:gd name="T57" fmla="*/ 2346 h 5536"/>
              <a:gd name="T58" fmla="*/ 1370 w 3876"/>
              <a:gd name="T59" fmla="*/ 2555 h 5536"/>
              <a:gd name="T60" fmla="*/ 1502 w 3876"/>
              <a:gd name="T61" fmla="*/ 2769 h 5536"/>
              <a:gd name="T62" fmla="*/ 1592 w 3876"/>
              <a:gd name="T63" fmla="*/ 2928 h 5536"/>
              <a:gd name="T64" fmla="*/ 1730 w 3876"/>
              <a:gd name="T65" fmla="*/ 3161 h 5536"/>
              <a:gd name="T66" fmla="*/ 1843 w 3876"/>
              <a:gd name="T67" fmla="*/ 3359 h 5536"/>
              <a:gd name="T68" fmla="*/ 1962 w 3876"/>
              <a:gd name="T69" fmla="*/ 3560 h 5536"/>
              <a:gd name="T70" fmla="*/ 2001 w 3876"/>
              <a:gd name="T71" fmla="*/ 3635 h 5536"/>
              <a:gd name="T72" fmla="*/ 2148 w 3876"/>
              <a:gd name="T73" fmla="*/ 3913 h 5536"/>
              <a:gd name="T74" fmla="*/ 2250 w 3876"/>
              <a:gd name="T75" fmla="*/ 4107 h 5536"/>
              <a:gd name="T76" fmla="*/ 2338 w 3876"/>
              <a:gd name="T77" fmla="*/ 4285 h 5536"/>
              <a:gd name="T78" fmla="*/ 2450 w 3876"/>
              <a:gd name="T79" fmla="*/ 4533 h 5536"/>
              <a:gd name="T80" fmla="*/ 2496 w 3876"/>
              <a:gd name="T81" fmla="*/ 4669 h 5536"/>
              <a:gd name="T82" fmla="*/ 2544 w 3876"/>
              <a:gd name="T83" fmla="*/ 4912 h 5536"/>
              <a:gd name="T84" fmla="*/ 2538 w 3876"/>
              <a:gd name="T85" fmla="*/ 4929 h 5536"/>
              <a:gd name="T86" fmla="*/ 3320 w 3876"/>
              <a:gd name="T87" fmla="*/ 5400 h 5536"/>
              <a:gd name="T88" fmla="*/ 3768 w 3876"/>
              <a:gd name="T89" fmla="*/ 4717 h 5536"/>
              <a:gd name="T90" fmla="*/ 3757 w 3876"/>
              <a:gd name="T91" fmla="*/ 4708 h 5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76" h="5536">
                <a:moveTo>
                  <a:pt x="3757" y="4708"/>
                </a:moveTo>
                <a:cubicBezTo>
                  <a:pt x="3764" y="4695"/>
                  <a:pt x="3770" y="4686"/>
                  <a:pt x="3774" y="4677"/>
                </a:cubicBezTo>
                <a:cubicBezTo>
                  <a:pt x="3800" y="4627"/>
                  <a:pt x="3782" y="4582"/>
                  <a:pt x="3729" y="4567"/>
                </a:cubicBezTo>
                <a:cubicBezTo>
                  <a:pt x="3710" y="4562"/>
                  <a:pt x="3690" y="4559"/>
                  <a:pt x="3670" y="4558"/>
                </a:cubicBezTo>
                <a:cubicBezTo>
                  <a:pt x="3649" y="4558"/>
                  <a:pt x="3638" y="4549"/>
                  <a:pt x="3634" y="4529"/>
                </a:cubicBezTo>
                <a:cubicBezTo>
                  <a:pt x="3626" y="4486"/>
                  <a:pt x="3617" y="4443"/>
                  <a:pt x="3608" y="4400"/>
                </a:cubicBezTo>
                <a:cubicBezTo>
                  <a:pt x="3581" y="4273"/>
                  <a:pt x="3554" y="4146"/>
                  <a:pt x="3527" y="4018"/>
                </a:cubicBezTo>
                <a:cubicBezTo>
                  <a:pt x="3512" y="3943"/>
                  <a:pt x="3499" y="3867"/>
                  <a:pt x="3484" y="3791"/>
                </a:cubicBezTo>
                <a:cubicBezTo>
                  <a:pt x="3475" y="3745"/>
                  <a:pt x="3464" y="3700"/>
                  <a:pt x="3455" y="3655"/>
                </a:cubicBezTo>
                <a:cubicBezTo>
                  <a:pt x="3437" y="3565"/>
                  <a:pt x="3420" y="3474"/>
                  <a:pt x="3402" y="3384"/>
                </a:cubicBezTo>
                <a:cubicBezTo>
                  <a:pt x="3386" y="3302"/>
                  <a:pt x="3368" y="3220"/>
                  <a:pt x="3352" y="3138"/>
                </a:cubicBezTo>
                <a:cubicBezTo>
                  <a:pt x="3343" y="3091"/>
                  <a:pt x="3338" y="3043"/>
                  <a:pt x="3331" y="2996"/>
                </a:cubicBezTo>
                <a:cubicBezTo>
                  <a:pt x="3320" y="2929"/>
                  <a:pt x="3311" y="2862"/>
                  <a:pt x="3295" y="2796"/>
                </a:cubicBezTo>
                <a:cubicBezTo>
                  <a:pt x="3267" y="2674"/>
                  <a:pt x="3254" y="2550"/>
                  <a:pt x="3237" y="2426"/>
                </a:cubicBezTo>
                <a:cubicBezTo>
                  <a:pt x="3231" y="2384"/>
                  <a:pt x="3229" y="2341"/>
                  <a:pt x="3221" y="2300"/>
                </a:cubicBezTo>
                <a:cubicBezTo>
                  <a:pt x="3210" y="2242"/>
                  <a:pt x="3199" y="2185"/>
                  <a:pt x="3181" y="2130"/>
                </a:cubicBezTo>
                <a:cubicBezTo>
                  <a:pt x="3150" y="2033"/>
                  <a:pt x="3116" y="1938"/>
                  <a:pt x="3081" y="1844"/>
                </a:cubicBezTo>
                <a:cubicBezTo>
                  <a:pt x="3056" y="1779"/>
                  <a:pt x="3027" y="1717"/>
                  <a:pt x="2998" y="1654"/>
                </a:cubicBezTo>
                <a:cubicBezTo>
                  <a:pt x="2978" y="1612"/>
                  <a:pt x="2958" y="1570"/>
                  <a:pt x="2935" y="1530"/>
                </a:cubicBezTo>
                <a:cubicBezTo>
                  <a:pt x="2918" y="1500"/>
                  <a:pt x="2892" y="1475"/>
                  <a:pt x="2877" y="1444"/>
                </a:cubicBezTo>
                <a:cubicBezTo>
                  <a:pt x="2838" y="1368"/>
                  <a:pt x="2793" y="1296"/>
                  <a:pt x="2743" y="1228"/>
                </a:cubicBezTo>
                <a:cubicBezTo>
                  <a:pt x="2712" y="1185"/>
                  <a:pt x="2662" y="1121"/>
                  <a:pt x="2622" y="1070"/>
                </a:cubicBezTo>
                <a:cubicBezTo>
                  <a:pt x="2582" y="1019"/>
                  <a:pt x="2539" y="971"/>
                  <a:pt x="2492" y="926"/>
                </a:cubicBezTo>
                <a:cubicBezTo>
                  <a:pt x="2277" y="716"/>
                  <a:pt x="1618" y="72"/>
                  <a:pt x="1608" y="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029" y="2060"/>
                  <a:pt x="1029" y="1983"/>
                </a:cubicBezTo>
                <a:cubicBezTo>
                  <a:pt x="1039" y="2000"/>
                  <a:pt x="1048" y="2018"/>
                  <a:pt x="1059" y="2035"/>
                </a:cubicBezTo>
                <a:cubicBezTo>
                  <a:pt x="1069" y="2053"/>
                  <a:pt x="1080" y="2069"/>
                  <a:pt x="1091" y="2086"/>
                </a:cubicBezTo>
                <a:cubicBezTo>
                  <a:pt x="1143" y="2172"/>
                  <a:pt x="1195" y="2259"/>
                  <a:pt x="1247" y="2346"/>
                </a:cubicBezTo>
                <a:cubicBezTo>
                  <a:pt x="1288" y="2415"/>
                  <a:pt x="1328" y="2486"/>
                  <a:pt x="1370" y="2555"/>
                </a:cubicBezTo>
                <a:cubicBezTo>
                  <a:pt x="1413" y="2627"/>
                  <a:pt x="1459" y="2697"/>
                  <a:pt x="1502" y="2769"/>
                </a:cubicBezTo>
                <a:cubicBezTo>
                  <a:pt x="1533" y="2821"/>
                  <a:pt x="1561" y="2875"/>
                  <a:pt x="1592" y="2928"/>
                </a:cubicBezTo>
                <a:cubicBezTo>
                  <a:pt x="1637" y="3006"/>
                  <a:pt x="1684" y="3083"/>
                  <a:pt x="1730" y="3161"/>
                </a:cubicBezTo>
                <a:cubicBezTo>
                  <a:pt x="1768" y="3226"/>
                  <a:pt x="1805" y="3293"/>
                  <a:pt x="1843" y="3359"/>
                </a:cubicBezTo>
                <a:cubicBezTo>
                  <a:pt x="1882" y="3426"/>
                  <a:pt x="1923" y="3493"/>
                  <a:pt x="1962" y="3560"/>
                </a:cubicBezTo>
                <a:cubicBezTo>
                  <a:pt x="1976" y="3584"/>
                  <a:pt x="1988" y="3610"/>
                  <a:pt x="2001" y="3635"/>
                </a:cubicBezTo>
                <a:cubicBezTo>
                  <a:pt x="2049" y="3728"/>
                  <a:pt x="2095" y="3823"/>
                  <a:pt x="2148" y="3913"/>
                </a:cubicBezTo>
                <a:cubicBezTo>
                  <a:pt x="2186" y="3976"/>
                  <a:pt x="2211" y="4045"/>
                  <a:pt x="2250" y="4107"/>
                </a:cubicBezTo>
                <a:cubicBezTo>
                  <a:pt x="2285" y="4164"/>
                  <a:pt x="2309" y="4226"/>
                  <a:pt x="2338" y="4285"/>
                </a:cubicBezTo>
                <a:cubicBezTo>
                  <a:pt x="2378" y="4366"/>
                  <a:pt x="2415" y="4449"/>
                  <a:pt x="2450" y="4533"/>
                </a:cubicBezTo>
                <a:cubicBezTo>
                  <a:pt x="2468" y="4577"/>
                  <a:pt x="2481" y="4623"/>
                  <a:pt x="2496" y="4669"/>
                </a:cubicBezTo>
                <a:cubicBezTo>
                  <a:pt x="2522" y="4748"/>
                  <a:pt x="2544" y="4912"/>
                  <a:pt x="2544" y="4912"/>
                </a:cubicBezTo>
                <a:cubicBezTo>
                  <a:pt x="2538" y="4929"/>
                  <a:pt x="2538" y="4929"/>
                  <a:pt x="2538" y="4929"/>
                </a:cubicBezTo>
                <a:cubicBezTo>
                  <a:pt x="2538" y="4929"/>
                  <a:pt x="2820" y="5536"/>
                  <a:pt x="3320" y="5400"/>
                </a:cubicBezTo>
                <a:cubicBezTo>
                  <a:pt x="3876" y="5249"/>
                  <a:pt x="3768" y="4717"/>
                  <a:pt x="3768" y="4717"/>
                </a:cubicBezTo>
                <a:cubicBezTo>
                  <a:pt x="3764" y="4714"/>
                  <a:pt x="3761" y="4711"/>
                  <a:pt x="3757" y="4708"/>
                </a:cubicBezTo>
                <a:close/>
              </a:path>
            </a:pathLst>
          </a:custGeom>
          <a:solidFill>
            <a:srgbClr val="3011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6" name="1Trailing toe (pivot)">
            <a:extLst>
              <a:ext uri="{FF2B5EF4-FFF2-40B4-BE49-F238E27FC236}">
                <a16:creationId xmlns:a16="http://schemas.microsoft.com/office/drawing/2014/main" id="{C1C0CA8E-2F7C-46D9-A403-C178F95F48B5}"/>
              </a:ext>
            </a:extLst>
          </p:cNvPr>
          <p:cNvGrpSpPr/>
          <p:nvPr/>
        </p:nvGrpSpPr>
        <p:grpSpPr>
          <a:xfrm>
            <a:off x="8812213" y="4837905"/>
            <a:ext cx="2303483" cy="1607532"/>
            <a:chOff x="8812213" y="4837905"/>
            <a:chExt cx="2303483" cy="1607532"/>
          </a:xfrm>
        </p:grpSpPr>
        <p:sp>
          <p:nvSpPr>
            <p:cNvPr id="237" name="Trailing toe">
              <a:extLst>
                <a:ext uri="{FF2B5EF4-FFF2-40B4-BE49-F238E27FC236}">
                  <a16:creationId xmlns:a16="http://schemas.microsoft.com/office/drawing/2014/main" id="{4ED667A3-2B8A-4BF1-BD29-C183C9DE2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13" y="4837905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null">
              <a:extLst>
                <a:ext uri="{FF2B5EF4-FFF2-40B4-BE49-F238E27FC236}">
                  <a16:creationId xmlns:a16="http://schemas.microsoft.com/office/drawing/2014/main" id="{5D339535-C6E6-4E5F-A055-420DFE75D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221" y="5550087"/>
              <a:ext cx="1260475" cy="895350"/>
            </a:xfrm>
            <a:custGeom>
              <a:avLst/>
              <a:gdLst>
                <a:gd name="T0" fmla="*/ 658 w 1622"/>
                <a:gd name="T1" fmla="*/ 30 h 1156"/>
                <a:gd name="T2" fmla="*/ 663 w 1622"/>
                <a:gd name="T3" fmla="*/ 65 h 1156"/>
                <a:gd name="T4" fmla="*/ 641 w 1622"/>
                <a:gd name="T5" fmla="*/ 92 h 1156"/>
                <a:gd name="T6" fmla="*/ 633 w 1622"/>
                <a:gd name="T7" fmla="*/ 93 h 1156"/>
                <a:gd name="T8" fmla="*/ 564 w 1622"/>
                <a:gd name="T9" fmla="*/ 157 h 1156"/>
                <a:gd name="T10" fmla="*/ 529 w 1622"/>
                <a:gd name="T11" fmla="*/ 216 h 1156"/>
                <a:gd name="T12" fmla="*/ 406 w 1622"/>
                <a:gd name="T13" fmla="*/ 291 h 1156"/>
                <a:gd name="T14" fmla="*/ 237 w 1622"/>
                <a:gd name="T15" fmla="*/ 396 h 1156"/>
                <a:gd name="T16" fmla="*/ 118 w 1622"/>
                <a:gd name="T17" fmla="*/ 454 h 1156"/>
                <a:gd name="T18" fmla="*/ 25 w 1622"/>
                <a:gd name="T19" fmla="*/ 494 h 1156"/>
                <a:gd name="T20" fmla="*/ 3 w 1622"/>
                <a:gd name="T21" fmla="*/ 535 h 1156"/>
                <a:gd name="T22" fmla="*/ 2 w 1622"/>
                <a:gd name="T23" fmla="*/ 675 h 1156"/>
                <a:gd name="T24" fmla="*/ 16 w 1622"/>
                <a:gd name="T25" fmla="*/ 821 h 1156"/>
                <a:gd name="T26" fmla="*/ 28 w 1622"/>
                <a:gd name="T27" fmla="*/ 859 h 1156"/>
                <a:gd name="T28" fmla="*/ 65 w 1622"/>
                <a:gd name="T29" fmla="*/ 943 h 1156"/>
                <a:gd name="T30" fmla="*/ 163 w 1622"/>
                <a:gd name="T31" fmla="*/ 1028 h 1156"/>
                <a:gd name="T32" fmla="*/ 467 w 1622"/>
                <a:gd name="T33" fmla="*/ 1130 h 1156"/>
                <a:gd name="T34" fmla="*/ 785 w 1622"/>
                <a:gd name="T35" fmla="*/ 1156 h 1156"/>
                <a:gd name="T36" fmla="*/ 1054 w 1622"/>
                <a:gd name="T37" fmla="*/ 1128 h 1156"/>
                <a:gd name="T38" fmla="*/ 1405 w 1622"/>
                <a:gd name="T39" fmla="*/ 1039 h 1156"/>
                <a:gd name="T40" fmla="*/ 1531 w 1622"/>
                <a:gd name="T41" fmla="*/ 995 h 1156"/>
                <a:gd name="T42" fmla="*/ 1314 w 1622"/>
                <a:gd name="T43" fmla="*/ 300 h 1156"/>
                <a:gd name="T44" fmla="*/ 659 w 1622"/>
                <a:gd name="T45" fmla="*/ 2 h 1156"/>
                <a:gd name="T46" fmla="*/ 658 w 1622"/>
                <a:gd name="T47" fmla="*/ 3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2" h="1156">
                  <a:moveTo>
                    <a:pt x="658" y="30"/>
                  </a:moveTo>
                  <a:cubicBezTo>
                    <a:pt x="659" y="42"/>
                    <a:pt x="662" y="53"/>
                    <a:pt x="663" y="65"/>
                  </a:cubicBezTo>
                  <a:cubicBezTo>
                    <a:pt x="665" y="81"/>
                    <a:pt x="658" y="91"/>
                    <a:pt x="641" y="92"/>
                  </a:cubicBezTo>
                  <a:cubicBezTo>
                    <a:pt x="639" y="92"/>
                    <a:pt x="636" y="93"/>
                    <a:pt x="633" y="93"/>
                  </a:cubicBezTo>
                  <a:cubicBezTo>
                    <a:pt x="571" y="98"/>
                    <a:pt x="571" y="98"/>
                    <a:pt x="564" y="157"/>
                  </a:cubicBezTo>
                  <a:cubicBezTo>
                    <a:pt x="561" y="183"/>
                    <a:pt x="552" y="203"/>
                    <a:pt x="529" y="216"/>
                  </a:cubicBezTo>
                  <a:cubicBezTo>
                    <a:pt x="487" y="240"/>
                    <a:pt x="447" y="266"/>
                    <a:pt x="406" y="291"/>
                  </a:cubicBezTo>
                  <a:cubicBezTo>
                    <a:pt x="350" y="326"/>
                    <a:pt x="294" y="363"/>
                    <a:pt x="237" y="396"/>
                  </a:cubicBezTo>
                  <a:cubicBezTo>
                    <a:pt x="199" y="418"/>
                    <a:pt x="158" y="436"/>
                    <a:pt x="118" y="454"/>
                  </a:cubicBezTo>
                  <a:cubicBezTo>
                    <a:pt x="87" y="469"/>
                    <a:pt x="56" y="481"/>
                    <a:pt x="25" y="494"/>
                  </a:cubicBezTo>
                  <a:cubicBezTo>
                    <a:pt x="7" y="502"/>
                    <a:pt x="4" y="518"/>
                    <a:pt x="3" y="535"/>
                  </a:cubicBezTo>
                  <a:cubicBezTo>
                    <a:pt x="2" y="581"/>
                    <a:pt x="0" y="628"/>
                    <a:pt x="2" y="675"/>
                  </a:cubicBezTo>
                  <a:cubicBezTo>
                    <a:pt x="4" y="724"/>
                    <a:pt x="11" y="773"/>
                    <a:pt x="16" y="821"/>
                  </a:cubicBezTo>
                  <a:cubicBezTo>
                    <a:pt x="18" y="834"/>
                    <a:pt x="23" y="847"/>
                    <a:pt x="28" y="859"/>
                  </a:cubicBezTo>
                  <a:cubicBezTo>
                    <a:pt x="39" y="888"/>
                    <a:pt x="52" y="915"/>
                    <a:pt x="65" y="943"/>
                  </a:cubicBezTo>
                  <a:cubicBezTo>
                    <a:pt x="85" y="987"/>
                    <a:pt x="125" y="1006"/>
                    <a:pt x="163" y="1028"/>
                  </a:cubicBezTo>
                  <a:cubicBezTo>
                    <a:pt x="258" y="1082"/>
                    <a:pt x="362" y="1107"/>
                    <a:pt x="467" y="1130"/>
                  </a:cubicBezTo>
                  <a:cubicBezTo>
                    <a:pt x="572" y="1153"/>
                    <a:pt x="678" y="1156"/>
                    <a:pt x="785" y="1156"/>
                  </a:cubicBezTo>
                  <a:cubicBezTo>
                    <a:pt x="876" y="1156"/>
                    <a:pt x="966" y="1145"/>
                    <a:pt x="1054" y="1128"/>
                  </a:cubicBezTo>
                  <a:cubicBezTo>
                    <a:pt x="1172" y="1104"/>
                    <a:pt x="1288" y="1069"/>
                    <a:pt x="1405" y="1039"/>
                  </a:cubicBezTo>
                  <a:cubicBezTo>
                    <a:pt x="1449" y="1028"/>
                    <a:pt x="1490" y="1012"/>
                    <a:pt x="1531" y="995"/>
                  </a:cubicBezTo>
                  <a:cubicBezTo>
                    <a:pt x="1531" y="995"/>
                    <a:pt x="1622" y="600"/>
                    <a:pt x="1314" y="300"/>
                  </a:cubicBezTo>
                  <a:cubicBezTo>
                    <a:pt x="1006" y="0"/>
                    <a:pt x="659" y="2"/>
                    <a:pt x="659" y="2"/>
                  </a:cubicBezTo>
                  <a:cubicBezTo>
                    <a:pt x="658" y="12"/>
                    <a:pt x="658" y="21"/>
                    <a:pt x="658" y="30"/>
                  </a:cubicBezTo>
                  <a:close/>
                </a:path>
              </a:pathLst>
            </a:custGeom>
            <a:solidFill>
              <a:srgbClr val="30110C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9" name="Bumper 3">
            <a:extLst>
              <a:ext uri="{FF2B5EF4-FFF2-40B4-BE49-F238E27FC236}">
                <a16:creationId xmlns:a16="http://schemas.microsoft.com/office/drawing/2014/main" id="{F9560D36-F583-43A8-B178-25BD304320F5}"/>
              </a:ext>
            </a:extLst>
          </p:cNvPr>
          <p:cNvSpPr/>
          <p:nvPr/>
        </p:nvSpPr>
        <p:spPr>
          <a:xfrm>
            <a:off x="-1088412" y="-1222080"/>
            <a:ext cx="988218" cy="9807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Animation bumper</a:t>
            </a:r>
          </a:p>
        </p:txBody>
      </p:sp>
      <p:pic>
        <p:nvPicPr>
          <p:cNvPr id="14" name="Archer Texture 1">
            <a:extLst>
              <a:ext uri="{FF2B5EF4-FFF2-40B4-BE49-F238E27FC236}">
                <a16:creationId xmlns:a16="http://schemas.microsoft.com/office/drawing/2014/main" id="{6EB1FA90-B01F-4716-A83A-BC7E1CE58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635" y="191078"/>
            <a:ext cx="17825442" cy="6234544"/>
          </a:xfrm>
          <a:prstGeom prst="rect">
            <a:avLst/>
          </a:prstGeom>
        </p:spPr>
      </p:pic>
      <p:sp>
        <p:nvSpPr>
          <p:cNvPr id="24" name="Black Frame">
            <a:extLst>
              <a:ext uri="{FF2B5EF4-FFF2-40B4-BE49-F238E27FC236}">
                <a16:creationId xmlns:a16="http://schemas.microsoft.com/office/drawing/2014/main" id="{D2BA71E0-370A-4366-A22C-0E7A552128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610600 w 12192000"/>
              <a:gd name="connsiteY0" fmla="*/ 177800 h 6858000"/>
              <a:gd name="connsiteX1" fmla="*/ 8610600 w 12192000"/>
              <a:gd name="connsiteY1" fmla="*/ 6502400 h 6858000"/>
              <a:gd name="connsiteX2" fmla="*/ 11791950 w 12192000"/>
              <a:gd name="connsiteY2" fmla="*/ 6502400 h 6858000"/>
              <a:gd name="connsiteX3" fmla="*/ 11791950 w 12192000"/>
              <a:gd name="connsiteY3" fmla="*/ 177800 h 6858000"/>
              <a:gd name="connsiteX4" fmla="*/ 419100 w 12192000"/>
              <a:gd name="connsiteY4" fmla="*/ 177800 h 6858000"/>
              <a:gd name="connsiteX5" fmla="*/ 419100 w 12192000"/>
              <a:gd name="connsiteY5" fmla="*/ 6502400 h 6858000"/>
              <a:gd name="connsiteX6" fmla="*/ 3600450 w 12192000"/>
              <a:gd name="connsiteY6" fmla="*/ 6502400 h 6858000"/>
              <a:gd name="connsiteX7" fmla="*/ 3600450 w 12192000"/>
              <a:gd name="connsiteY7" fmla="*/ 1778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610600" y="177800"/>
                </a:moveTo>
                <a:lnTo>
                  <a:pt x="8610600" y="6502400"/>
                </a:lnTo>
                <a:lnTo>
                  <a:pt x="11791950" y="6502400"/>
                </a:lnTo>
                <a:lnTo>
                  <a:pt x="11791950" y="177800"/>
                </a:lnTo>
                <a:close/>
                <a:moveTo>
                  <a:pt x="419100" y="177800"/>
                </a:moveTo>
                <a:lnTo>
                  <a:pt x="419100" y="6502400"/>
                </a:lnTo>
                <a:lnTo>
                  <a:pt x="3600450" y="6502400"/>
                </a:lnTo>
                <a:lnTo>
                  <a:pt x="3600450" y="177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Clock Group">
            <a:extLst>
              <a:ext uri="{FF2B5EF4-FFF2-40B4-BE49-F238E27FC236}">
                <a16:creationId xmlns:a16="http://schemas.microsoft.com/office/drawing/2014/main" id="{558B0779-EA73-4773-89D4-ADA54573E4DA}"/>
              </a:ext>
            </a:extLst>
          </p:cNvPr>
          <p:cNvGrpSpPr/>
          <p:nvPr/>
        </p:nvGrpSpPr>
        <p:grpSpPr>
          <a:xfrm>
            <a:off x="3956050" y="1264926"/>
            <a:ext cx="4279888" cy="4279888"/>
            <a:chOff x="3956050" y="1276356"/>
            <a:chExt cx="4279888" cy="4279888"/>
          </a:xfrm>
        </p:grpSpPr>
        <p:sp>
          <p:nvSpPr>
            <p:cNvPr id="19" name="white clock face">
              <a:extLst>
                <a:ext uri="{FF2B5EF4-FFF2-40B4-BE49-F238E27FC236}">
                  <a16:creationId xmlns:a16="http://schemas.microsoft.com/office/drawing/2014/main" id="{13ED3779-F59D-4CB6-88AB-58865A2E7F46}"/>
                </a:ext>
              </a:extLst>
            </p:cNvPr>
            <p:cNvSpPr/>
            <p:nvPr/>
          </p:nvSpPr>
          <p:spPr>
            <a:xfrm>
              <a:off x="3956050" y="1276356"/>
              <a:ext cx="4279888" cy="42798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2">
              <a:extLst>
                <a:ext uri="{FF2B5EF4-FFF2-40B4-BE49-F238E27FC236}">
                  <a16:creationId xmlns:a16="http://schemas.microsoft.com/office/drawing/2014/main" id="{92481F84-A9CE-4F2B-8DB6-3E0889E57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1457325"/>
              <a:ext cx="379413" cy="446088"/>
            </a:xfrm>
            <a:custGeom>
              <a:avLst/>
              <a:gdLst>
                <a:gd name="T0" fmla="*/ 174 w 467"/>
                <a:gd name="T1" fmla="*/ 2 h 552"/>
                <a:gd name="T2" fmla="*/ 315 w 467"/>
                <a:gd name="T3" fmla="*/ 3 h 552"/>
                <a:gd name="T4" fmla="*/ 445 w 467"/>
                <a:gd name="T5" fmla="*/ 84 h 552"/>
                <a:gd name="T6" fmla="*/ 458 w 467"/>
                <a:gd name="T7" fmla="*/ 202 h 552"/>
                <a:gd name="T8" fmla="*/ 409 w 467"/>
                <a:gd name="T9" fmla="*/ 299 h 552"/>
                <a:gd name="T10" fmla="*/ 319 w 467"/>
                <a:gd name="T11" fmla="*/ 336 h 552"/>
                <a:gd name="T12" fmla="*/ 144 w 467"/>
                <a:gd name="T13" fmla="*/ 336 h 552"/>
                <a:gd name="T14" fmla="*/ 83 w 467"/>
                <a:gd name="T15" fmla="*/ 393 h 552"/>
                <a:gd name="T16" fmla="*/ 104 w 467"/>
                <a:gd name="T17" fmla="*/ 416 h 552"/>
                <a:gd name="T18" fmla="*/ 268 w 467"/>
                <a:gd name="T19" fmla="*/ 412 h 552"/>
                <a:gd name="T20" fmla="*/ 433 w 467"/>
                <a:gd name="T21" fmla="*/ 405 h 552"/>
                <a:gd name="T22" fmla="*/ 455 w 467"/>
                <a:gd name="T23" fmla="*/ 431 h 552"/>
                <a:gd name="T24" fmla="*/ 439 w 467"/>
                <a:gd name="T25" fmla="*/ 515 h 552"/>
                <a:gd name="T26" fmla="*/ 412 w 467"/>
                <a:gd name="T27" fmla="*/ 536 h 552"/>
                <a:gd name="T28" fmla="*/ 178 w 467"/>
                <a:gd name="T29" fmla="*/ 545 h 552"/>
                <a:gd name="T30" fmla="*/ 24 w 467"/>
                <a:gd name="T31" fmla="*/ 551 h 552"/>
                <a:gd name="T32" fmla="*/ 1 w 467"/>
                <a:gd name="T33" fmla="*/ 527 h 552"/>
                <a:gd name="T34" fmla="*/ 11 w 467"/>
                <a:gd name="T35" fmla="*/ 378 h 552"/>
                <a:gd name="T36" fmla="*/ 99 w 467"/>
                <a:gd name="T37" fmla="*/ 274 h 552"/>
                <a:gd name="T38" fmla="*/ 236 w 467"/>
                <a:gd name="T39" fmla="*/ 266 h 552"/>
                <a:gd name="T40" fmla="*/ 359 w 467"/>
                <a:gd name="T41" fmla="*/ 270 h 552"/>
                <a:gd name="T42" fmla="*/ 393 w 467"/>
                <a:gd name="T43" fmla="*/ 250 h 552"/>
                <a:gd name="T44" fmla="*/ 387 w 467"/>
                <a:gd name="T45" fmla="*/ 202 h 552"/>
                <a:gd name="T46" fmla="*/ 360 w 467"/>
                <a:gd name="T47" fmla="*/ 193 h 552"/>
                <a:gd name="T48" fmla="*/ 249 w 467"/>
                <a:gd name="T49" fmla="*/ 198 h 552"/>
                <a:gd name="T50" fmla="*/ 80 w 467"/>
                <a:gd name="T51" fmla="*/ 209 h 552"/>
                <a:gd name="T52" fmla="*/ 52 w 467"/>
                <a:gd name="T53" fmla="*/ 183 h 552"/>
                <a:gd name="T54" fmla="*/ 38 w 467"/>
                <a:gd name="T55" fmla="*/ 23 h 552"/>
                <a:gd name="T56" fmla="*/ 60 w 467"/>
                <a:gd name="T57" fmla="*/ 0 h 552"/>
                <a:gd name="T58" fmla="*/ 174 w 467"/>
                <a:gd name="T59" fmla="*/ 0 h 552"/>
                <a:gd name="T60" fmla="*/ 174 w 467"/>
                <a:gd name="T61" fmla="*/ 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7" h="552">
                  <a:moveTo>
                    <a:pt x="174" y="2"/>
                  </a:moveTo>
                  <a:cubicBezTo>
                    <a:pt x="221" y="2"/>
                    <a:pt x="268" y="0"/>
                    <a:pt x="315" y="3"/>
                  </a:cubicBezTo>
                  <a:cubicBezTo>
                    <a:pt x="372" y="7"/>
                    <a:pt x="420" y="29"/>
                    <a:pt x="445" y="84"/>
                  </a:cubicBezTo>
                  <a:cubicBezTo>
                    <a:pt x="463" y="122"/>
                    <a:pt x="467" y="161"/>
                    <a:pt x="458" y="202"/>
                  </a:cubicBezTo>
                  <a:cubicBezTo>
                    <a:pt x="450" y="239"/>
                    <a:pt x="438" y="273"/>
                    <a:pt x="409" y="299"/>
                  </a:cubicBezTo>
                  <a:cubicBezTo>
                    <a:pt x="383" y="323"/>
                    <a:pt x="354" y="336"/>
                    <a:pt x="319" y="336"/>
                  </a:cubicBezTo>
                  <a:cubicBezTo>
                    <a:pt x="261" y="337"/>
                    <a:pt x="203" y="336"/>
                    <a:pt x="144" y="336"/>
                  </a:cubicBezTo>
                  <a:cubicBezTo>
                    <a:pt x="111" y="337"/>
                    <a:pt x="86" y="359"/>
                    <a:pt x="83" y="393"/>
                  </a:cubicBezTo>
                  <a:cubicBezTo>
                    <a:pt x="81" y="410"/>
                    <a:pt x="86" y="416"/>
                    <a:pt x="104" y="416"/>
                  </a:cubicBezTo>
                  <a:cubicBezTo>
                    <a:pt x="159" y="415"/>
                    <a:pt x="214" y="414"/>
                    <a:pt x="268" y="412"/>
                  </a:cubicBezTo>
                  <a:cubicBezTo>
                    <a:pt x="323" y="410"/>
                    <a:pt x="378" y="407"/>
                    <a:pt x="433" y="405"/>
                  </a:cubicBezTo>
                  <a:cubicBezTo>
                    <a:pt x="457" y="404"/>
                    <a:pt x="460" y="408"/>
                    <a:pt x="455" y="431"/>
                  </a:cubicBezTo>
                  <a:cubicBezTo>
                    <a:pt x="449" y="459"/>
                    <a:pt x="444" y="487"/>
                    <a:pt x="439" y="515"/>
                  </a:cubicBezTo>
                  <a:cubicBezTo>
                    <a:pt x="436" y="531"/>
                    <a:pt x="428" y="536"/>
                    <a:pt x="412" y="536"/>
                  </a:cubicBezTo>
                  <a:cubicBezTo>
                    <a:pt x="334" y="539"/>
                    <a:pt x="256" y="542"/>
                    <a:pt x="178" y="545"/>
                  </a:cubicBezTo>
                  <a:cubicBezTo>
                    <a:pt x="127" y="547"/>
                    <a:pt x="76" y="550"/>
                    <a:pt x="24" y="551"/>
                  </a:cubicBezTo>
                  <a:cubicBezTo>
                    <a:pt x="2" y="552"/>
                    <a:pt x="0" y="549"/>
                    <a:pt x="1" y="527"/>
                  </a:cubicBezTo>
                  <a:cubicBezTo>
                    <a:pt x="4" y="477"/>
                    <a:pt x="7" y="427"/>
                    <a:pt x="11" y="378"/>
                  </a:cubicBezTo>
                  <a:cubicBezTo>
                    <a:pt x="15" y="321"/>
                    <a:pt x="44" y="289"/>
                    <a:pt x="99" y="274"/>
                  </a:cubicBezTo>
                  <a:cubicBezTo>
                    <a:pt x="144" y="261"/>
                    <a:pt x="191" y="265"/>
                    <a:pt x="236" y="266"/>
                  </a:cubicBezTo>
                  <a:cubicBezTo>
                    <a:pt x="277" y="267"/>
                    <a:pt x="318" y="268"/>
                    <a:pt x="359" y="270"/>
                  </a:cubicBezTo>
                  <a:cubicBezTo>
                    <a:pt x="374" y="270"/>
                    <a:pt x="387" y="265"/>
                    <a:pt x="393" y="250"/>
                  </a:cubicBezTo>
                  <a:cubicBezTo>
                    <a:pt x="399" y="233"/>
                    <a:pt x="400" y="215"/>
                    <a:pt x="387" y="202"/>
                  </a:cubicBezTo>
                  <a:cubicBezTo>
                    <a:pt x="381" y="196"/>
                    <a:pt x="369" y="193"/>
                    <a:pt x="360" y="193"/>
                  </a:cubicBezTo>
                  <a:cubicBezTo>
                    <a:pt x="323" y="194"/>
                    <a:pt x="286" y="196"/>
                    <a:pt x="249" y="198"/>
                  </a:cubicBezTo>
                  <a:cubicBezTo>
                    <a:pt x="193" y="201"/>
                    <a:pt x="136" y="206"/>
                    <a:pt x="80" y="209"/>
                  </a:cubicBezTo>
                  <a:cubicBezTo>
                    <a:pt x="58" y="210"/>
                    <a:pt x="53" y="205"/>
                    <a:pt x="52" y="183"/>
                  </a:cubicBezTo>
                  <a:cubicBezTo>
                    <a:pt x="47" y="130"/>
                    <a:pt x="43" y="76"/>
                    <a:pt x="38" y="23"/>
                  </a:cubicBezTo>
                  <a:cubicBezTo>
                    <a:pt x="37" y="6"/>
                    <a:pt x="42" y="0"/>
                    <a:pt x="60" y="0"/>
                  </a:cubicBezTo>
                  <a:cubicBezTo>
                    <a:pt x="98" y="0"/>
                    <a:pt x="136" y="0"/>
                    <a:pt x="174" y="0"/>
                  </a:cubicBezTo>
                  <a:cubicBezTo>
                    <a:pt x="174" y="1"/>
                    <a:pt x="174" y="2"/>
                    <a:pt x="174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D5AE6F8F-D849-45BB-BD91-B3EB3A7C3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1454150"/>
              <a:ext cx="188913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8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20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1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8"/>
                    <a:pt x="102" y="403"/>
                  </a:cubicBezTo>
                  <a:cubicBezTo>
                    <a:pt x="103" y="341"/>
                    <a:pt x="104" y="279"/>
                    <a:pt x="104" y="218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20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3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74BCFE6E-E075-44C1-A049-AB9F746F8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1706563"/>
              <a:ext cx="188913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7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19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0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7"/>
                    <a:pt x="102" y="403"/>
                  </a:cubicBezTo>
                  <a:cubicBezTo>
                    <a:pt x="103" y="341"/>
                    <a:pt x="104" y="279"/>
                    <a:pt x="104" y="217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19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2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1">
              <a:extLst>
                <a:ext uri="{FF2B5EF4-FFF2-40B4-BE49-F238E27FC236}">
                  <a16:creationId xmlns:a16="http://schemas.microsoft.com/office/drawing/2014/main" id="{C0BA382D-F8DE-4922-AE15-9D3A977CC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276" y="1706563"/>
              <a:ext cx="187325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7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19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0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7"/>
                    <a:pt x="102" y="403"/>
                  </a:cubicBezTo>
                  <a:cubicBezTo>
                    <a:pt x="103" y="341"/>
                    <a:pt x="104" y="279"/>
                    <a:pt x="104" y="217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19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2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0">
              <a:extLst>
                <a:ext uri="{FF2B5EF4-FFF2-40B4-BE49-F238E27FC236}">
                  <a16:creationId xmlns:a16="http://schemas.microsoft.com/office/drawing/2014/main" id="{59179E3E-D298-47DA-9A7D-F96F234BA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0251" y="2343150"/>
              <a:ext cx="423863" cy="454025"/>
            </a:xfrm>
            <a:custGeom>
              <a:avLst/>
              <a:gdLst>
                <a:gd name="T0" fmla="*/ 273 w 522"/>
                <a:gd name="T1" fmla="*/ 1 h 561"/>
                <a:gd name="T2" fmla="*/ 381 w 522"/>
                <a:gd name="T3" fmla="*/ 1 h 561"/>
                <a:gd name="T4" fmla="*/ 517 w 522"/>
                <a:gd name="T5" fmla="*/ 113 h 561"/>
                <a:gd name="T6" fmla="*/ 520 w 522"/>
                <a:gd name="T7" fmla="*/ 219 h 561"/>
                <a:gd name="T8" fmla="*/ 510 w 522"/>
                <a:gd name="T9" fmla="*/ 393 h 561"/>
                <a:gd name="T10" fmla="*/ 484 w 522"/>
                <a:gd name="T11" fmla="*/ 497 h 561"/>
                <a:gd name="T12" fmla="*/ 355 w 522"/>
                <a:gd name="T13" fmla="*/ 555 h 561"/>
                <a:gd name="T14" fmla="*/ 270 w 522"/>
                <a:gd name="T15" fmla="*/ 551 h 561"/>
                <a:gd name="T16" fmla="*/ 142 w 522"/>
                <a:gd name="T17" fmla="*/ 542 h 561"/>
                <a:gd name="T18" fmla="*/ 41 w 522"/>
                <a:gd name="T19" fmla="*/ 468 h 561"/>
                <a:gd name="T20" fmla="*/ 11 w 522"/>
                <a:gd name="T21" fmla="*/ 352 h 561"/>
                <a:gd name="T22" fmla="*/ 2 w 522"/>
                <a:gd name="T23" fmla="*/ 183 h 561"/>
                <a:gd name="T24" fmla="*/ 107 w 522"/>
                <a:gd name="T25" fmla="*/ 12 h 561"/>
                <a:gd name="T26" fmla="*/ 157 w 522"/>
                <a:gd name="T27" fmla="*/ 1 h 561"/>
                <a:gd name="T28" fmla="*/ 273 w 522"/>
                <a:gd name="T29" fmla="*/ 1 h 561"/>
                <a:gd name="T30" fmla="*/ 221 w 522"/>
                <a:gd name="T31" fmla="*/ 441 h 561"/>
                <a:gd name="T32" fmla="*/ 221 w 522"/>
                <a:gd name="T33" fmla="*/ 441 h 561"/>
                <a:gd name="T34" fmla="*/ 343 w 522"/>
                <a:gd name="T35" fmla="*/ 440 h 561"/>
                <a:gd name="T36" fmla="*/ 364 w 522"/>
                <a:gd name="T37" fmla="*/ 419 h 561"/>
                <a:gd name="T38" fmla="*/ 359 w 522"/>
                <a:gd name="T39" fmla="*/ 383 h 561"/>
                <a:gd name="T40" fmla="*/ 346 w 522"/>
                <a:gd name="T41" fmla="*/ 217 h 561"/>
                <a:gd name="T42" fmla="*/ 323 w 522"/>
                <a:gd name="T43" fmla="*/ 195 h 561"/>
                <a:gd name="T44" fmla="*/ 108 w 522"/>
                <a:gd name="T45" fmla="*/ 208 h 561"/>
                <a:gd name="T46" fmla="*/ 86 w 522"/>
                <a:gd name="T47" fmla="*/ 231 h 561"/>
                <a:gd name="T48" fmla="*/ 81 w 522"/>
                <a:gd name="T49" fmla="*/ 416 h 561"/>
                <a:gd name="T50" fmla="*/ 105 w 522"/>
                <a:gd name="T51" fmla="*/ 441 h 561"/>
                <a:gd name="T52" fmla="*/ 221 w 522"/>
                <a:gd name="T53" fmla="*/ 44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2" h="561">
                  <a:moveTo>
                    <a:pt x="273" y="1"/>
                  </a:moveTo>
                  <a:cubicBezTo>
                    <a:pt x="309" y="1"/>
                    <a:pt x="345" y="1"/>
                    <a:pt x="381" y="1"/>
                  </a:cubicBezTo>
                  <a:cubicBezTo>
                    <a:pt x="455" y="2"/>
                    <a:pt x="504" y="40"/>
                    <a:pt x="517" y="113"/>
                  </a:cubicBezTo>
                  <a:cubicBezTo>
                    <a:pt x="522" y="147"/>
                    <a:pt x="521" y="183"/>
                    <a:pt x="520" y="219"/>
                  </a:cubicBezTo>
                  <a:cubicBezTo>
                    <a:pt x="518" y="277"/>
                    <a:pt x="514" y="335"/>
                    <a:pt x="510" y="393"/>
                  </a:cubicBezTo>
                  <a:cubicBezTo>
                    <a:pt x="508" y="429"/>
                    <a:pt x="505" y="465"/>
                    <a:pt x="484" y="497"/>
                  </a:cubicBezTo>
                  <a:cubicBezTo>
                    <a:pt x="459" y="537"/>
                    <a:pt x="404" y="561"/>
                    <a:pt x="355" y="555"/>
                  </a:cubicBezTo>
                  <a:cubicBezTo>
                    <a:pt x="327" y="552"/>
                    <a:pt x="298" y="553"/>
                    <a:pt x="270" y="551"/>
                  </a:cubicBezTo>
                  <a:cubicBezTo>
                    <a:pt x="227" y="549"/>
                    <a:pt x="185" y="545"/>
                    <a:pt x="142" y="542"/>
                  </a:cubicBezTo>
                  <a:cubicBezTo>
                    <a:pt x="93" y="538"/>
                    <a:pt x="61" y="510"/>
                    <a:pt x="41" y="468"/>
                  </a:cubicBezTo>
                  <a:cubicBezTo>
                    <a:pt x="23" y="432"/>
                    <a:pt x="12" y="394"/>
                    <a:pt x="11" y="352"/>
                  </a:cubicBezTo>
                  <a:cubicBezTo>
                    <a:pt x="10" y="296"/>
                    <a:pt x="0" y="239"/>
                    <a:pt x="2" y="183"/>
                  </a:cubicBezTo>
                  <a:cubicBezTo>
                    <a:pt x="5" y="109"/>
                    <a:pt x="38" y="48"/>
                    <a:pt x="107" y="12"/>
                  </a:cubicBezTo>
                  <a:cubicBezTo>
                    <a:pt x="121" y="5"/>
                    <a:pt x="140" y="2"/>
                    <a:pt x="157" y="1"/>
                  </a:cubicBezTo>
                  <a:cubicBezTo>
                    <a:pt x="196" y="0"/>
                    <a:pt x="234" y="1"/>
                    <a:pt x="273" y="1"/>
                  </a:cubicBezTo>
                  <a:close/>
                  <a:moveTo>
                    <a:pt x="221" y="441"/>
                  </a:moveTo>
                  <a:cubicBezTo>
                    <a:pt x="221" y="441"/>
                    <a:pt x="221" y="441"/>
                    <a:pt x="221" y="441"/>
                  </a:cubicBezTo>
                  <a:cubicBezTo>
                    <a:pt x="262" y="441"/>
                    <a:pt x="302" y="441"/>
                    <a:pt x="343" y="440"/>
                  </a:cubicBezTo>
                  <a:cubicBezTo>
                    <a:pt x="361" y="440"/>
                    <a:pt x="365" y="435"/>
                    <a:pt x="364" y="419"/>
                  </a:cubicBezTo>
                  <a:cubicBezTo>
                    <a:pt x="362" y="407"/>
                    <a:pt x="360" y="395"/>
                    <a:pt x="359" y="383"/>
                  </a:cubicBezTo>
                  <a:cubicBezTo>
                    <a:pt x="354" y="327"/>
                    <a:pt x="350" y="272"/>
                    <a:pt x="346" y="217"/>
                  </a:cubicBezTo>
                  <a:cubicBezTo>
                    <a:pt x="344" y="198"/>
                    <a:pt x="341" y="194"/>
                    <a:pt x="323" y="195"/>
                  </a:cubicBezTo>
                  <a:cubicBezTo>
                    <a:pt x="251" y="199"/>
                    <a:pt x="180" y="204"/>
                    <a:pt x="108" y="208"/>
                  </a:cubicBezTo>
                  <a:cubicBezTo>
                    <a:pt x="93" y="209"/>
                    <a:pt x="86" y="216"/>
                    <a:pt x="86" y="231"/>
                  </a:cubicBezTo>
                  <a:cubicBezTo>
                    <a:pt x="84" y="293"/>
                    <a:pt x="82" y="355"/>
                    <a:pt x="81" y="416"/>
                  </a:cubicBezTo>
                  <a:cubicBezTo>
                    <a:pt x="80" y="436"/>
                    <a:pt x="86" y="440"/>
                    <a:pt x="105" y="441"/>
                  </a:cubicBezTo>
                  <a:cubicBezTo>
                    <a:pt x="144" y="441"/>
                    <a:pt x="182" y="441"/>
                    <a:pt x="221" y="4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1">
              <a:extLst>
                <a:ext uri="{FF2B5EF4-FFF2-40B4-BE49-F238E27FC236}">
                  <a16:creationId xmlns:a16="http://schemas.microsoft.com/office/drawing/2014/main" id="{8C167A40-03D7-48EC-8C29-0DD24D05C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1" y="2335213"/>
              <a:ext cx="188913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7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19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0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7"/>
                    <a:pt x="102" y="403"/>
                  </a:cubicBezTo>
                  <a:cubicBezTo>
                    <a:pt x="103" y="341"/>
                    <a:pt x="104" y="279"/>
                    <a:pt x="104" y="217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19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2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9">
              <a:extLst>
                <a:ext uri="{FF2B5EF4-FFF2-40B4-BE49-F238E27FC236}">
                  <a16:creationId xmlns:a16="http://schemas.microsoft.com/office/drawing/2014/main" id="{6F91D192-7532-4274-869F-034CE1C1A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0838" y="3195638"/>
              <a:ext cx="396875" cy="450850"/>
            </a:xfrm>
            <a:custGeom>
              <a:avLst/>
              <a:gdLst>
                <a:gd name="T0" fmla="*/ 198 w 489"/>
                <a:gd name="T1" fmla="*/ 6 h 556"/>
                <a:gd name="T2" fmla="*/ 336 w 489"/>
                <a:gd name="T3" fmla="*/ 1 h 556"/>
                <a:gd name="T4" fmla="*/ 433 w 489"/>
                <a:gd name="T5" fmla="*/ 32 h 556"/>
                <a:gd name="T6" fmla="*/ 465 w 489"/>
                <a:gd name="T7" fmla="*/ 74 h 556"/>
                <a:gd name="T8" fmla="*/ 480 w 489"/>
                <a:gd name="T9" fmla="*/ 127 h 556"/>
                <a:gd name="T10" fmla="*/ 478 w 489"/>
                <a:gd name="T11" fmla="*/ 398 h 556"/>
                <a:gd name="T12" fmla="*/ 351 w 489"/>
                <a:gd name="T13" fmla="*/ 542 h 556"/>
                <a:gd name="T14" fmla="*/ 202 w 489"/>
                <a:gd name="T15" fmla="*/ 545 h 556"/>
                <a:gd name="T16" fmla="*/ 113 w 489"/>
                <a:gd name="T17" fmla="*/ 540 h 556"/>
                <a:gd name="T18" fmla="*/ 63 w 489"/>
                <a:gd name="T19" fmla="*/ 535 h 556"/>
                <a:gd name="T20" fmla="*/ 48 w 489"/>
                <a:gd name="T21" fmla="*/ 518 h 556"/>
                <a:gd name="T22" fmla="*/ 48 w 489"/>
                <a:gd name="T23" fmla="*/ 444 h 556"/>
                <a:gd name="T24" fmla="*/ 68 w 489"/>
                <a:gd name="T25" fmla="*/ 428 h 556"/>
                <a:gd name="T26" fmla="*/ 248 w 489"/>
                <a:gd name="T27" fmla="*/ 438 h 556"/>
                <a:gd name="T28" fmla="*/ 309 w 489"/>
                <a:gd name="T29" fmla="*/ 440 h 556"/>
                <a:gd name="T30" fmla="*/ 360 w 489"/>
                <a:gd name="T31" fmla="*/ 373 h 556"/>
                <a:gd name="T32" fmla="*/ 343 w 489"/>
                <a:gd name="T33" fmla="*/ 364 h 556"/>
                <a:gd name="T34" fmla="*/ 292 w 489"/>
                <a:gd name="T35" fmla="*/ 377 h 556"/>
                <a:gd name="T36" fmla="*/ 156 w 489"/>
                <a:gd name="T37" fmla="*/ 375 h 556"/>
                <a:gd name="T38" fmla="*/ 14 w 489"/>
                <a:gd name="T39" fmla="*/ 257 h 556"/>
                <a:gd name="T40" fmla="*/ 13 w 489"/>
                <a:gd name="T41" fmla="*/ 119 h 556"/>
                <a:gd name="T42" fmla="*/ 112 w 489"/>
                <a:gd name="T43" fmla="*/ 16 h 556"/>
                <a:gd name="T44" fmla="*/ 197 w 489"/>
                <a:gd name="T45" fmla="*/ 2 h 556"/>
                <a:gd name="T46" fmla="*/ 198 w 489"/>
                <a:gd name="T47" fmla="*/ 6 h 556"/>
                <a:gd name="T48" fmla="*/ 178 w 489"/>
                <a:gd name="T49" fmla="*/ 204 h 556"/>
                <a:gd name="T50" fmla="*/ 177 w 489"/>
                <a:gd name="T51" fmla="*/ 200 h 556"/>
                <a:gd name="T52" fmla="*/ 134 w 489"/>
                <a:gd name="T53" fmla="*/ 208 h 556"/>
                <a:gd name="T54" fmla="*/ 100 w 489"/>
                <a:gd name="T55" fmla="*/ 246 h 556"/>
                <a:gd name="T56" fmla="*/ 115 w 489"/>
                <a:gd name="T57" fmla="*/ 291 h 556"/>
                <a:gd name="T58" fmla="*/ 154 w 489"/>
                <a:gd name="T59" fmla="*/ 302 h 556"/>
                <a:gd name="T60" fmla="*/ 271 w 489"/>
                <a:gd name="T61" fmla="*/ 310 h 556"/>
                <a:gd name="T62" fmla="*/ 323 w 489"/>
                <a:gd name="T63" fmla="*/ 312 h 556"/>
                <a:gd name="T64" fmla="*/ 368 w 489"/>
                <a:gd name="T65" fmla="*/ 261 h 556"/>
                <a:gd name="T66" fmla="*/ 325 w 489"/>
                <a:gd name="T67" fmla="*/ 208 h 556"/>
                <a:gd name="T68" fmla="*/ 178 w 489"/>
                <a:gd name="T69" fmla="*/ 20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9" h="556">
                  <a:moveTo>
                    <a:pt x="198" y="6"/>
                  </a:moveTo>
                  <a:cubicBezTo>
                    <a:pt x="244" y="4"/>
                    <a:pt x="290" y="2"/>
                    <a:pt x="336" y="1"/>
                  </a:cubicBezTo>
                  <a:cubicBezTo>
                    <a:pt x="371" y="0"/>
                    <a:pt x="406" y="8"/>
                    <a:pt x="433" y="32"/>
                  </a:cubicBezTo>
                  <a:cubicBezTo>
                    <a:pt x="447" y="43"/>
                    <a:pt x="458" y="59"/>
                    <a:pt x="465" y="74"/>
                  </a:cubicBezTo>
                  <a:cubicBezTo>
                    <a:pt x="473" y="91"/>
                    <a:pt x="478" y="109"/>
                    <a:pt x="480" y="127"/>
                  </a:cubicBezTo>
                  <a:cubicBezTo>
                    <a:pt x="489" y="217"/>
                    <a:pt x="483" y="308"/>
                    <a:pt x="478" y="398"/>
                  </a:cubicBezTo>
                  <a:cubicBezTo>
                    <a:pt x="475" y="466"/>
                    <a:pt x="417" y="524"/>
                    <a:pt x="351" y="542"/>
                  </a:cubicBezTo>
                  <a:cubicBezTo>
                    <a:pt x="301" y="556"/>
                    <a:pt x="252" y="550"/>
                    <a:pt x="202" y="545"/>
                  </a:cubicBezTo>
                  <a:cubicBezTo>
                    <a:pt x="172" y="542"/>
                    <a:pt x="143" y="542"/>
                    <a:pt x="113" y="540"/>
                  </a:cubicBezTo>
                  <a:cubicBezTo>
                    <a:pt x="96" y="539"/>
                    <a:pt x="79" y="537"/>
                    <a:pt x="63" y="535"/>
                  </a:cubicBezTo>
                  <a:cubicBezTo>
                    <a:pt x="52" y="535"/>
                    <a:pt x="48" y="527"/>
                    <a:pt x="48" y="518"/>
                  </a:cubicBezTo>
                  <a:cubicBezTo>
                    <a:pt x="47" y="493"/>
                    <a:pt x="47" y="468"/>
                    <a:pt x="48" y="444"/>
                  </a:cubicBezTo>
                  <a:cubicBezTo>
                    <a:pt x="48" y="431"/>
                    <a:pt x="56" y="427"/>
                    <a:pt x="68" y="428"/>
                  </a:cubicBezTo>
                  <a:cubicBezTo>
                    <a:pt x="128" y="431"/>
                    <a:pt x="188" y="435"/>
                    <a:pt x="248" y="438"/>
                  </a:cubicBezTo>
                  <a:cubicBezTo>
                    <a:pt x="268" y="439"/>
                    <a:pt x="289" y="440"/>
                    <a:pt x="309" y="440"/>
                  </a:cubicBezTo>
                  <a:cubicBezTo>
                    <a:pt x="348" y="441"/>
                    <a:pt x="365" y="409"/>
                    <a:pt x="360" y="373"/>
                  </a:cubicBezTo>
                  <a:cubicBezTo>
                    <a:pt x="359" y="364"/>
                    <a:pt x="353" y="361"/>
                    <a:pt x="343" y="364"/>
                  </a:cubicBezTo>
                  <a:cubicBezTo>
                    <a:pt x="326" y="369"/>
                    <a:pt x="309" y="376"/>
                    <a:pt x="292" y="377"/>
                  </a:cubicBezTo>
                  <a:cubicBezTo>
                    <a:pt x="247" y="378"/>
                    <a:pt x="201" y="378"/>
                    <a:pt x="156" y="375"/>
                  </a:cubicBezTo>
                  <a:cubicBezTo>
                    <a:pt x="82" y="372"/>
                    <a:pt x="32" y="329"/>
                    <a:pt x="14" y="257"/>
                  </a:cubicBezTo>
                  <a:cubicBezTo>
                    <a:pt x="2" y="211"/>
                    <a:pt x="0" y="165"/>
                    <a:pt x="13" y="119"/>
                  </a:cubicBezTo>
                  <a:cubicBezTo>
                    <a:pt x="27" y="67"/>
                    <a:pt x="58" y="30"/>
                    <a:pt x="112" y="16"/>
                  </a:cubicBezTo>
                  <a:cubicBezTo>
                    <a:pt x="140" y="9"/>
                    <a:pt x="169" y="7"/>
                    <a:pt x="197" y="2"/>
                  </a:cubicBezTo>
                  <a:cubicBezTo>
                    <a:pt x="197" y="3"/>
                    <a:pt x="198" y="5"/>
                    <a:pt x="198" y="6"/>
                  </a:cubicBezTo>
                  <a:close/>
                  <a:moveTo>
                    <a:pt x="178" y="204"/>
                  </a:moveTo>
                  <a:cubicBezTo>
                    <a:pt x="178" y="202"/>
                    <a:pt x="178" y="201"/>
                    <a:pt x="177" y="200"/>
                  </a:cubicBezTo>
                  <a:cubicBezTo>
                    <a:pt x="163" y="202"/>
                    <a:pt x="148" y="204"/>
                    <a:pt x="134" y="208"/>
                  </a:cubicBezTo>
                  <a:cubicBezTo>
                    <a:pt x="116" y="214"/>
                    <a:pt x="104" y="227"/>
                    <a:pt x="100" y="246"/>
                  </a:cubicBezTo>
                  <a:cubicBezTo>
                    <a:pt x="96" y="264"/>
                    <a:pt x="100" y="281"/>
                    <a:pt x="115" y="291"/>
                  </a:cubicBezTo>
                  <a:cubicBezTo>
                    <a:pt x="126" y="298"/>
                    <a:pt x="140" y="301"/>
                    <a:pt x="154" y="302"/>
                  </a:cubicBezTo>
                  <a:cubicBezTo>
                    <a:pt x="192" y="306"/>
                    <a:pt x="232" y="308"/>
                    <a:pt x="271" y="310"/>
                  </a:cubicBezTo>
                  <a:cubicBezTo>
                    <a:pt x="288" y="311"/>
                    <a:pt x="305" y="312"/>
                    <a:pt x="323" y="312"/>
                  </a:cubicBezTo>
                  <a:cubicBezTo>
                    <a:pt x="350" y="311"/>
                    <a:pt x="368" y="290"/>
                    <a:pt x="368" y="261"/>
                  </a:cubicBezTo>
                  <a:cubicBezTo>
                    <a:pt x="369" y="232"/>
                    <a:pt x="352" y="210"/>
                    <a:pt x="325" y="208"/>
                  </a:cubicBezTo>
                  <a:cubicBezTo>
                    <a:pt x="276" y="206"/>
                    <a:pt x="227" y="205"/>
                    <a:pt x="178" y="2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8">
              <a:extLst>
                <a:ext uri="{FF2B5EF4-FFF2-40B4-BE49-F238E27FC236}">
                  <a16:creationId xmlns:a16="http://schemas.microsoft.com/office/drawing/2014/main" id="{03C2F095-9359-48B3-BD2F-63B1A20DE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3401" y="3989388"/>
              <a:ext cx="396875" cy="446088"/>
            </a:xfrm>
            <a:custGeom>
              <a:avLst/>
              <a:gdLst>
                <a:gd name="T0" fmla="*/ 266 w 488"/>
                <a:gd name="T1" fmla="*/ 0 h 550"/>
                <a:gd name="T2" fmla="*/ 384 w 488"/>
                <a:gd name="T3" fmla="*/ 12 h 550"/>
                <a:gd name="T4" fmla="*/ 465 w 488"/>
                <a:gd name="T5" fmla="*/ 82 h 550"/>
                <a:gd name="T6" fmla="*/ 487 w 488"/>
                <a:gd name="T7" fmla="*/ 188 h 550"/>
                <a:gd name="T8" fmla="*/ 432 w 488"/>
                <a:gd name="T9" fmla="*/ 302 h 550"/>
                <a:gd name="T10" fmla="*/ 435 w 488"/>
                <a:gd name="T11" fmla="*/ 323 h 550"/>
                <a:gd name="T12" fmla="*/ 486 w 488"/>
                <a:gd name="T13" fmla="*/ 423 h 550"/>
                <a:gd name="T14" fmla="*/ 406 w 488"/>
                <a:gd name="T15" fmla="*/ 534 h 550"/>
                <a:gd name="T16" fmla="*/ 303 w 488"/>
                <a:gd name="T17" fmla="*/ 549 h 550"/>
                <a:gd name="T18" fmla="*/ 117 w 488"/>
                <a:gd name="T19" fmla="*/ 545 h 550"/>
                <a:gd name="T20" fmla="*/ 17 w 488"/>
                <a:gd name="T21" fmla="*/ 478 h 550"/>
                <a:gd name="T22" fmla="*/ 61 w 488"/>
                <a:gd name="T23" fmla="*/ 337 h 550"/>
                <a:gd name="T24" fmla="*/ 60 w 488"/>
                <a:gd name="T25" fmla="*/ 303 h 550"/>
                <a:gd name="T26" fmla="*/ 4 w 488"/>
                <a:gd name="T27" fmla="*/ 210 h 550"/>
                <a:gd name="T28" fmla="*/ 31 w 488"/>
                <a:gd name="T29" fmla="*/ 76 h 550"/>
                <a:gd name="T30" fmla="*/ 127 w 488"/>
                <a:gd name="T31" fmla="*/ 12 h 550"/>
                <a:gd name="T32" fmla="*/ 266 w 488"/>
                <a:gd name="T33" fmla="*/ 0 h 550"/>
                <a:gd name="T34" fmla="*/ 304 w 488"/>
                <a:gd name="T35" fmla="*/ 287 h 550"/>
                <a:gd name="T36" fmla="*/ 304 w 488"/>
                <a:gd name="T37" fmla="*/ 288 h 550"/>
                <a:gd name="T38" fmla="*/ 359 w 488"/>
                <a:gd name="T39" fmla="*/ 288 h 550"/>
                <a:gd name="T40" fmla="*/ 403 w 488"/>
                <a:gd name="T41" fmla="*/ 239 h 550"/>
                <a:gd name="T42" fmla="*/ 359 w 488"/>
                <a:gd name="T43" fmla="*/ 202 h 550"/>
                <a:gd name="T44" fmla="*/ 180 w 488"/>
                <a:gd name="T45" fmla="*/ 213 h 550"/>
                <a:gd name="T46" fmla="*/ 149 w 488"/>
                <a:gd name="T47" fmla="*/ 262 h 550"/>
                <a:gd name="T48" fmla="*/ 170 w 488"/>
                <a:gd name="T49" fmla="*/ 278 h 550"/>
                <a:gd name="T50" fmla="*/ 304 w 488"/>
                <a:gd name="T51" fmla="*/ 287 h 550"/>
                <a:gd name="T52" fmla="*/ 195 w 488"/>
                <a:gd name="T53" fmla="*/ 343 h 550"/>
                <a:gd name="T54" fmla="*/ 195 w 488"/>
                <a:gd name="T55" fmla="*/ 339 h 550"/>
                <a:gd name="T56" fmla="*/ 147 w 488"/>
                <a:gd name="T57" fmla="*/ 339 h 550"/>
                <a:gd name="T58" fmla="*/ 107 w 488"/>
                <a:gd name="T59" fmla="*/ 377 h 550"/>
                <a:gd name="T60" fmla="*/ 151 w 488"/>
                <a:gd name="T61" fmla="*/ 422 h 550"/>
                <a:gd name="T62" fmla="*/ 305 w 488"/>
                <a:gd name="T63" fmla="*/ 416 h 550"/>
                <a:gd name="T64" fmla="*/ 345 w 488"/>
                <a:gd name="T65" fmla="*/ 378 h 550"/>
                <a:gd name="T66" fmla="*/ 306 w 488"/>
                <a:gd name="T67" fmla="*/ 343 h 550"/>
                <a:gd name="T68" fmla="*/ 195 w 488"/>
                <a:gd name="T69" fmla="*/ 34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8" h="550">
                  <a:moveTo>
                    <a:pt x="266" y="0"/>
                  </a:moveTo>
                  <a:cubicBezTo>
                    <a:pt x="299" y="3"/>
                    <a:pt x="343" y="4"/>
                    <a:pt x="384" y="12"/>
                  </a:cubicBezTo>
                  <a:cubicBezTo>
                    <a:pt x="422" y="20"/>
                    <a:pt x="449" y="46"/>
                    <a:pt x="465" y="82"/>
                  </a:cubicBezTo>
                  <a:cubicBezTo>
                    <a:pt x="480" y="116"/>
                    <a:pt x="487" y="152"/>
                    <a:pt x="487" y="188"/>
                  </a:cubicBezTo>
                  <a:cubicBezTo>
                    <a:pt x="485" y="234"/>
                    <a:pt x="472" y="275"/>
                    <a:pt x="432" y="302"/>
                  </a:cubicBezTo>
                  <a:cubicBezTo>
                    <a:pt x="421" y="310"/>
                    <a:pt x="426" y="319"/>
                    <a:pt x="435" y="323"/>
                  </a:cubicBezTo>
                  <a:cubicBezTo>
                    <a:pt x="475" y="345"/>
                    <a:pt x="488" y="381"/>
                    <a:pt x="486" y="423"/>
                  </a:cubicBezTo>
                  <a:cubicBezTo>
                    <a:pt x="484" y="473"/>
                    <a:pt x="454" y="515"/>
                    <a:pt x="406" y="534"/>
                  </a:cubicBezTo>
                  <a:cubicBezTo>
                    <a:pt x="372" y="547"/>
                    <a:pt x="337" y="548"/>
                    <a:pt x="303" y="549"/>
                  </a:cubicBezTo>
                  <a:cubicBezTo>
                    <a:pt x="241" y="550"/>
                    <a:pt x="179" y="549"/>
                    <a:pt x="117" y="545"/>
                  </a:cubicBezTo>
                  <a:cubicBezTo>
                    <a:pt x="73" y="542"/>
                    <a:pt x="32" y="525"/>
                    <a:pt x="17" y="478"/>
                  </a:cubicBezTo>
                  <a:cubicBezTo>
                    <a:pt x="1" y="428"/>
                    <a:pt x="12" y="369"/>
                    <a:pt x="61" y="337"/>
                  </a:cubicBezTo>
                  <a:cubicBezTo>
                    <a:pt x="87" y="320"/>
                    <a:pt x="87" y="320"/>
                    <a:pt x="60" y="303"/>
                  </a:cubicBezTo>
                  <a:cubicBezTo>
                    <a:pt x="27" y="281"/>
                    <a:pt x="8" y="250"/>
                    <a:pt x="4" y="210"/>
                  </a:cubicBezTo>
                  <a:cubicBezTo>
                    <a:pt x="0" y="163"/>
                    <a:pt x="4" y="117"/>
                    <a:pt x="31" y="76"/>
                  </a:cubicBezTo>
                  <a:cubicBezTo>
                    <a:pt x="54" y="40"/>
                    <a:pt x="87" y="19"/>
                    <a:pt x="127" y="12"/>
                  </a:cubicBezTo>
                  <a:cubicBezTo>
                    <a:pt x="170" y="5"/>
                    <a:pt x="213" y="4"/>
                    <a:pt x="266" y="0"/>
                  </a:cubicBezTo>
                  <a:close/>
                  <a:moveTo>
                    <a:pt x="304" y="287"/>
                  </a:moveTo>
                  <a:cubicBezTo>
                    <a:pt x="304" y="288"/>
                    <a:pt x="304" y="288"/>
                    <a:pt x="304" y="288"/>
                  </a:cubicBezTo>
                  <a:cubicBezTo>
                    <a:pt x="322" y="288"/>
                    <a:pt x="341" y="288"/>
                    <a:pt x="359" y="288"/>
                  </a:cubicBezTo>
                  <a:cubicBezTo>
                    <a:pt x="389" y="288"/>
                    <a:pt x="404" y="271"/>
                    <a:pt x="403" y="239"/>
                  </a:cubicBezTo>
                  <a:cubicBezTo>
                    <a:pt x="403" y="213"/>
                    <a:pt x="389" y="200"/>
                    <a:pt x="359" y="202"/>
                  </a:cubicBezTo>
                  <a:cubicBezTo>
                    <a:pt x="299" y="205"/>
                    <a:pt x="240" y="208"/>
                    <a:pt x="180" y="213"/>
                  </a:cubicBezTo>
                  <a:cubicBezTo>
                    <a:pt x="155" y="214"/>
                    <a:pt x="139" y="240"/>
                    <a:pt x="149" y="262"/>
                  </a:cubicBezTo>
                  <a:cubicBezTo>
                    <a:pt x="153" y="269"/>
                    <a:pt x="163" y="277"/>
                    <a:pt x="170" y="278"/>
                  </a:cubicBezTo>
                  <a:cubicBezTo>
                    <a:pt x="215" y="282"/>
                    <a:pt x="259" y="284"/>
                    <a:pt x="304" y="287"/>
                  </a:cubicBezTo>
                  <a:close/>
                  <a:moveTo>
                    <a:pt x="195" y="343"/>
                  </a:moveTo>
                  <a:cubicBezTo>
                    <a:pt x="195" y="342"/>
                    <a:pt x="195" y="341"/>
                    <a:pt x="195" y="339"/>
                  </a:cubicBezTo>
                  <a:cubicBezTo>
                    <a:pt x="179" y="339"/>
                    <a:pt x="163" y="339"/>
                    <a:pt x="147" y="339"/>
                  </a:cubicBezTo>
                  <a:cubicBezTo>
                    <a:pt x="126" y="340"/>
                    <a:pt x="109" y="355"/>
                    <a:pt x="107" y="377"/>
                  </a:cubicBezTo>
                  <a:cubicBezTo>
                    <a:pt x="104" y="405"/>
                    <a:pt x="120" y="422"/>
                    <a:pt x="151" y="422"/>
                  </a:cubicBezTo>
                  <a:cubicBezTo>
                    <a:pt x="202" y="421"/>
                    <a:pt x="253" y="418"/>
                    <a:pt x="305" y="416"/>
                  </a:cubicBezTo>
                  <a:cubicBezTo>
                    <a:pt x="327" y="415"/>
                    <a:pt x="344" y="400"/>
                    <a:pt x="345" y="378"/>
                  </a:cubicBezTo>
                  <a:cubicBezTo>
                    <a:pt x="345" y="358"/>
                    <a:pt x="330" y="343"/>
                    <a:pt x="306" y="343"/>
                  </a:cubicBezTo>
                  <a:cubicBezTo>
                    <a:pt x="269" y="342"/>
                    <a:pt x="232" y="343"/>
                    <a:pt x="195" y="3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7">
              <a:extLst>
                <a:ext uri="{FF2B5EF4-FFF2-40B4-BE49-F238E27FC236}">
                  <a16:creationId xmlns:a16="http://schemas.microsoft.com/office/drawing/2014/main" id="{BE4F941F-15D2-4DA4-B587-9C2F41EA9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6" y="4737100"/>
              <a:ext cx="358775" cy="447675"/>
            </a:xfrm>
            <a:custGeom>
              <a:avLst/>
              <a:gdLst>
                <a:gd name="T0" fmla="*/ 221 w 442"/>
                <a:gd name="T1" fmla="*/ 0 h 553"/>
                <a:gd name="T2" fmla="*/ 419 w 442"/>
                <a:gd name="T3" fmla="*/ 0 h 553"/>
                <a:gd name="T4" fmla="*/ 436 w 442"/>
                <a:gd name="T5" fmla="*/ 23 h 553"/>
                <a:gd name="T6" fmla="*/ 348 w 442"/>
                <a:gd name="T7" fmla="*/ 261 h 553"/>
                <a:gd name="T8" fmla="*/ 266 w 442"/>
                <a:gd name="T9" fmla="*/ 488 h 553"/>
                <a:gd name="T10" fmla="*/ 244 w 442"/>
                <a:gd name="T11" fmla="*/ 541 h 553"/>
                <a:gd name="T12" fmla="*/ 226 w 442"/>
                <a:gd name="T13" fmla="*/ 553 h 553"/>
                <a:gd name="T14" fmla="*/ 119 w 442"/>
                <a:gd name="T15" fmla="*/ 544 h 553"/>
                <a:gd name="T16" fmla="*/ 110 w 442"/>
                <a:gd name="T17" fmla="*/ 525 h 553"/>
                <a:gd name="T18" fmla="*/ 186 w 442"/>
                <a:gd name="T19" fmla="*/ 370 h 553"/>
                <a:gd name="T20" fmla="*/ 259 w 442"/>
                <a:gd name="T21" fmla="*/ 224 h 553"/>
                <a:gd name="T22" fmla="*/ 243 w 442"/>
                <a:gd name="T23" fmla="*/ 200 h 553"/>
                <a:gd name="T24" fmla="*/ 31 w 442"/>
                <a:gd name="T25" fmla="*/ 210 h 553"/>
                <a:gd name="T26" fmla="*/ 9 w 442"/>
                <a:gd name="T27" fmla="*/ 189 h 553"/>
                <a:gd name="T28" fmla="*/ 5 w 442"/>
                <a:gd name="T29" fmla="*/ 70 h 553"/>
                <a:gd name="T30" fmla="*/ 1 w 442"/>
                <a:gd name="T31" fmla="*/ 23 h 553"/>
                <a:gd name="T32" fmla="*/ 21 w 442"/>
                <a:gd name="T33" fmla="*/ 1 h 553"/>
                <a:gd name="T34" fmla="*/ 221 w 442"/>
                <a:gd name="T35" fmla="*/ 1 h 553"/>
                <a:gd name="T36" fmla="*/ 221 w 442"/>
                <a:gd name="T37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553">
                  <a:moveTo>
                    <a:pt x="221" y="0"/>
                  </a:moveTo>
                  <a:cubicBezTo>
                    <a:pt x="287" y="0"/>
                    <a:pt x="353" y="0"/>
                    <a:pt x="419" y="0"/>
                  </a:cubicBezTo>
                  <a:cubicBezTo>
                    <a:pt x="439" y="0"/>
                    <a:pt x="442" y="4"/>
                    <a:pt x="436" y="23"/>
                  </a:cubicBezTo>
                  <a:cubicBezTo>
                    <a:pt x="407" y="102"/>
                    <a:pt x="377" y="181"/>
                    <a:pt x="348" y="261"/>
                  </a:cubicBezTo>
                  <a:cubicBezTo>
                    <a:pt x="321" y="336"/>
                    <a:pt x="293" y="413"/>
                    <a:pt x="266" y="488"/>
                  </a:cubicBezTo>
                  <a:cubicBezTo>
                    <a:pt x="259" y="506"/>
                    <a:pt x="252" y="524"/>
                    <a:pt x="244" y="541"/>
                  </a:cubicBezTo>
                  <a:cubicBezTo>
                    <a:pt x="241" y="547"/>
                    <a:pt x="232" y="553"/>
                    <a:pt x="226" y="553"/>
                  </a:cubicBezTo>
                  <a:cubicBezTo>
                    <a:pt x="190" y="551"/>
                    <a:pt x="155" y="548"/>
                    <a:pt x="119" y="544"/>
                  </a:cubicBezTo>
                  <a:cubicBezTo>
                    <a:pt x="106" y="543"/>
                    <a:pt x="105" y="535"/>
                    <a:pt x="110" y="525"/>
                  </a:cubicBezTo>
                  <a:cubicBezTo>
                    <a:pt x="135" y="473"/>
                    <a:pt x="161" y="422"/>
                    <a:pt x="186" y="370"/>
                  </a:cubicBezTo>
                  <a:cubicBezTo>
                    <a:pt x="211" y="321"/>
                    <a:pt x="235" y="273"/>
                    <a:pt x="259" y="224"/>
                  </a:cubicBezTo>
                  <a:cubicBezTo>
                    <a:pt x="268" y="205"/>
                    <a:pt x="263" y="200"/>
                    <a:pt x="243" y="200"/>
                  </a:cubicBezTo>
                  <a:cubicBezTo>
                    <a:pt x="172" y="204"/>
                    <a:pt x="102" y="207"/>
                    <a:pt x="31" y="210"/>
                  </a:cubicBezTo>
                  <a:cubicBezTo>
                    <a:pt x="17" y="211"/>
                    <a:pt x="10" y="204"/>
                    <a:pt x="9" y="189"/>
                  </a:cubicBezTo>
                  <a:cubicBezTo>
                    <a:pt x="8" y="150"/>
                    <a:pt x="7" y="110"/>
                    <a:pt x="5" y="70"/>
                  </a:cubicBezTo>
                  <a:cubicBezTo>
                    <a:pt x="4" y="55"/>
                    <a:pt x="3" y="39"/>
                    <a:pt x="1" y="23"/>
                  </a:cubicBezTo>
                  <a:cubicBezTo>
                    <a:pt x="0" y="6"/>
                    <a:pt x="4" y="1"/>
                    <a:pt x="21" y="1"/>
                  </a:cubicBezTo>
                  <a:cubicBezTo>
                    <a:pt x="88" y="1"/>
                    <a:pt x="154" y="1"/>
                    <a:pt x="221" y="1"/>
                  </a:cubicBezTo>
                  <a:cubicBezTo>
                    <a:pt x="221" y="1"/>
                    <a:pt x="221" y="0"/>
                    <a:pt x="2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6">
              <a:extLst>
                <a:ext uri="{FF2B5EF4-FFF2-40B4-BE49-F238E27FC236}">
                  <a16:creationId xmlns:a16="http://schemas.microsoft.com/office/drawing/2014/main" id="{7948A8EE-C792-46BB-977E-05134FF44F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2963" y="4959350"/>
              <a:ext cx="393700" cy="446088"/>
            </a:xfrm>
            <a:custGeom>
              <a:avLst/>
              <a:gdLst>
                <a:gd name="T0" fmla="*/ 299 w 483"/>
                <a:gd name="T1" fmla="*/ 204 h 551"/>
                <a:gd name="T2" fmla="*/ 173 w 483"/>
                <a:gd name="T3" fmla="*/ 205 h 551"/>
                <a:gd name="T4" fmla="*/ 136 w 483"/>
                <a:gd name="T5" fmla="*/ 215 h 551"/>
                <a:gd name="T6" fmla="*/ 122 w 483"/>
                <a:gd name="T7" fmla="*/ 254 h 551"/>
                <a:gd name="T8" fmla="*/ 138 w 483"/>
                <a:gd name="T9" fmla="*/ 262 h 551"/>
                <a:gd name="T10" fmla="*/ 238 w 483"/>
                <a:gd name="T11" fmla="*/ 252 h 551"/>
                <a:gd name="T12" fmla="*/ 344 w 483"/>
                <a:gd name="T13" fmla="*/ 252 h 551"/>
                <a:gd name="T14" fmla="*/ 446 w 483"/>
                <a:gd name="T15" fmla="*/ 288 h 551"/>
                <a:gd name="T16" fmla="*/ 479 w 483"/>
                <a:gd name="T17" fmla="*/ 380 h 551"/>
                <a:gd name="T18" fmla="*/ 444 w 483"/>
                <a:gd name="T19" fmla="*/ 487 h 551"/>
                <a:gd name="T20" fmla="*/ 360 w 483"/>
                <a:gd name="T21" fmla="*/ 541 h 551"/>
                <a:gd name="T22" fmla="*/ 252 w 483"/>
                <a:gd name="T23" fmla="*/ 545 h 551"/>
                <a:gd name="T24" fmla="*/ 166 w 483"/>
                <a:gd name="T25" fmla="*/ 541 h 551"/>
                <a:gd name="T26" fmla="*/ 56 w 483"/>
                <a:gd name="T27" fmla="*/ 499 h 551"/>
                <a:gd name="T28" fmla="*/ 8 w 483"/>
                <a:gd name="T29" fmla="*/ 387 h 551"/>
                <a:gd name="T30" fmla="*/ 1 w 483"/>
                <a:gd name="T31" fmla="*/ 175 h 551"/>
                <a:gd name="T32" fmla="*/ 63 w 483"/>
                <a:gd name="T33" fmla="*/ 43 h 551"/>
                <a:gd name="T34" fmla="*/ 128 w 483"/>
                <a:gd name="T35" fmla="*/ 12 h 551"/>
                <a:gd name="T36" fmla="*/ 230 w 483"/>
                <a:gd name="T37" fmla="*/ 1 h 551"/>
                <a:gd name="T38" fmla="*/ 254 w 483"/>
                <a:gd name="T39" fmla="*/ 1 h 551"/>
                <a:gd name="T40" fmla="*/ 434 w 483"/>
                <a:gd name="T41" fmla="*/ 6 h 551"/>
                <a:gd name="T42" fmla="*/ 453 w 483"/>
                <a:gd name="T43" fmla="*/ 25 h 551"/>
                <a:gd name="T44" fmla="*/ 453 w 483"/>
                <a:gd name="T45" fmla="*/ 185 h 551"/>
                <a:gd name="T46" fmla="*/ 429 w 483"/>
                <a:gd name="T47" fmla="*/ 206 h 551"/>
                <a:gd name="T48" fmla="*/ 299 w 483"/>
                <a:gd name="T49" fmla="*/ 206 h 551"/>
                <a:gd name="T50" fmla="*/ 299 w 483"/>
                <a:gd name="T51" fmla="*/ 204 h 551"/>
                <a:gd name="T52" fmla="*/ 225 w 483"/>
                <a:gd name="T53" fmla="*/ 339 h 551"/>
                <a:gd name="T54" fmla="*/ 225 w 483"/>
                <a:gd name="T55" fmla="*/ 339 h 551"/>
                <a:gd name="T56" fmla="*/ 117 w 483"/>
                <a:gd name="T57" fmla="*/ 339 h 551"/>
                <a:gd name="T58" fmla="*/ 81 w 483"/>
                <a:gd name="T59" fmla="*/ 368 h 551"/>
                <a:gd name="T60" fmla="*/ 106 w 483"/>
                <a:gd name="T61" fmla="*/ 415 h 551"/>
                <a:gd name="T62" fmla="*/ 133 w 483"/>
                <a:gd name="T63" fmla="*/ 418 h 551"/>
                <a:gd name="T64" fmla="*/ 330 w 483"/>
                <a:gd name="T65" fmla="*/ 415 h 551"/>
                <a:gd name="T66" fmla="*/ 347 w 483"/>
                <a:gd name="T67" fmla="*/ 413 h 551"/>
                <a:gd name="T68" fmla="*/ 369 w 483"/>
                <a:gd name="T69" fmla="*/ 394 h 551"/>
                <a:gd name="T70" fmla="*/ 334 w 483"/>
                <a:gd name="T71" fmla="*/ 339 h 551"/>
                <a:gd name="T72" fmla="*/ 225 w 483"/>
                <a:gd name="T73" fmla="*/ 339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3" h="551">
                  <a:moveTo>
                    <a:pt x="299" y="204"/>
                  </a:moveTo>
                  <a:cubicBezTo>
                    <a:pt x="257" y="204"/>
                    <a:pt x="215" y="204"/>
                    <a:pt x="173" y="205"/>
                  </a:cubicBezTo>
                  <a:cubicBezTo>
                    <a:pt x="161" y="205"/>
                    <a:pt x="147" y="209"/>
                    <a:pt x="136" y="215"/>
                  </a:cubicBezTo>
                  <a:cubicBezTo>
                    <a:pt x="123" y="222"/>
                    <a:pt x="117" y="241"/>
                    <a:pt x="122" y="254"/>
                  </a:cubicBezTo>
                  <a:cubicBezTo>
                    <a:pt x="124" y="258"/>
                    <a:pt x="134" y="263"/>
                    <a:pt x="138" y="262"/>
                  </a:cubicBezTo>
                  <a:cubicBezTo>
                    <a:pt x="170" y="248"/>
                    <a:pt x="205" y="254"/>
                    <a:pt x="238" y="252"/>
                  </a:cubicBezTo>
                  <a:cubicBezTo>
                    <a:pt x="273" y="250"/>
                    <a:pt x="309" y="251"/>
                    <a:pt x="344" y="252"/>
                  </a:cubicBezTo>
                  <a:cubicBezTo>
                    <a:pt x="382" y="252"/>
                    <a:pt x="418" y="260"/>
                    <a:pt x="446" y="288"/>
                  </a:cubicBezTo>
                  <a:cubicBezTo>
                    <a:pt x="471" y="313"/>
                    <a:pt x="483" y="344"/>
                    <a:pt x="479" y="380"/>
                  </a:cubicBezTo>
                  <a:cubicBezTo>
                    <a:pt x="475" y="418"/>
                    <a:pt x="468" y="455"/>
                    <a:pt x="444" y="487"/>
                  </a:cubicBezTo>
                  <a:cubicBezTo>
                    <a:pt x="422" y="515"/>
                    <a:pt x="393" y="531"/>
                    <a:pt x="360" y="541"/>
                  </a:cubicBezTo>
                  <a:cubicBezTo>
                    <a:pt x="324" y="551"/>
                    <a:pt x="288" y="548"/>
                    <a:pt x="252" y="545"/>
                  </a:cubicBezTo>
                  <a:cubicBezTo>
                    <a:pt x="223" y="543"/>
                    <a:pt x="195" y="542"/>
                    <a:pt x="166" y="541"/>
                  </a:cubicBezTo>
                  <a:cubicBezTo>
                    <a:pt x="125" y="538"/>
                    <a:pt x="87" y="526"/>
                    <a:pt x="56" y="499"/>
                  </a:cubicBezTo>
                  <a:cubicBezTo>
                    <a:pt x="22" y="470"/>
                    <a:pt x="10" y="430"/>
                    <a:pt x="8" y="387"/>
                  </a:cubicBezTo>
                  <a:cubicBezTo>
                    <a:pt x="5" y="317"/>
                    <a:pt x="0" y="246"/>
                    <a:pt x="1" y="175"/>
                  </a:cubicBezTo>
                  <a:cubicBezTo>
                    <a:pt x="3" y="124"/>
                    <a:pt x="19" y="76"/>
                    <a:pt x="63" y="43"/>
                  </a:cubicBezTo>
                  <a:cubicBezTo>
                    <a:pt x="82" y="29"/>
                    <a:pt x="105" y="17"/>
                    <a:pt x="128" y="12"/>
                  </a:cubicBezTo>
                  <a:cubicBezTo>
                    <a:pt x="161" y="5"/>
                    <a:pt x="196" y="4"/>
                    <a:pt x="230" y="1"/>
                  </a:cubicBezTo>
                  <a:cubicBezTo>
                    <a:pt x="238" y="0"/>
                    <a:pt x="246" y="1"/>
                    <a:pt x="254" y="1"/>
                  </a:cubicBezTo>
                  <a:cubicBezTo>
                    <a:pt x="314" y="3"/>
                    <a:pt x="374" y="4"/>
                    <a:pt x="434" y="6"/>
                  </a:cubicBezTo>
                  <a:cubicBezTo>
                    <a:pt x="447" y="6"/>
                    <a:pt x="454" y="11"/>
                    <a:pt x="453" y="25"/>
                  </a:cubicBezTo>
                  <a:cubicBezTo>
                    <a:pt x="453" y="78"/>
                    <a:pt x="453" y="132"/>
                    <a:pt x="453" y="185"/>
                  </a:cubicBezTo>
                  <a:cubicBezTo>
                    <a:pt x="453" y="202"/>
                    <a:pt x="448" y="206"/>
                    <a:pt x="429" y="206"/>
                  </a:cubicBezTo>
                  <a:cubicBezTo>
                    <a:pt x="385" y="206"/>
                    <a:pt x="342" y="206"/>
                    <a:pt x="299" y="206"/>
                  </a:cubicBezTo>
                  <a:cubicBezTo>
                    <a:pt x="299" y="206"/>
                    <a:pt x="299" y="205"/>
                    <a:pt x="299" y="204"/>
                  </a:cubicBezTo>
                  <a:close/>
                  <a:moveTo>
                    <a:pt x="225" y="339"/>
                  </a:moveTo>
                  <a:cubicBezTo>
                    <a:pt x="225" y="339"/>
                    <a:pt x="225" y="339"/>
                    <a:pt x="225" y="339"/>
                  </a:cubicBezTo>
                  <a:cubicBezTo>
                    <a:pt x="189" y="339"/>
                    <a:pt x="153" y="339"/>
                    <a:pt x="117" y="339"/>
                  </a:cubicBezTo>
                  <a:cubicBezTo>
                    <a:pt x="96" y="339"/>
                    <a:pt x="84" y="349"/>
                    <a:pt x="81" y="368"/>
                  </a:cubicBezTo>
                  <a:cubicBezTo>
                    <a:pt x="77" y="392"/>
                    <a:pt x="86" y="409"/>
                    <a:pt x="106" y="415"/>
                  </a:cubicBezTo>
                  <a:cubicBezTo>
                    <a:pt x="114" y="418"/>
                    <a:pt x="124" y="419"/>
                    <a:pt x="133" y="418"/>
                  </a:cubicBezTo>
                  <a:cubicBezTo>
                    <a:pt x="198" y="418"/>
                    <a:pt x="264" y="416"/>
                    <a:pt x="330" y="415"/>
                  </a:cubicBezTo>
                  <a:cubicBezTo>
                    <a:pt x="336" y="415"/>
                    <a:pt x="343" y="415"/>
                    <a:pt x="347" y="413"/>
                  </a:cubicBezTo>
                  <a:cubicBezTo>
                    <a:pt x="356" y="408"/>
                    <a:pt x="365" y="402"/>
                    <a:pt x="369" y="394"/>
                  </a:cubicBezTo>
                  <a:cubicBezTo>
                    <a:pt x="383" y="367"/>
                    <a:pt x="366" y="340"/>
                    <a:pt x="334" y="339"/>
                  </a:cubicBezTo>
                  <a:cubicBezTo>
                    <a:pt x="298" y="339"/>
                    <a:pt x="262" y="339"/>
                    <a:pt x="225" y="3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5">
              <a:extLst>
                <a:ext uri="{FF2B5EF4-FFF2-40B4-BE49-F238E27FC236}">
                  <a16:creationId xmlns:a16="http://schemas.microsoft.com/office/drawing/2014/main" id="{9D65E357-B8C9-4AE0-84F2-6C956B9A8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4737100"/>
              <a:ext cx="373063" cy="444500"/>
            </a:xfrm>
            <a:custGeom>
              <a:avLst/>
              <a:gdLst>
                <a:gd name="T0" fmla="*/ 267 w 458"/>
                <a:gd name="T1" fmla="*/ 212 h 548"/>
                <a:gd name="T2" fmla="*/ 119 w 458"/>
                <a:gd name="T3" fmla="*/ 212 h 548"/>
                <a:gd name="T4" fmla="*/ 93 w 458"/>
                <a:gd name="T5" fmla="*/ 234 h 548"/>
                <a:gd name="T6" fmla="*/ 92 w 458"/>
                <a:gd name="T7" fmla="*/ 242 h 548"/>
                <a:gd name="T8" fmla="*/ 117 w 458"/>
                <a:gd name="T9" fmla="*/ 275 h 548"/>
                <a:gd name="T10" fmla="*/ 306 w 458"/>
                <a:gd name="T11" fmla="*/ 276 h 548"/>
                <a:gd name="T12" fmla="*/ 415 w 458"/>
                <a:gd name="T13" fmla="*/ 307 h 548"/>
                <a:gd name="T14" fmla="*/ 454 w 458"/>
                <a:gd name="T15" fmla="*/ 399 h 548"/>
                <a:gd name="T16" fmla="*/ 336 w 458"/>
                <a:gd name="T17" fmla="*/ 543 h 548"/>
                <a:gd name="T18" fmla="*/ 290 w 458"/>
                <a:gd name="T19" fmla="*/ 547 h 548"/>
                <a:gd name="T20" fmla="*/ 58 w 458"/>
                <a:gd name="T21" fmla="*/ 534 h 548"/>
                <a:gd name="T22" fmla="*/ 38 w 458"/>
                <a:gd name="T23" fmla="*/ 516 h 548"/>
                <a:gd name="T24" fmla="*/ 31 w 458"/>
                <a:gd name="T25" fmla="*/ 442 h 548"/>
                <a:gd name="T26" fmla="*/ 56 w 458"/>
                <a:gd name="T27" fmla="*/ 424 h 548"/>
                <a:gd name="T28" fmla="*/ 126 w 458"/>
                <a:gd name="T29" fmla="*/ 423 h 548"/>
                <a:gd name="T30" fmla="*/ 288 w 458"/>
                <a:gd name="T31" fmla="*/ 421 h 548"/>
                <a:gd name="T32" fmla="*/ 379 w 458"/>
                <a:gd name="T33" fmla="*/ 412 h 548"/>
                <a:gd name="T34" fmla="*/ 405 w 458"/>
                <a:gd name="T35" fmla="*/ 386 h 548"/>
                <a:gd name="T36" fmla="*/ 386 w 458"/>
                <a:gd name="T37" fmla="*/ 346 h 548"/>
                <a:gd name="T38" fmla="*/ 340 w 458"/>
                <a:gd name="T39" fmla="*/ 342 h 548"/>
                <a:gd name="T40" fmla="*/ 217 w 458"/>
                <a:gd name="T41" fmla="*/ 346 h 548"/>
                <a:gd name="T42" fmla="*/ 38 w 458"/>
                <a:gd name="T43" fmla="*/ 348 h 548"/>
                <a:gd name="T44" fmla="*/ 20 w 458"/>
                <a:gd name="T45" fmla="*/ 332 h 548"/>
                <a:gd name="T46" fmla="*/ 9 w 458"/>
                <a:gd name="T47" fmla="*/ 147 h 548"/>
                <a:gd name="T48" fmla="*/ 2 w 458"/>
                <a:gd name="T49" fmla="*/ 23 h 548"/>
                <a:gd name="T50" fmla="*/ 24 w 458"/>
                <a:gd name="T51" fmla="*/ 0 h 548"/>
                <a:gd name="T52" fmla="*/ 323 w 458"/>
                <a:gd name="T53" fmla="*/ 12 h 548"/>
                <a:gd name="T54" fmla="*/ 420 w 458"/>
                <a:gd name="T55" fmla="*/ 18 h 548"/>
                <a:gd name="T56" fmla="*/ 439 w 458"/>
                <a:gd name="T57" fmla="*/ 37 h 548"/>
                <a:gd name="T58" fmla="*/ 441 w 458"/>
                <a:gd name="T59" fmla="*/ 196 h 548"/>
                <a:gd name="T60" fmla="*/ 419 w 458"/>
                <a:gd name="T61" fmla="*/ 213 h 548"/>
                <a:gd name="T62" fmla="*/ 267 w 458"/>
                <a:gd name="T63" fmla="*/ 213 h 548"/>
                <a:gd name="T64" fmla="*/ 267 w 458"/>
                <a:gd name="T65" fmla="*/ 212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8" h="548">
                  <a:moveTo>
                    <a:pt x="267" y="212"/>
                  </a:moveTo>
                  <a:cubicBezTo>
                    <a:pt x="218" y="212"/>
                    <a:pt x="169" y="213"/>
                    <a:pt x="119" y="212"/>
                  </a:cubicBezTo>
                  <a:cubicBezTo>
                    <a:pt x="104" y="212"/>
                    <a:pt x="94" y="217"/>
                    <a:pt x="93" y="234"/>
                  </a:cubicBezTo>
                  <a:cubicBezTo>
                    <a:pt x="93" y="237"/>
                    <a:pt x="92" y="239"/>
                    <a:pt x="92" y="242"/>
                  </a:cubicBezTo>
                  <a:cubicBezTo>
                    <a:pt x="83" y="270"/>
                    <a:pt x="87" y="275"/>
                    <a:pt x="117" y="275"/>
                  </a:cubicBezTo>
                  <a:cubicBezTo>
                    <a:pt x="180" y="275"/>
                    <a:pt x="243" y="274"/>
                    <a:pt x="306" y="276"/>
                  </a:cubicBezTo>
                  <a:cubicBezTo>
                    <a:pt x="344" y="277"/>
                    <a:pt x="383" y="282"/>
                    <a:pt x="415" y="307"/>
                  </a:cubicBezTo>
                  <a:cubicBezTo>
                    <a:pt x="446" y="331"/>
                    <a:pt x="458" y="363"/>
                    <a:pt x="454" y="399"/>
                  </a:cubicBezTo>
                  <a:cubicBezTo>
                    <a:pt x="446" y="477"/>
                    <a:pt x="410" y="522"/>
                    <a:pt x="336" y="543"/>
                  </a:cubicBezTo>
                  <a:cubicBezTo>
                    <a:pt x="321" y="547"/>
                    <a:pt x="305" y="548"/>
                    <a:pt x="290" y="547"/>
                  </a:cubicBezTo>
                  <a:cubicBezTo>
                    <a:pt x="213" y="543"/>
                    <a:pt x="135" y="538"/>
                    <a:pt x="58" y="534"/>
                  </a:cubicBezTo>
                  <a:cubicBezTo>
                    <a:pt x="46" y="533"/>
                    <a:pt x="39" y="526"/>
                    <a:pt x="38" y="516"/>
                  </a:cubicBezTo>
                  <a:cubicBezTo>
                    <a:pt x="35" y="492"/>
                    <a:pt x="31" y="467"/>
                    <a:pt x="31" y="442"/>
                  </a:cubicBezTo>
                  <a:cubicBezTo>
                    <a:pt x="30" y="427"/>
                    <a:pt x="44" y="425"/>
                    <a:pt x="56" y="424"/>
                  </a:cubicBezTo>
                  <a:cubicBezTo>
                    <a:pt x="80" y="423"/>
                    <a:pt x="103" y="423"/>
                    <a:pt x="126" y="423"/>
                  </a:cubicBezTo>
                  <a:cubicBezTo>
                    <a:pt x="180" y="422"/>
                    <a:pt x="234" y="422"/>
                    <a:pt x="288" y="421"/>
                  </a:cubicBezTo>
                  <a:cubicBezTo>
                    <a:pt x="318" y="420"/>
                    <a:pt x="349" y="416"/>
                    <a:pt x="379" y="412"/>
                  </a:cubicBezTo>
                  <a:cubicBezTo>
                    <a:pt x="394" y="411"/>
                    <a:pt x="403" y="402"/>
                    <a:pt x="405" y="386"/>
                  </a:cubicBezTo>
                  <a:cubicBezTo>
                    <a:pt x="407" y="365"/>
                    <a:pt x="402" y="350"/>
                    <a:pt x="386" y="346"/>
                  </a:cubicBezTo>
                  <a:cubicBezTo>
                    <a:pt x="371" y="342"/>
                    <a:pt x="355" y="341"/>
                    <a:pt x="340" y="342"/>
                  </a:cubicBezTo>
                  <a:cubicBezTo>
                    <a:pt x="299" y="343"/>
                    <a:pt x="258" y="345"/>
                    <a:pt x="217" y="346"/>
                  </a:cubicBezTo>
                  <a:cubicBezTo>
                    <a:pt x="157" y="347"/>
                    <a:pt x="97" y="347"/>
                    <a:pt x="38" y="348"/>
                  </a:cubicBezTo>
                  <a:cubicBezTo>
                    <a:pt x="25" y="348"/>
                    <a:pt x="21" y="344"/>
                    <a:pt x="20" y="332"/>
                  </a:cubicBezTo>
                  <a:cubicBezTo>
                    <a:pt x="17" y="270"/>
                    <a:pt x="13" y="209"/>
                    <a:pt x="9" y="147"/>
                  </a:cubicBezTo>
                  <a:cubicBezTo>
                    <a:pt x="7" y="106"/>
                    <a:pt x="4" y="65"/>
                    <a:pt x="2" y="23"/>
                  </a:cubicBezTo>
                  <a:cubicBezTo>
                    <a:pt x="0" y="4"/>
                    <a:pt x="4" y="0"/>
                    <a:pt x="24" y="0"/>
                  </a:cubicBezTo>
                  <a:cubicBezTo>
                    <a:pt x="124" y="4"/>
                    <a:pt x="223" y="8"/>
                    <a:pt x="323" y="12"/>
                  </a:cubicBezTo>
                  <a:cubicBezTo>
                    <a:pt x="355" y="14"/>
                    <a:pt x="387" y="16"/>
                    <a:pt x="420" y="18"/>
                  </a:cubicBezTo>
                  <a:cubicBezTo>
                    <a:pt x="432" y="19"/>
                    <a:pt x="438" y="25"/>
                    <a:pt x="439" y="37"/>
                  </a:cubicBezTo>
                  <a:cubicBezTo>
                    <a:pt x="440" y="90"/>
                    <a:pt x="440" y="143"/>
                    <a:pt x="441" y="196"/>
                  </a:cubicBezTo>
                  <a:cubicBezTo>
                    <a:pt x="441" y="210"/>
                    <a:pt x="432" y="213"/>
                    <a:pt x="419" y="213"/>
                  </a:cubicBezTo>
                  <a:cubicBezTo>
                    <a:pt x="369" y="213"/>
                    <a:pt x="318" y="213"/>
                    <a:pt x="267" y="213"/>
                  </a:cubicBezTo>
                  <a:cubicBezTo>
                    <a:pt x="267" y="213"/>
                    <a:pt x="267" y="212"/>
                    <a:pt x="267" y="2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4">
              <a:extLst>
                <a:ext uri="{FF2B5EF4-FFF2-40B4-BE49-F238E27FC236}">
                  <a16:creationId xmlns:a16="http://schemas.microsoft.com/office/drawing/2014/main" id="{C883BCAA-3DC7-4912-B512-96BB547B93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6651" y="4037013"/>
              <a:ext cx="322263" cy="449263"/>
            </a:xfrm>
            <a:custGeom>
              <a:avLst/>
              <a:gdLst>
                <a:gd name="T0" fmla="*/ 361 w 397"/>
                <a:gd name="T1" fmla="*/ 190 h 555"/>
                <a:gd name="T2" fmla="*/ 361 w 397"/>
                <a:gd name="T3" fmla="*/ 347 h 555"/>
                <a:gd name="T4" fmla="*/ 377 w 397"/>
                <a:gd name="T5" fmla="*/ 370 h 555"/>
                <a:gd name="T6" fmla="*/ 390 w 397"/>
                <a:gd name="T7" fmla="*/ 388 h 555"/>
                <a:gd name="T8" fmla="*/ 396 w 397"/>
                <a:gd name="T9" fmla="*/ 472 h 555"/>
                <a:gd name="T10" fmla="*/ 380 w 397"/>
                <a:gd name="T11" fmla="*/ 489 h 555"/>
                <a:gd name="T12" fmla="*/ 358 w 397"/>
                <a:gd name="T13" fmla="*/ 514 h 555"/>
                <a:gd name="T14" fmla="*/ 316 w 397"/>
                <a:gd name="T15" fmla="*/ 554 h 555"/>
                <a:gd name="T16" fmla="*/ 240 w 397"/>
                <a:gd name="T17" fmla="*/ 551 h 555"/>
                <a:gd name="T18" fmla="*/ 225 w 397"/>
                <a:gd name="T19" fmla="*/ 531 h 555"/>
                <a:gd name="T20" fmla="*/ 232 w 397"/>
                <a:gd name="T21" fmla="*/ 505 h 555"/>
                <a:gd name="T22" fmla="*/ 216 w 397"/>
                <a:gd name="T23" fmla="*/ 486 h 555"/>
                <a:gd name="T24" fmla="*/ 81 w 397"/>
                <a:gd name="T25" fmla="*/ 494 h 555"/>
                <a:gd name="T26" fmla="*/ 38 w 397"/>
                <a:gd name="T27" fmla="*/ 499 h 555"/>
                <a:gd name="T28" fmla="*/ 13 w 397"/>
                <a:gd name="T29" fmla="*/ 478 h 555"/>
                <a:gd name="T30" fmla="*/ 9 w 397"/>
                <a:gd name="T31" fmla="*/ 450 h 555"/>
                <a:gd name="T32" fmla="*/ 35 w 397"/>
                <a:gd name="T33" fmla="*/ 337 h 555"/>
                <a:gd name="T34" fmla="*/ 157 w 397"/>
                <a:gd name="T35" fmla="*/ 137 h 555"/>
                <a:gd name="T36" fmla="*/ 235 w 397"/>
                <a:gd name="T37" fmla="*/ 12 h 555"/>
                <a:gd name="T38" fmla="*/ 257 w 397"/>
                <a:gd name="T39" fmla="*/ 0 h 555"/>
                <a:gd name="T40" fmla="*/ 334 w 397"/>
                <a:gd name="T41" fmla="*/ 8 h 555"/>
                <a:gd name="T42" fmla="*/ 361 w 397"/>
                <a:gd name="T43" fmla="*/ 38 h 555"/>
                <a:gd name="T44" fmla="*/ 361 w 397"/>
                <a:gd name="T45" fmla="*/ 190 h 555"/>
                <a:gd name="T46" fmla="*/ 361 w 397"/>
                <a:gd name="T47" fmla="*/ 190 h 555"/>
                <a:gd name="T48" fmla="*/ 306 w 397"/>
                <a:gd name="T49" fmla="*/ 212 h 555"/>
                <a:gd name="T50" fmla="*/ 206 w 397"/>
                <a:gd name="T51" fmla="*/ 316 h 555"/>
                <a:gd name="T52" fmla="*/ 165 w 397"/>
                <a:gd name="T53" fmla="*/ 362 h 555"/>
                <a:gd name="T54" fmla="*/ 171 w 397"/>
                <a:gd name="T55" fmla="*/ 376 h 555"/>
                <a:gd name="T56" fmla="*/ 209 w 397"/>
                <a:gd name="T57" fmla="*/ 375 h 555"/>
                <a:gd name="T58" fmla="*/ 280 w 397"/>
                <a:gd name="T59" fmla="*/ 371 h 555"/>
                <a:gd name="T60" fmla="*/ 305 w 397"/>
                <a:gd name="T61" fmla="*/ 349 h 555"/>
                <a:gd name="T62" fmla="*/ 310 w 397"/>
                <a:gd name="T63" fmla="*/ 235 h 555"/>
                <a:gd name="T64" fmla="*/ 306 w 397"/>
                <a:gd name="T65" fmla="*/ 21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7" h="555">
                  <a:moveTo>
                    <a:pt x="361" y="190"/>
                  </a:moveTo>
                  <a:cubicBezTo>
                    <a:pt x="361" y="242"/>
                    <a:pt x="361" y="295"/>
                    <a:pt x="361" y="347"/>
                  </a:cubicBezTo>
                  <a:cubicBezTo>
                    <a:pt x="361" y="359"/>
                    <a:pt x="363" y="367"/>
                    <a:pt x="377" y="370"/>
                  </a:cubicBezTo>
                  <a:cubicBezTo>
                    <a:pt x="382" y="372"/>
                    <a:pt x="390" y="382"/>
                    <a:pt x="390" y="388"/>
                  </a:cubicBezTo>
                  <a:cubicBezTo>
                    <a:pt x="393" y="416"/>
                    <a:pt x="394" y="444"/>
                    <a:pt x="396" y="472"/>
                  </a:cubicBezTo>
                  <a:cubicBezTo>
                    <a:pt x="397" y="483"/>
                    <a:pt x="391" y="489"/>
                    <a:pt x="380" y="489"/>
                  </a:cubicBezTo>
                  <a:cubicBezTo>
                    <a:pt x="362" y="488"/>
                    <a:pt x="358" y="499"/>
                    <a:pt x="358" y="514"/>
                  </a:cubicBezTo>
                  <a:cubicBezTo>
                    <a:pt x="359" y="554"/>
                    <a:pt x="359" y="555"/>
                    <a:pt x="316" y="554"/>
                  </a:cubicBezTo>
                  <a:cubicBezTo>
                    <a:pt x="291" y="554"/>
                    <a:pt x="266" y="552"/>
                    <a:pt x="240" y="551"/>
                  </a:cubicBezTo>
                  <a:cubicBezTo>
                    <a:pt x="227" y="551"/>
                    <a:pt x="223" y="544"/>
                    <a:pt x="225" y="531"/>
                  </a:cubicBezTo>
                  <a:cubicBezTo>
                    <a:pt x="227" y="523"/>
                    <a:pt x="230" y="514"/>
                    <a:pt x="232" y="505"/>
                  </a:cubicBezTo>
                  <a:cubicBezTo>
                    <a:pt x="234" y="493"/>
                    <a:pt x="229" y="486"/>
                    <a:pt x="216" y="486"/>
                  </a:cubicBezTo>
                  <a:cubicBezTo>
                    <a:pt x="171" y="489"/>
                    <a:pt x="126" y="491"/>
                    <a:pt x="81" y="494"/>
                  </a:cubicBezTo>
                  <a:cubicBezTo>
                    <a:pt x="67" y="495"/>
                    <a:pt x="53" y="498"/>
                    <a:pt x="38" y="499"/>
                  </a:cubicBezTo>
                  <a:cubicBezTo>
                    <a:pt x="21" y="500"/>
                    <a:pt x="16" y="495"/>
                    <a:pt x="13" y="478"/>
                  </a:cubicBezTo>
                  <a:cubicBezTo>
                    <a:pt x="12" y="469"/>
                    <a:pt x="11" y="459"/>
                    <a:pt x="9" y="450"/>
                  </a:cubicBezTo>
                  <a:cubicBezTo>
                    <a:pt x="0" y="408"/>
                    <a:pt x="11" y="372"/>
                    <a:pt x="35" y="337"/>
                  </a:cubicBezTo>
                  <a:cubicBezTo>
                    <a:pt x="77" y="272"/>
                    <a:pt x="117" y="204"/>
                    <a:pt x="157" y="137"/>
                  </a:cubicBezTo>
                  <a:cubicBezTo>
                    <a:pt x="183" y="95"/>
                    <a:pt x="208" y="53"/>
                    <a:pt x="235" y="12"/>
                  </a:cubicBezTo>
                  <a:cubicBezTo>
                    <a:pt x="239" y="6"/>
                    <a:pt x="249" y="0"/>
                    <a:pt x="257" y="0"/>
                  </a:cubicBezTo>
                  <a:cubicBezTo>
                    <a:pt x="283" y="1"/>
                    <a:pt x="308" y="5"/>
                    <a:pt x="334" y="8"/>
                  </a:cubicBezTo>
                  <a:cubicBezTo>
                    <a:pt x="357" y="10"/>
                    <a:pt x="361" y="14"/>
                    <a:pt x="361" y="38"/>
                  </a:cubicBezTo>
                  <a:cubicBezTo>
                    <a:pt x="361" y="88"/>
                    <a:pt x="361" y="139"/>
                    <a:pt x="361" y="190"/>
                  </a:cubicBezTo>
                  <a:cubicBezTo>
                    <a:pt x="361" y="190"/>
                    <a:pt x="361" y="190"/>
                    <a:pt x="361" y="190"/>
                  </a:cubicBezTo>
                  <a:close/>
                  <a:moveTo>
                    <a:pt x="306" y="212"/>
                  </a:moveTo>
                  <a:cubicBezTo>
                    <a:pt x="270" y="249"/>
                    <a:pt x="238" y="283"/>
                    <a:pt x="206" y="316"/>
                  </a:cubicBezTo>
                  <a:cubicBezTo>
                    <a:pt x="192" y="331"/>
                    <a:pt x="178" y="346"/>
                    <a:pt x="165" y="362"/>
                  </a:cubicBezTo>
                  <a:cubicBezTo>
                    <a:pt x="157" y="370"/>
                    <a:pt x="161" y="376"/>
                    <a:pt x="171" y="376"/>
                  </a:cubicBezTo>
                  <a:cubicBezTo>
                    <a:pt x="184" y="376"/>
                    <a:pt x="197" y="376"/>
                    <a:pt x="209" y="375"/>
                  </a:cubicBezTo>
                  <a:cubicBezTo>
                    <a:pt x="233" y="374"/>
                    <a:pt x="257" y="372"/>
                    <a:pt x="280" y="371"/>
                  </a:cubicBezTo>
                  <a:cubicBezTo>
                    <a:pt x="296" y="371"/>
                    <a:pt x="304" y="364"/>
                    <a:pt x="305" y="349"/>
                  </a:cubicBezTo>
                  <a:cubicBezTo>
                    <a:pt x="307" y="311"/>
                    <a:pt x="309" y="273"/>
                    <a:pt x="310" y="235"/>
                  </a:cubicBezTo>
                  <a:cubicBezTo>
                    <a:pt x="310" y="229"/>
                    <a:pt x="308" y="222"/>
                    <a:pt x="306" y="2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3">
              <a:extLst>
                <a:ext uri="{FF2B5EF4-FFF2-40B4-BE49-F238E27FC236}">
                  <a16:creationId xmlns:a16="http://schemas.microsoft.com/office/drawing/2014/main" id="{99E8D1BA-11D7-4EB8-8FEA-26BEA1152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913" y="3189288"/>
              <a:ext cx="346075" cy="457200"/>
            </a:xfrm>
            <a:custGeom>
              <a:avLst/>
              <a:gdLst>
                <a:gd name="T0" fmla="*/ 272 w 426"/>
                <a:gd name="T1" fmla="*/ 241 h 565"/>
                <a:gd name="T2" fmla="*/ 298 w 426"/>
                <a:gd name="T3" fmla="*/ 243 h 565"/>
                <a:gd name="T4" fmla="*/ 393 w 426"/>
                <a:gd name="T5" fmla="*/ 276 h 565"/>
                <a:gd name="T6" fmla="*/ 425 w 426"/>
                <a:gd name="T7" fmla="*/ 363 h 565"/>
                <a:gd name="T8" fmla="*/ 380 w 426"/>
                <a:gd name="T9" fmla="*/ 495 h 565"/>
                <a:gd name="T10" fmla="*/ 285 w 426"/>
                <a:gd name="T11" fmla="*/ 545 h 565"/>
                <a:gd name="T12" fmla="*/ 113 w 426"/>
                <a:gd name="T13" fmla="*/ 558 h 565"/>
                <a:gd name="T14" fmla="*/ 42 w 426"/>
                <a:gd name="T15" fmla="*/ 563 h 565"/>
                <a:gd name="T16" fmla="*/ 11 w 426"/>
                <a:gd name="T17" fmla="*/ 536 h 565"/>
                <a:gd name="T18" fmla="*/ 4 w 426"/>
                <a:gd name="T19" fmla="*/ 446 h 565"/>
                <a:gd name="T20" fmla="*/ 27 w 426"/>
                <a:gd name="T21" fmla="*/ 420 h 565"/>
                <a:gd name="T22" fmla="*/ 294 w 426"/>
                <a:gd name="T23" fmla="*/ 416 h 565"/>
                <a:gd name="T24" fmla="*/ 348 w 426"/>
                <a:gd name="T25" fmla="*/ 410 h 565"/>
                <a:gd name="T26" fmla="*/ 369 w 426"/>
                <a:gd name="T27" fmla="*/ 369 h 565"/>
                <a:gd name="T28" fmla="*/ 338 w 426"/>
                <a:gd name="T29" fmla="*/ 347 h 565"/>
                <a:gd name="T30" fmla="*/ 162 w 426"/>
                <a:gd name="T31" fmla="*/ 345 h 565"/>
                <a:gd name="T32" fmla="*/ 137 w 426"/>
                <a:gd name="T33" fmla="*/ 320 h 565"/>
                <a:gd name="T34" fmla="*/ 137 w 426"/>
                <a:gd name="T35" fmla="*/ 295 h 565"/>
                <a:gd name="T36" fmla="*/ 171 w 426"/>
                <a:gd name="T37" fmla="*/ 242 h 565"/>
                <a:gd name="T38" fmla="*/ 221 w 426"/>
                <a:gd name="T39" fmla="*/ 217 h 565"/>
                <a:gd name="T40" fmla="*/ 231 w 426"/>
                <a:gd name="T41" fmla="*/ 207 h 565"/>
                <a:gd name="T42" fmla="*/ 217 w 426"/>
                <a:gd name="T43" fmla="*/ 202 h 565"/>
                <a:gd name="T44" fmla="*/ 154 w 426"/>
                <a:gd name="T45" fmla="*/ 203 h 565"/>
                <a:gd name="T46" fmla="*/ 19 w 426"/>
                <a:gd name="T47" fmla="*/ 211 h 565"/>
                <a:gd name="T48" fmla="*/ 0 w 426"/>
                <a:gd name="T49" fmla="*/ 192 h 565"/>
                <a:gd name="T50" fmla="*/ 0 w 426"/>
                <a:gd name="T51" fmla="*/ 21 h 565"/>
                <a:gd name="T52" fmla="*/ 21 w 426"/>
                <a:gd name="T53" fmla="*/ 1 h 565"/>
                <a:gd name="T54" fmla="*/ 312 w 426"/>
                <a:gd name="T55" fmla="*/ 21 h 565"/>
                <a:gd name="T56" fmla="*/ 394 w 426"/>
                <a:gd name="T57" fmla="*/ 26 h 565"/>
                <a:gd name="T58" fmla="*/ 416 w 426"/>
                <a:gd name="T59" fmla="*/ 49 h 565"/>
                <a:gd name="T60" fmla="*/ 409 w 426"/>
                <a:gd name="T61" fmla="*/ 149 h 565"/>
                <a:gd name="T62" fmla="*/ 395 w 426"/>
                <a:gd name="T63" fmla="*/ 169 h 565"/>
                <a:gd name="T64" fmla="*/ 296 w 426"/>
                <a:gd name="T65" fmla="*/ 219 h 565"/>
                <a:gd name="T66" fmla="*/ 271 w 426"/>
                <a:gd name="T67" fmla="*/ 235 h 565"/>
                <a:gd name="T68" fmla="*/ 272 w 426"/>
                <a:gd name="T69" fmla="*/ 241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6" h="565">
                  <a:moveTo>
                    <a:pt x="272" y="241"/>
                  </a:moveTo>
                  <a:cubicBezTo>
                    <a:pt x="281" y="241"/>
                    <a:pt x="289" y="243"/>
                    <a:pt x="298" y="243"/>
                  </a:cubicBezTo>
                  <a:cubicBezTo>
                    <a:pt x="333" y="244"/>
                    <a:pt x="366" y="252"/>
                    <a:pt x="393" y="276"/>
                  </a:cubicBezTo>
                  <a:cubicBezTo>
                    <a:pt x="419" y="299"/>
                    <a:pt x="426" y="331"/>
                    <a:pt x="425" y="363"/>
                  </a:cubicBezTo>
                  <a:cubicBezTo>
                    <a:pt x="424" y="411"/>
                    <a:pt x="413" y="457"/>
                    <a:pt x="380" y="495"/>
                  </a:cubicBezTo>
                  <a:cubicBezTo>
                    <a:pt x="355" y="524"/>
                    <a:pt x="322" y="541"/>
                    <a:pt x="285" y="545"/>
                  </a:cubicBezTo>
                  <a:cubicBezTo>
                    <a:pt x="228" y="551"/>
                    <a:pt x="170" y="554"/>
                    <a:pt x="113" y="558"/>
                  </a:cubicBezTo>
                  <a:cubicBezTo>
                    <a:pt x="89" y="560"/>
                    <a:pt x="65" y="562"/>
                    <a:pt x="42" y="563"/>
                  </a:cubicBezTo>
                  <a:cubicBezTo>
                    <a:pt x="16" y="565"/>
                    <a:pt x="12" y="561"/>
                    <a:pt x="11" y="536"/>
                  </a:cubicBezTo>
                  <a:cubicBezTo>
                    <a:pt x="9" y="506"/>
                    <a:pt x="7" y="476"/>
                    <a:pt x="4" y="446"/>
                  </a:cubicBezTo>
                  <a:cubicBezTo>
                    <a:pt x="2" y="426"/>
                    <a:pt x="7" y="420"/>
                    <a:pt x="27" y="420"/>
                  </a:cubicBezTo>
                  <a:cubicBezTo>
                    <a:pt x="116" y="419"/>
                    <a:pt x="205" y="418"/>
                    <a:pt x="294" y="416"/>
                  </a:cubicBezTo>
                  <a:cubicBezTo>
                    <a:pt x="312" y="416"/>
                    <a:pt x="331" y="414"/>
                    <a:pt x="348" y="410"/>
                  </a:cubicBezTo>
                  <a:cubicBezTo>
                    <a:pt x="366" y="405"/>
                    <a:pt x="373" y="389"/>
                    <a:pt x="369" y="369"/>
                  </a:cubicBezTo>
                  <a:cubicBezTo>
                    <a:pt x="367" y="356"/>
                    <a:pt x="356" y="347"/>
                    <a:pt x="338" y="347"/>
                  </a:cubicBezTo>
                  <a:cubicBezTo>
                    <a:pt x="280" y="346"/>
                    <a:pt x="221" y="345"/>
                    <a:pt x="162" y="345"/>
                  </a:cubicBezTo>
                  <a:cubicBezTo>
                    <a:pt x="141" y="344"/>
                    <a:pt x="138" y="342"/>
                    <a:pt x="137" y="320"/>
                  </a:cubicBezTo>
                  <a:cubicBezTo>
                    <a:pt x="137" y="311"/>
                    <a:pt x="139" y="303"/>
                    <a:pt x="137" y="295"/>
                  </a:cubicBezTo>
                  <a:cubicBezTo>
                    <a:pt x="132" y="266"/>
                    <a:pt x="147" y="252"/>
                    <a:pt x="171" y="242"/>
                  </a:cubicBezTo>
                  <a:cubicBezTo>
                    <a:pt x="188" y="235"/>
                    <a:pt x="204" y="226"/>
                    <a:pt x="221" y="217"/>
                  </a:cubicBezTo>
                  <a:cubicBezTo>
                    <a:pt x="225" y="215"/>
                    <a:pt x="227" y="211"/>
                    <a:pt x="231" y="207"/>
                  </a:cubicBezTo>
                  <a:cubicBezTo>
                    <a:pt x="226" y="205"/>
                    <a:pt x="222" y="202"/>
                    <a:pt x="217" y="202"/>
                  </a:cubicBezTo>
                  <a:cubicBezTo>
                    <a:pt x="196" y="201"/>
                    <a:pt x="175" y="202"/>
                    <a:pt x="154" y="203"/>
                  </a:cubicBezTo>
                  <a:cubicBezTo>
                    <a:pt x="109" y="205"/>
                    <a:pt x="64" y="208"/>
                    <a:pt x="19" y="211"/>
                  </a:cubicBezTo>
                  <a:cubicBezTo>
                    <a:pt x="6" y="211"/>
                    <a:pt x="0" y="205"/>
                    <a:pt x="0" y="192"/>
                  </a:cubicBezTo>
                  <a:cubicBezTo>
                    <a:pt x="0" y="135"/>
                    <a:pt x="0" y="78"/>
                    <a:pt x="0" y="21"/>
                  </a:cubicBezTo>
                  <a:cubicBezTo>
                    <a:pt x="0" y="4"/>
                    <a:pt x="4" y="0"/>
                    <a:pt x="21" y="1"/>
                  </a:cubicBezTo>
                  <a:cubicBezTo>
                    <a:pt x="118" y="8"/>
                    <a:pt x="215" y="15"/>
                    <a:pt x="312" y="21"/>
                  </a:cubicBezTo>
                  <a:cubicBezTo>
                    <a:pt x="340" y="23"/>
                    <a:pt x="367" y="24"/>
                    <a:pt x="394" y="26"/>
                  </a:cubicBezTo>
                  <a:cubicBezTo>
                    <a:pt x="414" y="27"/>
                    <a:pt x="417" y="30"/>
                    <a:pt x="416" y="49"/>
                  </a:cubicBezTo>
                  <a:cubicBezTo>
                    <a:pt x="415" y="82"/>
                    <a:pt x="413" y="116"/>
                    <a:pt x="409" y="149"/>
                  </a:cubicBezTo>
                  <a:cubicBezTo>
                    <a:pt x="408" y="156"/>
                    <a:pt x="402" y="165"/>
                    <a:pt x="395" y="169"/>
                  </a:cubicBezTo>
                  <a:cubicBezTo>
                    <a:pt x="363" y="187"/>
                    <a:pt x="329" y="202"/>
                    <a:pt x="296" y="219"/>
                  </a:cubicBezTo>
                  <a:cubicBezTo>
                    <a:pt x="288" y="224"/>
                    <a:pt x="280" y="229"/>
                    <a:pt x="271" y="235"/>
                  </a:cubicBezTo>
                  <a:cubicBezTo>
                    <a:pt x="271" y="237"/>
                    <a:pt x="272" y="239"/>
                    <a:pt x="272" y="2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2">
              <a:extLst>
                <a:ext uri="{FF2B5EF4-FFF2-40B4-BE49-F238E27FC236}">
                  <a16:creationId xmlns:a16="http://schemas.microsoft.com/office/drawing/2014/main" id="{62E00FE5-5826-4F1C-BC23-AAE90BC32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463" y="2344738"/>
              <a:ext cx="379413" cy="447675"/>
            </a:xfrm>
            <a:custGeom>
              <a:avLst/>
              <a:gdLst>
                <a:gd name="T0" fmla="*/ 174 w 467"/>
                <a:gd name="T1" fmla="*/ 2 h 552"/>
                <a:gd name="T2" fmla="*/ 315 w 467"/>
                <a:gd name="T3" fmla="*/ 3 h 552"/>
                <a:gd name="T4" fmla="*/ 445 w 467"/>
                <a:gd name="T5" fmla="*/ 84 h 552"/>
                <a:gd name="T6" fmla="*/ 458 w 467"/>
                <a:gd name="T7" fmla="*/ 202 h 552"/>
                <a:gd name="T8" fmla="*/ 409 w 467"/>
                <a:gd name="T9" fmla="*/ 299 h 552"/>
                <a:gd name="T10" fmla="*/ 319 w 467"/>
                <a:gd name="T11" fmla="*/ 336 h 552"/>
                <a:gd name="T12" fmla="*/ 144 w 467"/>
                <a:gd name="T13" fmla="*/ 336 h 552"/>
                <a:gd name="T14" fmla="*/ 83 w 467"/>
                <a:gd name="T15" fmla="*/ 393 h 552"/>
                <a:gd name="T16" fmla="*/ 104 w 467"/>
                <a:gd name="T17" fmla="*/ 416 h 552"/>
                <a:gd name="T18" fmla="*/ 268 w 467"/>
                <a:gd name="T19" fmla="*/ 412 h 552"/>
                <a:gd name="T20" fmla="*/ 433 w 467"/>
                <a:gd name="T21" fmla="*/ 405 h 552"/>
                <a:gd name="T22" fmla="*/ 455 w 467"/>
                <a:gd name="T23" fmla="*/ 431 h 552"/>
                <a:gd name="T24" fmla="*/ 439 w 467"/>
                <a:gd name="T25" fmla="*/ 515 h 552"/>
                <a:gd name="T26" fmla="*/ 412 w 467"/>
                <a:gd name="T27" fmla="*/ 536 h 552"/>
                <a:gd name="T28" fmla="*/ 178 w 467"/>
                <a:gd name="T29" fmla="*/ 545 h 552"/>
                <a:gd name="T30" fmla="*/ 24 w 467"/>
                <a:gd name="T31" fmla="*/ 551 h 552"/>
                <a:gd name="T32" fmla="*/ 1 w 467"/>
                <a:gd name="T33" fmla="*/ 527 h 552"/>
                <a:gd name="T34" fmla="*/ 11 w 467"/>
                <a:gd name="T35" fmla="*/ 378 h 552"/>
                <a:gd name="T36" fmla="*/ 99 w 467"/>
                <a:gd name="T37" fmla="*/ 274 h 552"/>
                <a:gd name="T38" fmla="*/ 236 w 467"/>
                <a:gd name="T39" fmla="*/ 266 h 552"/>
                <a:gd name="T40" fmla="*/ 359 w 467"/>
                <a:gd name="T41" fmla="*/ 270 h 552"/>
                <a:gd name="T42" fmla="*/ 393 w 467"/>
                <a:gd name="T43" fmla="*/ 250 h 552"/>
                <a:gd name="T44" fmla="*/ 387 w 467"/>
                <a:gd name="T45" fmla="*/ 202 h 552"/>
                <a:gd name="T46" fmla="*/ 360 w 467"/>
                <a:gd name="T47" fmla="*/ 193 h 552"/>
                <a:gd name="T48" fmla="*/ 249 w 467"/>
                <a:gd name="T49" fmla="*/ 198 h 552"/>
                <a:gd name="T50" fmla="*/ 80 w 467"/>
                <a:gd name="T51" fmla="*/ 209 h 552"/>
                <a:gd name="T52" fmla="*/ 52 w 467"/>
                <a:gd name="T53" fmla="*/ 183 h 552"/>
                <a:gd name="T54" fmla="*/ 38 w 467"/>
                <a:gd name="T55" fmla="*/ 23 h 552"/>
                <a:gd name="T56" fmla="*/ 60 w 467"/>
                <a:gd name="T57" fmla="*/ 0 h 552"/>
                <a:gd name="T58" fmla="*/ 174 w 467"/>
                <a:gd name="T59" fmla="*/ 0 h 552"/>
                <a:gd name="T60" fmla="*/ 174 w 467"/>
                <a:gd name="T61" fmla="*/ 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7" h="552">
                  <a:moveTo>
                    <a:pt x="174" y="2"/>
                  </a:moveTo>
                  <a:cubicBezTo>
                    <a:pt x="221" y="2"/>
                    <a:pt x="268" y="0"/>
                    <a:pt x="315" y="3"/>
                  </a:cubicBezTo>
                  <a:cubicBezTo>
                    <a:pt x="372" y="7"/>
                    <a:pt x="420" y="29"/>
                    <a:pt x="445" y="84"/>
                  </a:cubicBezTo>
                  <a:cubicBezTo>
                    <a:pt x="463" y="122"/>
                    <a:pt x="467" y="161"/>
                    <a:pt x="458" y="202"/>
                  </a:cubicBezTo>
                  <a:cubicBezTo>
                    <a:pt x="450" y="239"/>
                    <a:pt x="438" y="273"/>
                    <a:pt x="409" y="299"/>
                  </a:cubicBezTo>
                  <a:cubicBezTo>
                    <a:pt x="383" y="323"/>
                    <a:pt x="354" y="336"/>
                    <a:pt x="319" y="336"/>
                  </a:cubicBezTo>
                  <a:cubicBezTo>
                    <a:pt x="261" y="337"/>
                    <a:pt x="203" y="336"/>
                    <a:pt x="144" y="336"/>
                  </a:cubicBezTo>
                  <a:cubicBezTo>
                    <a:pt x="111" y="337"/>
                    <a:pt x="86" y="359"/>
                    <a:pt x="83" y="393"/>
                  </a:cubicBezTo>
                  <a:cubicBezTo>
                    <a:pt x="81" y="410"/>
                    <a:pt x="86" y="416"/>
                    <a:pt x="104" y="416"/>
                  </a:cubicBezTo>
                  <a:cubicBezTo>
                    <a:pt x="159" y="415"/>
                    <a:pt x="214" y="414"/>
                    <a:pt x="268" y="412"/>
                  </a:cubicBezTo>
                  <a:cubicBezTo>
                    <a:pt x="323" y="410"/>
                    <a:pt x="378" y="407"/>
                    <a:pt x="433" y="405"/>
                  </a:cubicBezTo>
                  <a:cubicBezTo>
                    <a:pt x="457" y="404"/>
                    <a:pt x="460" y="408"/>
                    <a:pt x="455" y="431"/>
                  </a:cubicBezTo>
                  <a:cubicBezTo>
                    <a:pt x="449" y="459"/>
                    <a:pt x="444" y="487"/>
                    <a:pt x="439" y="515"/>
                  </a:cubicBezTo>
                  <a:cubicBezTo>
                    <a:pt x="436" y="531"/>
                    <a:pt x="428" y="536"/>
                    <a:pt x="412" y="536"/>
                  </a:cubicBezTo>
                  <a:cubicBezTo>
                    <a:pt x="334" y="539"/>
                    <a:pt x="256" y="542"/>
                    <a:pt x="178" y="545"/>
                  </a:cubicBezTo>
                  <a:cubicBezTo>
                    <a:pt x="127" y="547"/>
                    <a:pt x="76" y="550"/>
                    <a:pt x="24" y="551"/>
                  </a:cubicBezTo>
                  <a:cubicBezTo>
                    <a:pt x="2" y="552"/>
                    <a:pt x="0" y="549"/>
                    <a:pt x="1" y="527"/>
                  </a:cubicBezTo>
                  <a:cubicBezTo>
                    <a:pt x="4" y="477"/>
                    <a:pt x="7" y="427"/>
                    <a:pt x="11" y="378"/>
                  </a:cubicBezTo>
                  <a:cubicBezTo>
                    <a:pt x="15" y="321"/>
                    <a:pt x="44" y="289"/>
                    <a:pt x="99" y="274"/>
                  </a:cubicBezTo>
                  <a:cubicBezTo>
                    <a:pt x="144" y="261"/>
                    <a:pt x="191" y="265"/>
                    <a:pt x="236" y="266"/>
                  </a:cubicBezTo>
                  <a:cubicBezTo>
                    <a:pt x="277" y="267"/>
                    <a:pt x="318" y="268"/>
                    <a:pt x="359" y="270"/>
                  </a:cubicBezTo>
                  <a:cubicBezTo>
                    <a:pt x="374" y="270"/>
                    <a:pt x="387" y="265"/>
                    <a:pt x="393" y="250"/>
                  </a:cubicBezTo>
                  <a:cubicBezTo>
                    <a:pt x="399" y="233"/>
                    <a:pt x="400" y="215"/>
                    <a:pt x="387" y="202"/>
                  </a:cubicBezTo>
                  <a:cubicBezTo>
                    <a:pt x="381" y="196"/>
                    <a:pt x="369" y="193"/>
                    <a:pt x="360" y="193"/>
                  </a:cubicBezTo>
                  <a:cubicBezTo>
                    <a:pt x="323" y="194"/>
                    <a:pt x="286" y="196"/>
                    <a:pt x="249" y="198"/>
                  </a:cubicBezTo>
                  <a:cubicBezTo>
                    <a:pt x="193" y="201"/>
                    <a:pt x="136" y="206"/>
                    <a:pt x="80" y="209"/>
                  </a:cubicBezTo>
                  <a:cubicBezTo>
                    <a:pt x="58" y="210"/>
                    <a:pt x="53" y="205"/>
                    <a:pt x="52" y="183"/>
                  </a:cubicBezTo>
                  <a:cubicBezTo>
                    <a:pt x="47" y="130"/>
                    <a:pt x="43" y="76"/>
                    <a:pt x="38" y="23"/>
                  </a:cubicBezTo>
                  <a:cubicBezTo>
                    <a:pt x="37" y="6"/>
                    <a:pt x="42" y="0"/>
                    <a:pt x="60" y="0"/>
                  </a:cubicBezTo>
                  <a:cubicBezTo>
                    <a:pt x="98" y="0"/>
                    <a:pt x="136" y="0"/>
                    <a:pt x="174" y="0"/>
                  </a:cubicBezTo>
                  <a:cubicBezTo>
                    <a:pt x="174" y="1"/>
                    <a:pt x="174" y="2"/>
                    <a:pt x="174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1">
              <a:extLst>
                <a:ext uri="{FF2B5EF4-FFF2-40B4-BE49-F238E27FC236}">
                  <a16:creationId xmlns:a16="http://schemas.microsoft.com/office/drawing/2014/main" id="{7C9C0E93-3B29-4668-A2E8-CA3160F6F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88" y="1706563"/>
              <a:ext cx="188913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7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19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0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7"/>
                    <a:pt x="102" y="403"/>
                  </a:cubicBezTo>
                  <a:cubicBezTo>
                    <a:pt x="103" y="341"/>
                    <a:pt x="104" y="279"/>
                    <a:pt x="104" y="217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19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2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" name="White Clock Face">
            <a:extLst>
              <a:ext uri="{FF2B5EF4-FFF2-40B4-BE49-F238E27FC236}">
                <a16:creationId xmlns:a16="http://schemas.microsoft.com/office/drawing/2014/main" id="{90BEE87D-AB8A-4593-8AFA-D67DACD20AB1}"/>
              </a:ext>
            </a:extLst>
          </p:cNvPr>
          <p:cNvSpPr/>
          <p:nvPr/>
        </p:nvSpPr>
        <p:spPr>
          <a:xfrm>
            <a:off x="3954884" y="1264926"/>
            <a:ext cx="4279888" cy="4279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Minute Hand BLUR (pivot)">
            <a:extLst>
              <a:ext uri="{FF2B5EF4-FFF2-40B4-BE49-F238E27FC236}">
                <a16:creationId xmlns:a16="http://schemas.microsoft.com/office/drawing/2014/main" id="{3F7C95B6-7A92-4B6A-99F8-06BD092D313A}"/>
              </a:ext>
            </a:extLst>
          </p:cNvPr>
          <p:cNvGrpSpPr/>
          <p:nvPr/>
        </p:nvGrpSpPr>
        <p:grpSpPr>
          <a:xfrm>
            <a:off x="3604248" y="935771"/>
            <a:ext cx="4983492" cy="4967232"/>
            <a:chOff x="3604248" y="935771"/>
            <a:chExt cx="4983492" cy="4967232"/>
          </a:xfrm>
        </p:grpSpPr>
        <p:sp>
          <p:nvSpPr>
            <p:cNvPr id="49" name="invisible circle (minute)">
              <a:extLst>
                <a:ext uri="{FF2B5EF4-FFF2-40B4-BE49-F238E27FC236}">
                  <a16:creationId xmlns:a16="http://schemas.microsoft.com/office/drawing/2014/main" id="{9E3B465F-66DD-4945-89A0-D4D2BA2ED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4248" y="935771"/>
              <a:ext cx="4983492" cy="4967232"/>
            </a:xfrm>
            <a:prstGeom prst="ellipse">
              <a:avLst/>
            </a:prstGeom>
            <a:solidFill>
              <a:srgbClr val="14B8F2">
                <a:alpha val="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4" name="Minute Hand BLUR">
              <a:extLst>
                <a:ext uri="{FF2B5EF4-FFF2-40B4-BE49-F238E27FC236}">
                  <a16:creationId xmlns:a16="http://schemas.microsoft.com/office/drawing/2014/main" id="{609D0A35-09F2-48E3-9796-6DD239BCB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273" y="946363"/>
              <a:ext cx="1172799" cy="2403686"/>
            </a:xfrm>
            <a:prstGeom prst="rect">
              <a:avLst/>
            </a:prstGeom>
          </p:spPr>
        </p:pic>
      </p:grpSp>
      <p:grpSp>
        <p:nvGrpSpPr>
          <p:cNvPr id="55" name="Hour Hand (pivot)">
            <a:extLst>
              <a:ext uri="{FF2B5EF4-FFF2-40B4-BE49-F238E27FC236}">
                <a16:creationId xmlns:a16="http://schemas.microsoft.com/office/drawing/2014/main" id="{7B435D01-8950-47A2-8901-031B889547DC}"/>
              </a:ext>
            </a:extLst>
          </p:cNvPr>
          <p:cNvGrpSpPr/>
          <p:nvPr/>
        </p:nvGrpSpPr>
        <p:grpSpPr>
          <a:xfrm>
            <a:off x="4844257" y="2171734"/>
            <a:ext cx="2503474" cy="2495306"/>
            <a:chOff x="4867283" y="2178173"/>
            <a:chExt cx="2503474" cy="2495306"/>
          </a:xfrm>
        </p:grpSpPr>
        <p:sp>
          <p:nvSpPr>
            <p:cNvPr id="56" name="invisible cirlce (hour)">
              <a:extLst>
                <a:ext uri="{FF2B5EF4-FFF2-40B4-BE49-F238E27FC236}">
                  <a16:creationId xmlns:a16="http://schemas.microsoft.com/office/drawing/2014/main" id="{60927CAF-8011-4E09-A895-B3162CD4A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283" y="2178173"/>
              <a:ext cx="2503474" cy="2495306"/>
            </a:xfrm>
            <a:prstGeom prst="ellipse">
              <a:avLst/>
            </a:prstGeom>
            <a:solidFill>
              <a:srgbClr val="14B8F2">
                <a:alpha val="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hub">
              <a:extLst>
                <a:ext uri="{FF2B5EF4-FFF2-40B4-BE49-F238E27FC236}">
                  <a16:creationId xmlns:a16="http://schemas.microsoft.com/office/drawing/2014/main" id="{C02A7067-32FC-4426-94DE-3CE6ACA6A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338" y="3182938"/>
              <a:ext cx="487363" cy="485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riangle">
              <a:extLst>
                <a:ext uri="{FF2B5EF4-FFF2-40B4-BE49-F238E27FC236}">
                  <a16:creationId xmlns:a16="http://schemas.microsoft.com/office/drawing/2014/main" id="{CACF8D16-5CCB-46A0-A7B5-0121D56E5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751" y="2295525"/>
              <a:ext cx="234950" cy="1090613"/>
            </a:xfrm>
            <a:custGeom>
              <a:avLst/>
              <a:gdLst>
                <a:gd name="T0" fmla="*/ 74 w 148"/>
                <a:gd name="T1" fmla="*/ 0 h 687"/>
                <a:gd name="T2" fmla="*/ 0 w 148"/>
                <a:gd name="T3" fmla="*/ 687 h 687"/>
                <a:gd name="T4" fmla="*/ 148 w 148"/>
                <a:gd name="T5" fmla="*/ 687 h 687"/>
                <a:gd name="T6" fmla="*/ 74 w 148"/>
                <a:gd name="T7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687">
                  <a:moveTo>
                    <a:pt x="74" y="0"/>
                  </a:moveTo>
                  <a:lnTo>
                    <a:pt x="0" y="687"/>
                  </a:lnTo>
                  <a:lnTo>
                    <a:pt x="148" y="68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Minute Hand SHARP">
            <a:extLst>
              <a:ext uri="{FF2B5EF4-FFF2-40B4-BE49-F238E27FC236}">
                <a16:creationId xmlns:a16="http://schemas.microsoft.com/office/drawing/2014/main" id="{BC8E1F06-E80C-416B-B316-A851A61D5F25}"/>
              </a:ext>
            </a:extLst>
          </p:cNvPr>
          <p:cNvSpPr>
            <a:spLocks/>
          </p:cNvSpPr>
          <p:nvPr/>
        </p:nvSpPr>
        <p:spPr bwMode="auto">
          <a:xfrm>
            <a:off x="5952244" y="1371599"/>
            <a:ext cx="285169" cy="1989500"/>
          </a:xfrm>
          <a:custGeom>
            <a:avLst/>
            <a:gdLst>
              <a:gd name="T0" fmla="*/ 74 w 148"/>
              <a:gd name="T1" fmla="*/ 0 h 687"/>
              <a:gd name="T2" fmla="*/ 0 w 148"/>
              <a:gd name="T3" fmla="*/ 687 h 687"/>
              <a:gd name="T4" fmla="*/ 148 w 148"/>
              <a:gd name="T5" fmla="*/ 687 h 687"/>
              <a:gd name="T6" fmla="*/ 74 w 148"/>
              <a:gd name="T7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8" h="687">
                <a:moveTo>
                  <a:pt x="74" y="0"/>
                </a:moveTo>
                <a:lnTo>
                  <a:pt x="0" y="687"/>
                </a:lnTo>
                <a:lnTo>
                  <a:pt x="148" y="687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2" name="12">
            <a:extLst>
              <a:ext uri="{FF2B5EF4-FFF2-40B4-BE49-F238E27FC236}">
                <a16:creationId xmlns:a16="http://schemas.microsoft.com/office/drawing/2014/main" id="{C8BE9209-91EE-4795-A1A7-8E86AB9CC563}"/>
              </a:ext>
            </a:extLst>
          </p:cNvPr>
          <p:cNvGrpSpPr/>
          <p:nvPr/>
        </p:nvGrpSpPr>
        <p:grpSpPr>
          <a:xfrm>
            <a:off x="5789613" y="1440656"/>
            <a:ext cx="617538" cy="449263"/>
            <a:chOff x="5789613" y="1440656"/>
            <a:chExt cx="617538" cy="449263"/>
          </a:xfrm>
        </p:grpSpPr>
        <p:sp>
          <p:nvSpPr>
            <p:cNvPr id="70" name="2">
              <a:extLst>
                <a:ext uri="{FF2B5EF4-FFF2-40B4-BE49-F238E27FC236}">
                  <a16:creationId xmlns:a16="http://schemas.microsoft.com/office/drawing/2014/main" id="{051A4F9C-A30D-462F-B6D4-9E4DCEDFE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1443831"/>
              <a:ext cx="379413" cy="446088"/>
            </a:xfrm>
            <a:custGeom>
              <a:avLst/>
              <a:gdLst>
                <a:gd name="T0" fmla="*/ 174 w 467"/>
                <a:gd name="T1" fmla="*/ 2 h 552"/>
                <a:gd name="T2" fmla="*/ 315 w 467"/>
                <a:gd name="T3" fmla="*/ 3 h 552"/>
                <a:gd name="T4" fmla="*/ 445 w 467"/>
                <a:gd name="T5" fmla="*/ 84 h 552"/>
                <a:gd name="T6" fmla="*/ 458 w 467"/>
                <a:gd name="T7" fmla="*/ 202 h 552"/>
                <a:gd name="T8" fmla="*/ 409 w 467"/>
                <a:gd name="T9" fmla="*/ 299 h 552"/>
                <a:gd name="T10" fmla="*/ 319 w 467"/>
                <a:gd name="T11" fmla="*/ 336 h 552"/>
                <a:gd name="T12" fmla="*/ 144 w 467"/>
                <a:gd name="T13" fmla="*/ 336 h 552"/>
                <a:gd name="T14" fmla="*/ 83 w 467"/>
                <a:gd name="T15" fmla="*/ 393 h 552"/>
                <a:gd name="T16" fmla="*/ 104 w 467"/>
                <a:gd name="T17" fmla="*/ 416 h 552"/>
                <a:gd name="T18" fmla="*/ 268 w 467"/>
                <a:gd name="T19" fmla="*/ 412 h 552"/>
                <a:gd name="T20" fmla="*/ 433 w 467"/>
                <a:gd name="T21" fmla="*/ 405 h 552"/>
                <a:gd name="T22" fmla="*/ 455 w 467"/>
                <a:gd name="T23" fmla="*/ 431 h 552"/>
                <a:gd name="T24" fmla="*/ 439 w 467"/>
                <a:gd name="T25" fmla="*/ 515 h 552"/>
                <a:gd name="T26" fmla="*/ 412 w 467"/>
                <a:gd name="T27" fmla="*/ 536 h 552"/>
                <a:gd name="T28" fmla="*/ 178 w 467"/>
                <a:gd name="T29" fmla="*/ 545 h 552"/>
                <a:gd name="T30" fmla="*/ 24 w 467"/>
                <a:gd name="T31" fmla="*/ 551 h 552"/>
                <a:gd name="T32" fmla="*/ 1 w 467"/>
                <a:gd name="T33" fmla="*/ 527 h 552"/>
                <a:gd name="T34" fmla="*/ 11 w 467"/>
                <a:gd name="T35" fmla="*/ 378 h 552"/>
                <a:gd name="T36" fmla="*/ 99 w 467"/>
                <a:gd name="T37" fmla="*/ 274 h 552"/>
                <a:gd name="T38" fmla="*/ 236 w 467"/>
                <a:gd name="T39" fmla="*/ 266 h 552"/>
                <a:gd name="T40" fmla="*/ 359 w 467"/>
                <a:gd name="T41" fmla="*/ 270 h 552"/>
                <a:gd name="T42" fmla="*/ 393 w 467"/>
                <a:gd name="T43" fmla="*/ 250 h 552"/>
                <a:gd name="T44" fmla="*/ 387 w 467"/>
                <a:gd name="T45" fmla="*/ 202 h 552"/>
                <a:gd name="T46" fmla="*/ 360 w 467"/>
                <a:gd name="T47" fmla="*/ 193 h 552"/>
                <a:gd name="T48" fmla="*/ 249 w 467"/>
                <a:gd name="T49" fmla="*/ 198 h 552"/>
                <a:gd name="T50" fmla="*/ 80 w 467"/>
                <a:gd name="T51" fmla="*/ 209 h 552"/>
                <a:gd name="T52" fmla="*/ 52 w 467"/>
                <a:gd name="T53" fmla="*/ 183 h 552"/>
                <a:gd name="T54" fmla="*/ 38 w 467"/>
                <a:gd name="T55" fmla="*/ 23 h 552"/>
                <a:gd name="T56" fmla="*/ 60 w 467"/>
                <a:gd name="T57" fmla="*/ 0 h 552"/>
                <a:gd name="T58" fmla="*/ 174 w 467"/>
                <a:gd name="T59" fmla="*/ 0 h 552"/>
                <a:gd name="T60" fmla="*/ 174 w 467"/>
                <a:gd name="T61" fmla="*/ 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7" h="552">
                  <a:moveTo>
                    <a:pt x="174" y="2"/>
                  </a:moveTo>
                  <a:cubicBezTo>
                    <a:pt x="221" y="2"/>
                    <a:pt x="268" y="0"/>
                    <a:pt x="315" y="3"/>
                  </a:cubicBezTo>
                  <a:cubicBezTo>
                    <a:pt x="372" y="7"/>
                    <a:pt x="420" y="29"/>
                    <a:pt x="445" y="84"/>
                  </a:cubicBezTo>
                  <a:cubicBezTo>
                    <a:pt x="463" y="122"/>
                    <a:pt x="467" y="161"/>
                    <a:pt x="458" y="202"/>
                  </a:cubicBezTo>
                  <a:cubicBezTo>
                    <a:pt x="450" y="239"/>
                    <a:pt x="438" y="273"/>
                    <a:pt x="409" y="299"/>
                  </a:cubicBezTo>
                  <a:cubicBezTo>
                    <a:pt x="383" y="323"/>
                    <a:pt x="354" y="336"/>
                    <a:pt x="319" y="336"/>
                  </a:cubicBezTo>
                  <a:cubicBezTo>
                    <a:pt x="261" y="337"/>
                    <a:pt x="203" y="336"/>
                    <a:pt x="144" y="336"/>
                  </a:cubicBezTo>
                  <a:cubicBezTo>
                    <a:pt x="111" y="337"/>
                    <a:pt x="86" y="359"/>
                    <a:pt x="83" y="393"/>
                  </a:cubicBezTo>
                  <a:cubicBezTo>
                    <a:pt x="81" y="410"/>
                    <a:pt x="86" y="416"/>
                    <a:pt x="104" y="416"/>
                  </a:cubicBezTo>
                  <a:cubicBezTo>
                    <a:pt x="159" y="415"/>
                    <a:pt x="214" y="414"/>
                    <a:pt x="268" y="412"/>
                  </a:cubicBezTo>
                  <a:cubicBezTo>
                    <a:pt x="323" y="410"/>
                    <a:pt x="378" y="407"/>
                    <a:pt x="433" y="405"/>
                  </a:cubicBezTo>
                  <a:cubicBezTo>
                    <a:pt x="457" y="404"/>
                    <a:pt x="460" y="408"/>
                    <a:pt x="455" y="431"/>
                  </a:cubicBezTo>
                  <a:cubicBezTo>
                    <a:pt x="449" y="459"/>
                    <a:pt x="444" y="487"/>
                    <a:pt x="439" y="515"/>
                  </a:cubicBezTo>
                  <a:cubicBezTo>
                    <a:pt x="436" y="531"/>
                    <a:pt x="428" y="536"/>
                    <a:pt x="412" y="536"/>
                  </a:cubicBezTo>
                  <a:cubicBezTo>
                    <a:pt x="334" y="539"/>
                    <a:pt x="256" y="542"/>
                    <a:pt x="178" y="545"/>
                  </a:cubicBezTo>
                  <a:cubicBezTo>
                    <a:pt x="127" y="547"/>
                    <a:pt x="76" y="550"/>
                    <a:pt x="24" y="551"/>
                  </a:cubicBezTo>
                  <a:cubicBezTo>
                    <a:pt x="2" y="552"/>
                    <a:pt x="0" y="549"/>
                    <a:pt x="1" y="527"/>
                  </a:cubicBezTo>
                  <a:cubicBezTo>
                    <a:pt x="4" y="477"/>
                    <a:pt x="7" y="427"/>
                    <a:pt x="11" y="378"/>
                  </a:cubicBezTo>
                  <a:cubicBezTo>
                    <a:pt x="15" y="321"/>
                    <a:pt x="44" y="289"/>
                    <a:pt x="99" y="274"/>
                  </a:cubicBezTo>
                  <a:cubicBezTo>
                    <a:pt x="144" y="261"/>
                    <a:pt x="191" y="265"/>
                    <a:pt x="236" y="266"/>
                  </a:cubicBezTo>
                  <a:cubicBezTo>
                    <a:pt x="277" y="267"/>
                    <a:pt x="318" y="268"/>
                    <a:pt x="359" y="270"/>
                  </a:cubicBezTo>
                  <a:cubicBezTo>
                    <a:pt x="374" y="270"/>
                    <a:pt x="387" y="265"/>
                    <a:pt x="393" y="250"/>
                  </a:cubicBezTo>
                  <a:cubicBezTo>
                    <a:pt x="399" y="233"/>
                    <a:pt x="400" y="215"/>
                    <a:pt x="387" y="202"/>
                  </a:cubicBezTo>
                  <a:cubicBezTo>
                    <a:pt x="381" y="196"/>
                    <a:pt x="369" y="193"/>
                    <a:pt x="360" y="193"/>
                  </a:cubicBezTo>
                  <a:cubicBezTo>
                    <a:pt x="323" y="194"/>
                    <a:pt x="286" y="196"/>
                    <a:pt x="249" y="198"/>
                  </a:cubicBezTo>
                  <a:cubicBezTo>
                    <a:pt x="193" y="201"/>
                    <a:pt x="136" y="206"/>
                    <a:pt x="80" y="209"/>
                  </a:cubicBezTo>
                  <a:cubicBezTo>
                    <a:pt x="58" y="210"/>
                    <a:pt x="53" y="205"/>
                    <a:pt x="52" y="183"/>
                  </a:cubicBezTo>
                  <a:cubicBezTo>
                    <a:pt x="47" y="130"/>
                    <a:pt x="43" y="76"/>
                    <a:pt x="38" y="23"/>
                  </a:cubicBezTo>
                  <a:cubicBezTo>
                    <a:pt x="37" y="6"/>
                    <a:pt x="42" y="0"/>
                    <a:pt x="60" y="0"/>
                  </a:cubicBezTo>
                  <a:cubicBezTo>
                    <a:pt x="98" y="0"/>
                    <a:pt x="136" y="0"/>
                    <a:pt x="174" y="0"/>
                  </a:cubicBezTo>
                  <a:cubicBezTo>
                    <a:pt x="174" y="1"/>
                    <a:pt x="174" y="2"/>
                    <a:pt x="174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1">
              <a:extLst>
                <a:ext uri="{FF2B5EF4-FFF2-40B4-BE49-F238E27FC236}">
                  <a16:creationId xmlns:a16="http://schemas.microsoft.com/office/drawing/2014/main" id="{411ADAD6-EFF9-4B7B-974F-87273CF06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1440656"/>
              <a:ext cx="188913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8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20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1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8"/>
                    <a:pt x="102" y="403"/>
                  </a:cubicBezTo>
                  <a:cubicBezTo>
                    <a:pt x="103" y="341"/>
                    <a:pt x="104" y="279"/>
                    <a:pt x="104" y="218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20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3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11">
            <a:extLst>
              <a:ext uri="{FF2B5EF4-FFF2-40B4-BE49-F238E27FC236}">
                <a16:creationId xmlns:a16="http://schemas.microsoft.com/office/drawing/2014/main" id="{CBE71F9A-39E3-481C-BFA0-E05CEC53DCDD}"/>
              </a:ext>
            </a:extLst>
          </p:cNvPr>
          <p:cNvGrpSpPr/>
          <p:nvPr/>
        </p:nvGrpSpPr>
        <p:grpSpPr>
          <a:xfrm>
            <a:off x="4895851" y="1693069"/>
            <a:ext cx="412750" cy="449263"/>
            <a:chOff x="4895851" y="1693069"/>
            <a:chExt cx="412750" cy="449263"/>
          </a:xfrm>
        </p:grpSpPr>
        <p:sp>
          <p:nvSpPr>
            <p:cNvPr id="78" name="1">
              <a:extLst>
                <a:ext uri="{FF2B5EF4-FFF2-40B4-BE49-F238E27FC236}">
                  <a16:creationId xmlns:a16="http://schemas.microsoft.com/office/drawing/2014/main" id="{F6CE011C-0F5D-4E84-8ABD-B3AB6DB83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1693069"/>
              <a:ext cx="188913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7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19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0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7"/>
                    <a:pt x="102" y="403"/>
                  </a:cubicBezTo>
                  <a:cubicBezTo>
                    <a:pt x="103" y="341"/>
                    <a:pt x="104" y="279"/>
                    <a:pt x="104" y="217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19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2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1">
              <a:extLst>
                <a:ext uri="{FF2B5EF4-FFF2-40B4-BE49-F238E27FC236}">
                  <a16:creationId xmlns:a16="http://schemas.microsoft.com/office/drawing/2014/main" id="{8D70D90A-F54B-4467-8339-A0D0B8E26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276" y="1693069"/>
              <a:ext cx="187325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7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19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0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7"/>
                    <a:pt x="102" y="403"/>
                  </a:cubicBezTo>
                  <a:cubicBezTo>
                    <a:pt x="103" y="341"/>
                    <a:pt x="104" y="279"/>
                    <a:pt x="104" y="217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19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2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10">
            <a:extLst>
              <a:ext uri="{FF2B5EF4-FFF2-40B4-BE49-F238E27FC236}">
                <a16:creationId xmlns:a16="http://schemas.microsoft.com/office/drawing/2014/main" id="{0C49BD8F-710C-4352-A244-5742447495A2}"/>
              </a:ext>
            </a:extLst>
          </p:cNvPr>
          <p:cNvGrpSpPr/>
          <p:nvPr/>
        </p:nvGrpSpPr>
        <p:grpSpPr>
          <a:xfrm>
            <a:off x="4318001" y="2321719"/>
            <a:ext cx="646113" cy="461962"/>
            <a:chOff x="4318001" y="2321719"/>
            <a:chExt cx="646113" cy="461962"/>
          </a:xfrm>
        </p:grpSpPr>
        <p:sp>
          <p:nvSpPr>
            <p:cNvPr id="66" name="0">
              <a:extLst>
                <a:ext uri="{FF2B5EF4-FFF2-40B4-BE49-F238E27FC236}">
                  <a16:creationId xmlns:a16="http://schemas.microsoft.com/office/drawing/2014/main" id="{D0B3EFC9-971C-46E6-9E0E-00DE2E1C8A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0251" y="2329656"/>
              <a:ext cx="423863" cy="454025"/>
            </a:xfrm>
            <a:custGeom>
              <a:avLst/>
              <a:gdLst>
                <a:gd name="T0" fmla="*/ 273 w 522"/>
                <a:gd name="T1" fmla="*/ 1 h 561"/>
                <a:gd name="T2" fmla="*/ 381 w 522"/>
                <a:gd name="T3" fmla="*/ 1 h 561"/>
                <a:gd name="T4" fmla="*/ 517 w 522"/>
                <a:gd name="T5" fmla="*/ 113 h 561"/>
                <a:gd name="T6" fmla="*/ 520 w 522"/>
                <a:gd name="T7" fmla="*/ 219 h 561"/>
                <a:gd name="T8" fmla="*/ 510 w 522"/>
                <a:gd name="T9" fmla="*/ 393 h 561"/>
                <a:gd name="T10" fmla="*/ 484 w 522"/>
                <a:gd name="T11" fmla="*/ 497 h 561"/>
                <a:gd name="T12" fmla="*/ 355 w 522"/>
                <a:gd name="T13" fmla="*/ 555 h 561"/>
                <a:gd name="T14" fmla="*/ 270 w 522"/>
                <a:gd name="T15" fmla="*/ 551 h 561"/>
                <a:gd name="T16" fmla="*/ 142 w 522"/>
                <a:gd name="T17" fmla="*/ 542 h 561"/>
                <a:gd name="T18" fmla="*/ 41 w 522"/>
                <a:gd name="T19" fmla="*/ 468 h 561"/>
                <a:gd name="T20" fmla="*/ 11 w 522"/>
                <a:gd name="T21" fmla="*/ 352 h 561"/>
                <a:gd name="T22" fmla="*/ 2 w 522"/>
                <a:gd name="T23" fmla="*/ 183 h 561"/>
                <a:gd name="T24" fmla="*/ 107 w 522"/>
                <a:gd name="T25" fmla="*/ 12 h 561"/>
                <a:gd name="T26" fmla="*/ 157 w 522"/>
                <a:gd name="T27" fmla="*/ 1 h 561"/>
                <a:gd name="T28" fmla="*/ 273 w 522"/>
                <a:gd name="T29" fmla="*/ 1 h 561"/>
                <a:gd name="T30" fmla="*/ 221 w 522"/>
                <a:gd name="T31" fmla="*/ 441 h 561"/>
                <a:gd name="T32" fmla="*/ 221 w 522"/>
                <a:gd name="T33" fmla="*/ 441 h 561"/>
                <a:gd name="T34" fmla="*/ 343 w 522"/>
                <a:gd name="T35" fmla="*/ 440 h 561"/>
                <a:gd name="T36" fmla="*/ 364 w 522"/>
                <a:gd name="T37" fmla="*/ 419 h 561"/>
                <a:gd name="T38" fmla="*/ 359 w 522"/>
                <a:gd name="T39" fmla="*/ 383 h 561"/>
                <a:gd name="T40" fmla="*/ 346 w 522"/>
                <a:gd name="T41" fmla="*/ 217 h 561"/>
                <a:gd name="T42" fmla="*/ 323 w 522"/>
                <a:gd name="T43" fmla="*/ 195 h 561"/>
                <a:gd name="T44" fmla="*/ 108 w 522"/>
                <a:gd name="T45" fmla="*/ 208 h 561"/>
                <a:gd name="T46" fmla="*/ 86 w 522"/>
                <a:gd name="T47" fmla="*/ 231 h 561"/>
                <a:gd name="T48" fmla="*/ 81 w 522"/>
                <a:gd name="T49" fmla="*/ 416 h 561"/>
                <a:gd name="T50" fmla="*/ 105 w 522"/>
                <a:gd name="T51" fmla="*/ 441 h 561"/>
                <a:gd name="T52" fmla="*/ 221 w 522"/>
                <a:gd name="T53" fmla="*/ 44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2" h="561">
                  <a:moveTo>
                    <a:pt x="273" y="1"/>
                  </a:moveTo>
                  <a:cubicBezTo>
                    <a:pt x="309" y="1"/>
                    <a:pt x="345" y="1"/>
                    <a:pt x="381" y="1"/>
                  </a:cubicBezTo>
                  <a:cubicBezTo>
                    <a:pt x="455" y="2"/>
                    <a:pt x="504" y="40"/>
                    <a:pt x="517" y="113"/>
                  </a:cubicBezTo>
                  <a:cubicBezTo>
                    <a:pt x="522" y="147"/>
                    <a:pt x="521" y="183"/>
                    <a:pt x="520" y="219"/>
                  </a:cubicBezTo>
                  <a:cubicBezTo>
                    <a:pt x="518" y="277"/>
                    <a:pt x="514" y="335"/>
                    <a:pt x="510" y="393"/>
                  </a:cubicBezTo>
                  <a:cubicBezTo>
                    <a:pt x="508" y="429"/>
                    <a:pt x="505" y="465"/>
                    <a:pt x="484" y="497"/>
                  </a:cubicBezTo>
                  <a:cubicBezTo>
                    <a:pt x="459" y="537"/>
                    <a:pt x="404" y="561"/>
                    <a:pt x="355" y="555"/>
                  </a:cubicBezTo>
                  <a:cubicBezTo>
                    <a:pt x="327" y="552"/>
                    <a:pt x="298" y="553"/>
                    <a:pt x="270" y="551"/>
                  </a:cubicBezTo>
                  <a:cubicBezTo>
                    <a:pt x="227" y="549"/>
                    <a:pt x="185" y="545"/>
                    <a:pt x="142" y="542"/>
                  </a:cubicBezTo>
                  <a:cubicBezTo>
                    <a:pt x="93" y="538"/>
                    <a:pt x="61" y="510"/>
                    <a:pt x="41" y="468"/>
                  </a:cubicBezTo>
                  <a:cubicBezTo>
                    <a:pt x="23" y="432"/>
                    <a:pt x="12" y="394"/>
                    <a:pt x="11" y="352"/>
                  </a:cubicBezTo>
                  <a:cubicBezTo>
                    <a:pt x="10" y="296"/>
                    <a:pt x="0" y="239"/>
                    <a:pt x="2" y="183"/>
                  </a:cubicBezTo>
                  <a:cubicBezTo>
                    <a:pt x="5" y="109"/>
                    <a:pt x="38" y="48"/>
                    <a:pt x="107" y="12"/>
                  </a:cubicBezTo>
                  <a:cubicBezTo>
                    <a:pt x="121" y="5"/>
                    <a:pt x="140" y="2"/>
                    <a:pt x="157" y="1"/>
                  </a:cubicBezTo>
                  <a:cubicBezTo>
                    <a:pt x="196" y="0"/>
                    <a:pt x="234" y="1"/>
                    <a:pt x="273" y="1"/>
                  </a:cubicBezTo>
                  <a:close/>
                  <a:moveTo>
                    <a:pt x="221" y="441"/>
                  </a:moveTo>
                  <a:cubicBezTo>
                    <a:pt x="221" y="441"/>
                    <a:pt x="221" y="441"/>
                    <a:pt x="221" y="441"/>
                  </a:cubicBezTo>
                  <a:cubicBezTo>
                    <a:pt x="262" y="441"/>
                    <a:pt x="302" y="441"/>
                    <a:pt x="343" y="440"/>
                  </a:cubicBezTo>
                  <a:cubicBezTo>
                    <a:pt x="361" y="440"/>
                    <a:pt x="365" y="435"/>
                    <a:pt x="364" y="419"/>
                  </a:cubicBezTo>
                  <a:cubicBezTo>
                    <a:pt x="362" y="407"/>
                    <a:pt x="360" y="395"/>
                    <a:pt x="359" y="383"/>
                  </a:cubicBezTo>
                  <a:cubicBezTo>
                    <a:pt x="354" y="327"/>
                    <a:pt x="350" y="272"/>
                    <a:pt x="346" y="217"/>
                  </a:cubicBezTo>
                  <a:cubicBezTo>
                    <a:pt x="344" y="198"/>
                    <a:pt x="341" y="194"/>
                    <a:pt x="323" y="195"/>
                  </a:cubicBezTo>
                  <a:cubicBezTo>
                    <a:pt x="251" y="199"/>
                    <a:pt x="180" y="204"/>
                    <a:pt x="108" y="208"/>
                  </a:cubicBezTo>
                  <a:cubicBezTo>
                    <a:pt x="93" y="209"/>
                    <a:pt x="86" y="216"/>
                    <a:pt x="86" y="231"/>
                  </a:cubicBezTo>
                  <a:cubicBezTo>
                    <a:pt x="84" y="293"/>
                    <a:pt x="82" y="355"/>
                    <a:pt x="81" y="416"/>
                  </a:cubicBezTo>
                  <a:cubicBezTo>
                    <a:pt x="80" y="436"/>
                    <a:pt x="86" y="440"/>
                    <a:pt x="105" y="441"/>
                  </a:cubicBezTo>
                  <a:cubicBezTo>
                    <a:pt x="144" y="441"/>
                    <a:pt x="182" y="441"/>
                    <a:pt x="221" y="4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1">
              <a:extLst>
                <a:ext uri="{FF2B5EF4-FFF2-40B4-BE49-F238E27FC236}">
                  <a16:creationId xmlns:a16="http://schemas.microsoft.com/office/drawing/2014/main" id="{8E95D705-E017-475E-B3B4-3891B61E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1" y="2321719"/>
              <a:ext cx="188913" cy="449263"/>
            </a:xfrm>
            <a:custGeom>
              <a:avLst/>
              <a:gdLst>
                <a:gd name="T0" fmla="*/ 229 w 232"/>
                <a:gd name="T1" fmla="*/ 74 h 555"/>
                <a:gd name="T2" fmla="*/ 218 w 232"/>
                <a:gd name="T3" fmla="*/ 410 h 555"/>
                <a:gd name="T4" fmla="*/ 213 w 232"/>
                <a:gd name="T5" fmla="*/ 524 h 555"/>
                <a:gd name="T6" fmla="*/ 185 w 232"/>
                <a:gd name="T7" fmla="*/ 551 h 555"/>
                <a:gd name="T8" fmla="*/ 116 w 232"/>
                <a:gd name="T9" fmla="*/ 554 h 555"/>
                <a:gd name="T10" fmla="*/ 98 w 232"/>
                <a:gd name="T11" fmla="*/ 536 h 555"/>
                <a:gd name="T12" fmla="*/ 102 w 232"/>
                <a:gd name="T13" fmla="*/ 403 h 555"/>
                <a:gd name="T14" fmla="*/ 104 w 232"/>
                <a:gd name="T15" fmla="*/ 217 h 555"/>
                <a:gd name="T16" fmla="*/ 99 w 232"/>
                <a:gd name="T17" fmla="*/ 201 h 555"/>
                <a:gd name="T18" fmla="*/ 81 w 232"/>
                <a:gd name="T19" fmla="*/ 206 h 555"/>
                <a:gd name="T20" fmla="*/ 44 w 232"/>
                <a:gd name="T21" fmla="*/ 196 h 555"/>
                <a:gd name="T22" fmla="*/ 10 w 232"/>
                <a:gd name="T23" fmla="*/ 119 h 555"/>
                <a:gd name="T24" fmla="*/ 16 w 232"/>
                <a:gd name="T25" fmla="*/ 77 h 555"/>
                <a:gd name="T26" fmla="*/ 75 w 232"/>
                <a:gd name="T27" fmla="*/ 15 h 555"/>
                <a:gd name="T28" fmla="*/ 112 w 232"/>
                <a:gd name="T29" fmla="*/ 2 h 555"/>
                <a:gd name="T30" fmla="*/ 207 w 232"/>
                <a:gd name="T31" fmla="*/ 12 h 555"/>
                <a:gd name="T32" fmla="*/ 231 w 232"/>
                <a:gd name="T33" fmla="*/ 39 h 555"/>
                <a:gd name="T34" fmla="*/ 229 w 232"/>
                <a:gd name="T35" fmla="*/ 74 h 555"/>
                <a:gd name="T36" fmla="*/ 229 w 232"/>
                <a:gd name="T37" fmla="*/ 7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2" h="555">
                  <a:moveTo>
                    <a:pt x="229" y="74"/>
                  </a:moveTo>
                  <a:cubicBezTo>
                    <a:pt x="225" y="186"/>
                    <a:pt x="222" y="298"/>
                    <a:pt x="218" y="410"/>
                  </a:cubicBezTo>
                  <a:cubicBezTo>
                    <a:pt x="217" y="448"/>
                    <a:pt x="214" y="486"/>
                    <a:pt x="213" y="524"/>
                  </a:cubicBezTo>
                  <a:cubicBezTo>
                    <a:pt x="212" y="546"/>
                    <a:pt x="207" y="550"/>
                    <a:pt x="185" y="551"/>
                  </a:cubicBezTo>
                  <a:cubicBezTo>
                    <a:pt x="162" y="552"/>
                    <a:pt x="139" y="553"/>
                    <a:pt x="116" y="554"/>
                  </a:cubicBezTo>
                  <a:cubicBezTo>
                    <a:pt x="103" y="555"/>
                    <a:pt x="98" y="550"/>
                    <a:pt x="98" y="536"/>
                  </a:cubicBezTo>
                  <a:cubicBezTo>
                    <a:pt x="100" y="492"/>
                    <a:pt x="101" y="447"/>
                    <a:pt x="102" y="403"/>
                  </a:cubicBezTo>
                  <a:cubicBezTo>
                    <a:pt x="103" y="341"/>
                    <a:pt x="104" y="279"/>
                    <a:pt x="104" y="217"/>
                  </a:cubicBezTo>
                  <a:cubicBezTo>
                    <a:pt x="104" y="212"/>
                    <a:pt x="102" y="202"/>
                    <a:pt x="99" y="201"/>
                  </a:cubicBezTo>
                  <a:cubicBezTo>
                    <a:pt x="94" y="200"/>
                    <a:pt x="86" y="202"/>
                    <a:pt x="81" y="206"/>
                  </a:cubicBezTo>
                  <a:cubicBezTo>
                    <a:pt x="60" y="220"/>
                    <a:pt x="54" y="219"/>
                    <a:pt x="44" y="196"/>
                  </a:cubicBezTo>
                  <a:cubicBezTo>
                    <a:pt x="33" y="170"/>
                    <a:pt x="21" y="145"/>
                    <a:pt x="10" y="119"/>
                  </a:cubicBezTo>
                  <a:cubicBezTo>
                    <a:pt x="0" y="99"/>
                    <a:pt x="1" y="93"/>
                    <a:pt x="16" y="77"/>
                  </a:cubicBezTo>
                  <a:cubicBezTo>
                    <a:pt x="36" y="56"/>
                    <a:pt x="56" y="36"/>
                    <a:pt x="75" y="15"/>
                  </a:cubicBezTo>
                  <a:cubicBezTo>
                    <a:pt x="85" y="4"/>
                    <a:pt x="96" y="0"/>
                    <a:pt x="112" y="2"/>
                  </a:cubicBezTo>
                  <a:cubicBezTo>
                    <a:pt x="143" y="7"/>
                    <a:pt x="175" y="9"/>
                    <a:pt x="207" y="12"/>
                  </a:cubicBezTo>
                  <a:cubicBezTo>
                    <a:pt x="226" y="14"/>
                    <a:pt x="232" y="20"/>
                    <a:pt x="231" y="39"/>
                  </a:cubicBezTo>
                  <a:cubicBezTo>
                    <a:pt x="231" y="51"/>
                    <a:pt x="230" y="62"/>
                    <a:pt x="229" y="74"/>
                  </a:cubicBezTo>
                  <a:cubicBezTo>
                    <a:pt x="229" y="74"/>
                    <a:pt x="229" y="74"/>
                    <a:pt x="229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9">
            <a:extLst>
              <a:ext uri="{FF2B5EF4-FFF2-40B4-BE49-F238E27FC236}">
                <a16:creationId xmlns:a16="http://schemas.microsoft.com/office/drawing/2014/main" id="{F0005998-E036-4FD6-9391-10D5F2C8D18D}"/>
              </a:ext>
            </a:extLst>
          </p:cNvPr>
          <p:cNvSpPr>
            <a:spLocks noEditPoints="1"/>
          </p:cNvSpPr>
          <p:nvPr/>
        </p:nvSpPr>
        <p:spPr bwMode="auto">
          <a:xfrm>
            <a:off x="4160838" y="3182144"/>
            <a:ext cx="396875" cy="450850"/>
          </a:xfrm>
          <a:custGeom>
            <a:avLst/>
            <a:gdLst>
              <a:gd name="T0" fmla="*/ 198 w 489"/>
              <a:gd name="T1" fmla="*/ 6 h 556"/>
              <a:gd name="T2" fmla="*/ 336 w 489"/>
              <a:gd name="T3" fmla="*/ 1 h 556"/>
              <a:gd name="T4" fmla="*/ 433 w 489"/>
              <a:gd name="T5" fmla="*/ 32 h 556"/>
              <a:gd name="T6" fmla="*/ 465 w 489"/>
              <a:gd name="T7" fmla="*/ 74 h 556"/>
              <a:gd name="T8" fmla="*/ 480 w 489"/>
              <a:gd name="T9" fmla="*/ 127 h 556"/>
              <a:gd name="T10" fmla="*/ 478 w 489"/>
              <a:gd name="T11" fmla="*/ 398 h 556"/>
              <a:gd name="T12" fmla="*/ 351 w 489"/>
              <a:gd name="T13" fmla="*/ 542 h 556"/>
              <a:gd name="T14" fmla="*/ 202 w 489"/>
              <a:gd name="T15" fmla="*/ 545 h 556"/>
              <a:gd name="T16" fmla="*/ 113 w 489"/>
              <a:gd name="T17" fmla="*/ 540 h 556"/>
              <a:gd name="T18" fmla="*/ 63 w 489"/>
              <a:gd name="T19" fmla="*/ 535 h 556"/>
              <a:gd name="T20" fmla="*/ 48 w 489"/>
              <a:gd name="T21" fmla="*/ 518 h 556"/>
              <a:gd name="T22" fmla="*/ 48 w 489"/>
              <a:gd name="T23" fmla="*/ 444 h 556"/>
              <a:gd name="T24" fmla="*/ 68 w 489"/>
              <a:gd name="T25" fmla="*/ 428 h 556"/>
              <a:gd name="T26" fmla="*/ 248 w 489"/>
              <a:gd name="T27" fmla="*/ 438 h 556"/>
              <a:gd name="T28" fmla="*/ 309 w 489"/>
              <a:gd name="T29" fmla="*/ 440 h 556"/>
              <a:gd name="T30" fmla="*/ 360 w 489"/>
              <a:gd name="T31" fmla="*/ 373 h 556"/>
              <a:gd name="T32" fmla="*/ 343 w 489"/>
              <a:gd name="T33" fmla="*/ 364 h 556"/>
              <a:gd name="T34" fmla="*/ 292 w 489"/>
              <a:gd name="T35" fmla="*/ 377 h 556"/>
              <a:gd name="T36" fmla="*/ 156 w 489"/>
              <a:gd name="T37" fmla="*/ 375 h 556"/>
              <a:gd name="T38" fmla="*/ 14 w 489"/>
              <a:gd name="T39" fmla="*/ 257 h 556"/>
              <a:gd name="T40" fmla="*/ 13 w 489"/>
              <a:gd name="T41" fmla="*/ 119 h 556"/>
              <a:gd name="T42" fmla="*/ 112 w 489"/>
              <a:gd name="T43" fmla="*/ 16 h 556"/>
              <a:gd name="T44" fmla="*/ 197 w 489"/>
              <a:gd name="T45" fmla="*/ 2 h 556"/>
              <a:gd name="T46" fmla="*/ 198 w 489"/>
              <a:gd name="T47" fmla="*/ 6 h 556"/>
              <a:gd name="T48" fmla="*/ 178 w 489"/>
              <a:gd name="T49" fmla="*/ 204 h 556"/>
              <a:gd name="T50" fmla="*/ 177 w 489"/>
              <a:gd name="T51" fmla="*/ 200 h 556"/>
              <a:gd name="T52" fmla="*/ 134 w 489"/>
              <a:gd name="T53" fmla="*/ 208 h 556"/>
              <a:gd name="T54" fmla="*/ 100 w 489"/>
              <a:gd name="T55" fmla="*/ 246 h 556"/>
              <a:gd name="T56" fmla="*/ 115 w 489"/>
              <a:gd name="T57" fmla="*/ 291 h 556"/>
              <a:gd name="T58" fmla="*/ 154 w 489"/>
              <a:gd name="T59" fmla="*/ 302 h 556"/>
              <a:gd name="T60" fmla="*/ 271 w 489"/>
              <a:gd name="T61" fmla="*/ 310 h 556"/>
              <a:gd name="T62" fmla="*/ 323 w 489"/>
              <a:gd name="T63" fmla="*/ 312 h 556"/>
              <a:gd name="T64" fmla="*/ 368 w 489"/>
              <a:gd name="T65" fmla="*/ 261 h 556"/>
              <a:gd name="T66" fmla="*/ 325 w 489"/>
              <a:gd name="T67" fmla="*/ 208 h 556"/>
              <a:gd name="T68" fmla="*/ 178 w 489"/>
              <a:gd name="T69" fmla="*/ 204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89" h="556">
                <a:moveTo>
                  <a:pt x="198" y="6"/>
                </a:moveTo>
                <a:cubicBezTo>
                  <a:pt x="244" y="4"/>
                  <a:pt x="290" y="2"/>
                  <a:pt x="336" y="1"/>
                </a:cubicBezTo>
                <a:cubicBezTo>
                  <a:pt x="371" y="0"/>
                  <a:pt x="406" y="8"/>
                  <a:pt x="433" y="32"/>
                </a:cubicBezTo>
                <a:cubicBezTo>
                  <a:pt x="447" y="43"/>
                  <a:pt x="458" y="59"/>
                  <a:pt x="465" y="74"/>
                </a:cubicBezTo>
                <a:cubicBezTo>
                  <a:pt x="473" y="91"/>
                  <a:pt x="478" y="109"/>
                  <a:pt x="480" y="127"/>
                </a:cubicBezTo>
                <a:cubicBezTo>
                  <a:pt x="489" y="217"/>
                  <a:pt x="483" y="308"/>
                  <a:pt x="478" y="398"/>
                </a:cubicBezTo>
                <a:cubicBezTo>
                  <a:pt x="475" y="466"/>
                  <a:pt x="417" y="524"/>
                  <a:pt x="351" y="542"/>
                </a:cubicBezTo>
                <a:cubicBezTo>
                  <a:pt x="301" y="556"/>
                  <a:pt x="252" y="550"/>
                  <a:pt x="202" y="545"/>
                </a:cubicBezTo>
                <a:cubicBezTo>
                  <a:pt x="172" y="542"/>
                  <a:pt x="143" y="542"/>
                  <a:pt x="113" y="540"/>
                </a:cubicBezTo>
                <a:cubicBezTo>
                  <a:pt x="96" y="539"/>
                  <a:pt x="79" y="537"/>
                  <a:pt x="63" y="535"/>
                </a:cubicBezTo>
                <a:cubicBezTo>
                  <a:pt x="52" y="535"/>
                  <a:pt x="48" y="527"/>
                  <a:pt x="48" y="518"/>
                </a:cubicBezTo>
                <a:cubicBezTo>
                  <a:pt x="47" y="493"/>
                  <a:pt x="47" y="468"/>
                  <a:pt x="48" y="444"/>
                </a:cubicBezTo>
                <a:cubicBezTo>
                  <a:pt x="48" y="431"/>
                  <a:pt x="56" y="427"/>
                  <a:pt x="68" y="428"/>
                </a:cubicBezTo>
                <a:cubicBezTo>
                  <a:pt x="128" y="431"/>
                  <a:pt x="188" y="435"/>
                  <a:pt x="248" y="438"/>
                </a:cubicBezTo>
                <a:cubicBezTo>
                  <a:pt x="268" y="439"/>
                  <a:pt x="289" y="440"/>
                  <a:pt x="309" y="440"/>
                </a:cubicBezTo>
                <a:cubicBezTo>
                  <a:pt x="348" y="441"/>
                  <a:pt x="365" y="409"/>
                  <a:pt x="360" y="373"/>
                </a:cubicBezTo>
                <a:cubicBezTo>
                  <a:pt x="359" y="364"/>
                  <a:pt x="353" y="361"/>
                  <a:pt x="343" y="364"/>
                </a:cubicBezTo>
                <a:cubicBezTo>
                  <a:pt x="326" y="369"/>
                  <a:pt x="309" y="376"/>
                  <a:pt x="292" y="377"/>
                </a:cubicBezTo>
                <a:cubicBezTo>
                  <a:pt x="247" y="378"/>
                  <a:pt x="201" y="378"/>
                  <a:pt x="156" y="375"/>
                </a:cubicBezTo>
                <a:cubicBezTo>
                  <a:pt x="82" y="372"/>
                  <a:pt x="32" y="329"/>
                  <a:pt x="14" y="257"/>
                </a:cubicBezTo>
                <a:cubicBezTo>
                  <a:pt x="2" y="211"/>
                  <a:pt x="0" y="165"/>
                  <a:pt x="13" y="119"/>
                </a:cubicBezTo>
                <a:cubicBezTo>
                  <a:pt x="27" y="67"/>
                  <a:pt x="58" y="30"/>
                  <a:pt x="112" y="16"/>
                </a:cubicBezTo>
                <a:cubicBezTo>
                  <a:pt x="140" y="9"/>
                  <a:pt x="169" y="7"/>
                  <a:pt x="197" y="2"/>
                </a:cubicBezTo>
                <a:cubicBezTo>
                  <a:pt x="197" y="3"/>
                  <a:pt x="198" y="5"/>
                  <a:pt x="198" y="6"/>
                </a:cubicBezTo>
                <a:close/>
                <a:moveTo>
                  <a:pt x="178" y="204"/>
                </a:moveTo>
                <a:cubicBezTo>
                  <a:pt x="178" y="202"/>
                  <a:pt x="178" y="201"/>
                  <a:pt x="177" y="200"/>
                </a:cubicBezTo>
                <a:cubicBezTo>
                  <a:pt x="163" y="202"/>
                  <a:pt x="148" y="204"/>
                  <a:pt x="134" y="208"/>
                </a:cubicBezTo>
                <a:cubicBezTo>
                  <a:pt x="116" y="214"/>
                  <a:pt x="104" y="227"/>
                  <a:pt x="100" y="246"/>
                </a:cubicBezTo>
                <a:cubicBezTo>
                  <a:pt x="96" y="264"/>
                  <a:pt x="100" y="281"/>
                  <a:pt x="115" y="291"/>
                </a:cubicBezTo>
                <a:cubicBezTo>
                  <a:pt x="126" y="298"/>
                  <a:pt x="140" y="301"/>
                  <a:pt x="154" y="302"/>
                </a:cubicBezTo>
                <a:cubicBezTo>
                  <a:pt x="192" y="306"/>
                  <a:pt x="232" y="308"/>
                  <a:pt x="271" y="310"/>
                </a:cubicBezTo>
                <a:cubicBezTo>
                  <a:pt x="288" y="311"/>
                  <a:pt x="305" y="312"/>
                  <a:pt x="323" y="312"/>
                </a:cubicBezTo>
                <a:cubicBezTo>
                  <a:pt x="350" y="311"/>
                  <a:pt x="368" y="290"/>
                  <a:pt x="368" y="261"/>
                </a:cubicBezTo>
                <a:cubicBezTo>
                  <a:pt x="369" y="232"/>
                  <a:pt x="352" y="210"/>
                  <a:pt x="325" y="208"/>
                </a:cubicBezTo>
                <a:cubicBezTo>
                  <a:pt x="276" y="206"/>
                  <a:pt x="227" y="205"/>
                  <a:pt x="178" y="20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9C665FB0-A494-4054-9793-5E5A89481E42}"/>
              </a:ext>
            </a:extLst>
          </p:cNvPr>
          <p:cNvSpPr>
            <a:spLocks noEditPoints="1"/>
          </p:cNvSpPr>
          <p:nvPr/>
        </p:nvSpPr>
        <p:spPr bwMode="auto">
          <a:xfrm>
            <a:off x="4343401" y="3975894"/>
            <a:ext cx="396875" cy="446088"/>
          </a:xfrm>
          <a:custGeom>
            <a:avLst/>
            <a:gdLst>
              <a:gd name="T0" fmla="*/ 266 w 488"/>
              <a:gd name="T1" fmla="*/ 0 h 550"/>
              <a:gd name="T2" fmla="*/ 384 w 488"/>
              <a:gd name="T3" fmla="*/ 12 h 550"/>
              <a:gd name="T4" fmla="*/ 465 w 488"/>
              <a:gd name="T5" fmla="*/ 82 h 550"/>
              <a:gd name="T6" fmla="*/ 487 w 488"/>
              <a:gd name="T7" fmla="*/ 188 h 550"/>
              <a:gd name="T8" fmla="*/ 432 w 488"/>
              <a:gd name="T9" fmla="*/ 302 h 550"/>
              <a:gd name="T10" fmla="*/ 435 w 488"/>
              <a:gd name="T11" fmla="*/ 323 h 550"/>
              <a:gd name="T12" fmla="*/ 486 w 488"/>
              <a:gd name="T13" fmla="*/ 423 h 550"/>
              <a:gd name="T14" fmla="*/ 406 w 488"/>
              <a:gd name="T15" fmla="*/ 534 h 550"/>
              <a:gd name="T16" fmla="*/ 303 w 488"/>
              <a:gd name="T17" fmla="*/ 549 h 550"/>
              <a:gd name="T18" fmla="*/ 117 w 488"/>
              <a:gd name="T19" fmla="*/ 545 h 550"/>
              <a:gd name="T20" fmla="*/ 17 w 488"/>
              <a:gd name="T21" fmla="*/ 478 h 550"/>
              <a:gd name="T22" fmla="*/ 61 w 488"/>
              <a:gd name="T23" fmla="*/ 337 h 550"/>
              <a:gd name="T24" fmla="*/ 60 w 488"/>
              <a:gd name="T25" fmla="*/ 303 h 550"/>
              <a:gd name="T26" fmla="*/ 4 w 488"/>
              <a:gd name="T27" fmla="*/ 210 h 550"/>
              <a:gd name="T28" fmla="*/ 31 w 488"/>
              <a:gd name="T29" fmla="*/ 76 h 550"/>
              <a:gd name="T30" fmla="*/ 127 w 488"/>
              <a:gd name="T31" fmla="*/ 12 h 550"/>
              <a:gd name="T32" fmla="*/ 266 w 488"/>
              <a:gd name="T33" fmla="*/ 0 h 550"/>
              <a:gd name="T34" fmla="*/ 304 w 488"/>
              <a:gd name="T35" fmla="*/ 287 h 550"/>
              <a:gd name="T36" fmla="*/ 304 w 488"/>
              <a:gd name="T37" fmla="*/ 288 h 550"/>
              <a:gd name="T38" fmla="*/ 359 w 488"/>
              <a:gd name="T39" fmla="*/ 288 h 550"/>
              <a:gd name="T40" fmla="*/ 403 w 488"/>
              <a:gd name="T41" fmla="*/ 239 h 550"/>
              <a:gd name="T42" fmla="*/ 359 w 488"/>
              <a:gd name="T43" fmla="*/ 202 h 550"/>
              <a:gd name="T44" fmla="*/ 180 w 488"/>
              <a:gd name="T45" fmla="*/ 213 h 550"/>
              <a:gd name="T46" fmla="*/ 149 w 488"/>
              <a:gd name="T47" fmla="*/ 262 h 550"/>
              <a:gd name="T48" fmla="*/ 170 w 488"/>
              <a:gd name="T49" fmla="*/ 278 h 550"/>
              <a:gd name="T50" fmla="*/ 304 w 488"/>
              <a:gd name="T51" fmla="*/ 287 h 550"/>
              <a:gd name="T52" fmla="*/ 195 w 488"/>
              <a:gd name="T53" fmla="*/ 343 h 550"/>
              <a:gd name="T54" fmla="*/ 195 w 488"/>
              <a:gd name="T55" fmla="*/ 339 h 550"/>
              <a:gd name="T56" fmla="*/ 147 w 488"/>
              <a:gd name="T57" fmla="*/ 339 h 550"/>
              <a:gd name="T58" fmla="*/ 107 w 488"/>
              <a:gd name="T59" fmla="*/ 377 h 550"/>
              <a:gd name="T60" fmla="*/ 151 w 488"/>
              <a:gd name="T61" fmla="*/ 422 h 550"/>
              <a:gd name="T62" fmla="*/ 305 w 488"/>
              <a:gd name="T63" fmla="*/ 416 h 550"/>
              <a:gd name="T64" fmla="*/ 345 w 488"/>
              <a:gd name="T65" fmla="*/ 378 h 550"/>
              <a:gd name="T66" fmla="*/ 306 w 488"/>
              <a:gd name="T67" fmla="*/ 343 h 550"/>
              <a:gd name="T68" fmla="*/ 195 w 488"/>
              <a:gd name="T69" fmla="*/ 343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88" h="550">
                <a:moveTo>
                  <a:pt x="266" y="0"/>
                </a:moveTo>
                <a:cubicBezTo>
                  <a:pt x="299" y="3"/>
                  <a:pt x="343" y="4"/>
                  <a:pt x="384" y="12"/>
                </a:cubicBezTo>
                <a:cubicBezTo>
                  <a:pt x="422" y="20"/>
                  <a:pt x="449" y="46"/>
                  <a:pt x="465" y="82"/>
                </a:cubicBezTo>
                <a:cubicBezTo>
                  <a:pt x="480" y="116"/>
                  <a:pt x="487" y="152"/>
                  <a:pt x="487" y="188"/>
                </a:cubicBezTo>
                <a:cubicBezTo>
                  <a:pt x="485" y="234"/>
                  <a:pt x="472" y="275"/>
                  <a:pt x="432" y="302"/>
                </a:cubicBezTo>
                <a:cubicBezTo>
                  <a:pt x="421" y="310"/>
                  <a:pt x="426" y="319"/>
                  <a:pt x="435" y="323"/>
                </a:cubicBezTo>
                <a:cubicBezTo>
                  <a:pt x="475" y="345"/>
                  <a:pt x="488" y="381"/>
                  <a:pt x="486" y="423"/>
                </a:cubicBezTo>
                <a:cubicBezTo>
                  <a:pt x="484" y="473"/>
                  <a:pt x="454" y="515"/>
                  <a:pt x="406" y="534"/>
                </a:cubicBezTo>
                <a:cubicBezTo>
                  <a:pt x="372" y="547"/>
                  <a:pt x="337" y="548"/>
                  <a:pt x="303" y="549"/>
                </a:cubicBezTo>
                <a:cubicBezTo>
                  <a:pt x="241" y="550"/>
                  <a:pt x="179" y="549"/>
                  <a:pt x="117" y="545"/>
                </a:cubicBezTo>
                <a:cubicBezTo>
                  <a:pt x="73" y="542"/>
                  <a:pt x="32" y="525"/>
                  <a:pt x="17" y="478"/>
                </a:cubicBezTo>
                <a:cubicBezTo>
                  <a:pt x="1" y="428"/>
                  <a:pt x="12" y="369"/>
                  <a:pt x="61" y="337"/>
                </a:cubicBezTo>
                <a:cubicBezTo>
                  <a:pt x="87" y="320"/>
                  <a:pt x="87" y="320"/>
                  <a:pt x="60" y="303"/>
                </a:cubicBezTo>
                <a:cubicBezTo>
                  <a:pt x="27" y="281"/>
                  <a:pt x="8" y="250"/>
                  <a:pt x="4" y="210"/>
                </a:cubicBezTo>
                <a:cubicBezTo>
                  <a:pt x="0" y="163"/>
                  <a:pt x="4" y="117"/>
                  <a:pt x="31" y="76"/>
                </a:cubicBezTo>
                <a:cubicBezTo>
                  <a:pt x="54" y="40"/>
                  <a:pt x="87" y="19"/>
                  <a:pt x="127" y="12"/>
                </a:cubicBezTo>
                <a:cubicBezTo>
                  <a:pt x="170" y="5"/>
                  <a:pt x="213" y="4"/>
                  <a:pt x="266" y="0"/>
                </a:cubicBezTo>
                <a:close/>
                <a:moveTo>
                  <a:pt x="304" y="287"/>
                </a:moveTo>
                <a:cubicBezTo>
                  <a:pt x="304" y="288"/>
                  <a:pt x="304" y="288"/>
                  <a:pt x="304" y="288"/>
                </a:cubicBezTo>
                <a:cubicBezTo>
                  <a:pt x="322" y="288"/>
                  <a:pt x="341" y="288"/>
                  <a:pt x="359" y="288"/>
                </a:cubicBezTo>
                <a:cubicBezTo>
                  <a:pt x="389" y="288"/>
                  <a:pt x="404" y="271"/>
                  <a:pt x="403" y="239"/>
                </a:cubicBezTo>
                <a:cubicBezTo>
                  <a:pt x="403" y="213"/>
                  <a:pt x="389" y="200"/>
                  <a:pt x="359" y="202"/>
                </a:cubicBezTo>
                <a:cubicBezTo>
                  <a:pt x="299" y="205"/>
                  <a:pt x="240" y="208"/>
                  <a:pt x="180" y="213"/>
                </a:cubicBezTo>
                <a:cubicBezTo>
                  <a:pt x="155" y="214"/>
                  <a:pt x="139" y="240"/>
                  <a:pt x="149" y="262"/>
                </a:cubicBezTo>
                <a:cubicBezTo>
                  <a:pt x="153" y="269"/>
                  <a:pt x="163" y="277"/>
                  <a:pt x="170" y="278"/>
                </a:cubicBezTo>
                <a:cubicBezTo>
                  <a:pt x="215" y="282"/>
                  <a:pt x="259" y="284"/>
                  <a:pt x="304" y="287"/>
                </a:cubicBezTo>
                <a:close/>
                <a:moveTo>
                  <a:pt x="195" y="343"/>
                </a:moveTo>
                <a:cubicBezTo>
                  <a:pt x="195" y="342"/>
                  <a:pt x="195" y="341"/>
                  <a:pt x="195" y="339"/>
                </a:cubicBezTo>
                <a:cubicBezTo>
                  <a:pt x="179" y="339"/>
                  <a:pt x="163" y="339"/>
                  <a:pt x="147" y="339"/>
                </a:cubicBezTo>
                <a:cubicBezTo>
                  <a:pt x="126" y="340"/>
                  <a:pt x="109" y="355"/>
                  <a:pt x="107" y="377"/>
                </a:cubicBezTo>
                <a:cubicBezTo>
                  <a:pt x="104" y="405"/>
                  <a:pt x="120" y="422"/>
                  <a:pt x="151" y="422"/>
                </a:cubicBezTo>
                <a:cubicBezTo>
                  <a:pt x="202" y="421"/>
                  <a:pt x="253" y="418"/>
                  <a:pt x="305" y="416"/>
                </a:cubicBezTo>
                <a:cubicBezTo>
                  <a:pt x="327" y="415"/>
                  <a:pt x="344" y="400"/>
                  <a:pt x="345" y="378"/>
                </a:cubicBezTo>
                <a:cubicBezTo>
                  <a:pt x="345" y="358"/>
                  <a:pt x="330" y="343"/>
                  <a:pt x="306" y="343"/>
                </a:cubicBezTo>
                <a:cubicBezTo>
                  <a:pt x="269" y="342"/>
                  <a:pt x="232" y="343"/>
                  <a:pt x="195" y="3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7">
            <a:extLst>
              <a:ext uri="{FF2B5EF4-FFF2-40B4-BE49-F238E27FC236}">
                <a16:creationId xmlns:a16="http://schemas.microsoft.com/office/drawing/2014/main" id="{CC0319ED-91FB-41C9-A92C-1462C0C821D1}"/>
              </a:ext>
            </a:extLst>
          </p:cNvPr>
          <p:cNvSpPr>
            <a:spLocks/>
          </p:cNvSpPr>
          <p:nvPr/>
        </p:nvSpPr>
        <p:spPr bwMode="auto">
          <a:xfrm>
            <a:off x="4930776" y="4723606"/>
            <a:ext cx="358775" cy="447675"/>
          </a:xfrm>
          <a:custGeom>
            <a:avLst/>
            <a:gdLst>
              <a:gd name="T0" fmla="*/ 221 w 442"/>
              <a:gd name="T1" fmla="*/ 0 h 553"/>
              <a:gd name="T2" fmla="*/ 419 w 442"/>
              <a:gd name="T3" fmla="*/ 0 h 553"/>
              <a:gd name="T4" fmla="*/ 436 w 442"/>
              <a:gd name="T5" fmla="*/ 23 h 553"/>
              <a:gd name="T6" fmla="*/ 348 w 442"/>
              <a:gd name="T7" fmla="*/ 261 h 553"/>
              <a:gd name="T8" fmla="*/ 266 w 442"/>
              <a:gd name="T9" fmla="*/ 488 h 553"/>
              <a:gd name="T10" fmla="*/ 244 w 442"/>
              <a:gd name="T11" fmla="*/ 541 h 553"/>
              <a:gd name="T12" fmla="*/ 226 w 442"/>
              <a:gd name="T13" fmla="*/ 553 h 553"/>
              <a:gd name="T14" fmla="*/ 119 w 442"/>
              <a:gd name="T15" fmla="*/ 544 h 553"/>
              <a:gd name="T16" fmla="*/ 110 w 442"/>
              <a:gd name="T17" fmla="*/ 525 h 553"/>
              <a:gd name="T18" fmla="*/ 186 w 442"/>
              <a:gd name="T19" fmla="*/ 370 h 553"/>
              <a:gd name="T20" fmla="*/ 259 w 442"/>
              <a:gd name="T21" fmla="*/ 224 h 553"/>
              <a:gd name="T22" fmla="*/ 243 w 442"/>
              <a:gd name="T23" fmla="*/ 200 h 553"/>
              <a:gd name="T24" fmla="*/ 31 w 442"/>
              <a:gd name="T25" fmla="*/ 210 h 553"/>
              <a:gd name="T26" fmla="*/ 9 w 442"/>
              <a:gd name="T27" fmla="*/ 189 h 553"/>
              <a:gd name="T28" fmla="*/ 5 w 442"/>
              <a:gd name="T29" fmla="*/ 70 h 553"/>
              <a:gd name="T30" fmla="*/ 1 w 442"/>
              <a:gd name="T31" fmla="*/ 23 h 553"/>
              <a:gd name="T32" fmla="*/ 21 w 442"/>
              <a:gd name="T33" fmla="*/ 1 h 553"/>
              <a:gd name="T34" fmla="*/ 221 w 442"/>
              <a:gd name="T35" fmla="*/ 1 h 553"/>
              <a:gd name="T36" fmla="*/ 221 w 442"/>
              <a:gd name="T37" fmla="*/ 0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42" h="553">
                <a:moveTo>
                  <a:pt x="221" y="0"/>
                </a:moveTo>
                <a:cubicBezTo>
                  <a:pt x="287" y="0"/>
                  <a:pt x="353" y="0"/>
                  <a:pt x="419" y="0"/>
                </a:cubicBezTo>
                <a:cubicBezTo>
                  <a:pt x="439" y="0"/>
                  <a:pt x="442" y="4"/>
                  <a:pt x="436" y="23"/>
                </a:cubicBezTo>
                <a:cubicBezTo>
                  <a:pt x="407" y="102"/>
                  <a:pt x="377" y="181"/>
                  <a:pt x="348" y="261"/>
                </a:cubicBezTo>
                <a:cubicBezTo>
                  <a:pt x="321" y="336"/>
                  <a:pt x="293" y="413"/>
                  <a:pt x="266" y="488"/>
                </a:cubicBezTo>
                <a:cubicBezTo>
                  <a:pt x="259" y="506"/>
                  <a:pt x="252" y="524"/>
                  <a:pt x="244" y="541"/>
                </a:cubicBezTo>
                <a:cubicBezTo>
                  <a:pt x="241" y="547"/>
                  <a:pt x="232" y="553"/>
                  <a:pt x="226" y="553"/>
                </a:cubicBezTo>
                <a:cubicBezTo>
                  <a:pt x="190" y="551"/>
                  <a:pt x="155" y="548"/>
                  <a:pt x="119" y="544"/>
                </a:cubicBezTo>
                <a:cubicBezTo>
                  <a:pt x="106" y="543"/>
                  <a:pt x="105" y="535"/>
                  <a:pt x="110" y="525"/>
                </a:cubicBezTo>
                <a:cubicBezTo>
                  <a:pt x="135" y="473"/>
                  <a:pt x="161" y="422"/>
                  <a:pt x="186" y="370"/>
                </a:cubicBezTo>
                <a:cubicBezTo>
                  <a:pt x="211" y="321"/>
                  <a:pt x="235" y="273"/>
                  <a:pt x="259" y="224"/>
                </a:cubicBezTo>
                <a:cubicBezTo>
                  <a:pt x="268" y="205"/>
                  <a:pt x="263" y="200"/>
                  <a:pt x="243" y="200"/>
                </a:cubicBezTo>
                <a:cubicBezTo>
                  <a:pt x="172" y="204"/>
                  <a:pt x="102" y="207"/>
                  <a:pt x="31" y="210"/>
                </a:cubicBezTo>
                <a:cubicBezTo>
                  <a:pt x="17" y="211"/>
                  <a:pt x="10" y="204"/>
                  <a:pt x="9" y="189"/>
                </a:cubicBezTo>
                <a:cubicBezTo>
                  <a:pt x="8" y="150"/>
                  <a:pt x="7" y="110"/>
                  <a:pt x="5" y="70"/>
                </a:cubicBezTo>
                <a:cubicBezTo>
                  <a:pt x="4" y="55"/>
                  <a:pt x="3" y="39"/>
                  <a:pt x="1" y="23"/>
                </a:cubicBezTo>
                <a:cubicBezTo>
                  <a:pt x="0" y="6"/>
                  <a:pt x="4" y="1"/>
                  <a:pt x="21" y="1"/>
                </a:cubicBezTo>
                <a:cubicBezTo>
                  <a:pt x="88" y="1"/>
                  <a:pt x="154" y="1"/>
                  <a:pt x="221" y="1"/>
                </a:cubicBezTo>
                <a:cubicBezTo>
                  <a:pt x="221" y="1"/>
                  <a:pt x="221" y="0"/>
                  <a:pt x="22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D4274F70-F81F-4152-B83F-A8AB53EAEC0E}"/>
              </a:ext>
            </a:extLst>
          </p:cNvPr>
          <p:cNvSpPr>
            <a:spLocks noEditPoints="1"/>
          </p:cNvSpPr>
          <p:nvPr/>
        </p:nvSpPr>
        <p:spPr bwMode="auto">
          <a:xfrm>
            <a:off x="5922963" y="4945856"/>
            <a:ext cx="393700" cy="446088"/>
          </a:xfrm>
          <a:custGeom>
            <a:avLst/>
            <a:gdLst>
              <a:gd name="T0" fmla="*/ 299 w 483"/>
              <a:gd name="T1" fmla="*/ 204 h 551"/>
              <a:gd name="T2" fmla="*/ 173 w 483"/>
              <a:gd name="T3" fmla="*/ 205 h 551"/>
              <a:gd name="T4" fmla="*/ 136 w 483"/>
              <a:gd name="T5" fmla="*/ 215 h 551"/>
              <a:gd name="T6" fmla="*/ 122 w 483"/>
              <a:gd name="T7" fmla="*/ 254 h 551"/>
              <a:gd name="T8" fmla="*/ 138 w 483"/>
              <a:gd name="T9" fmla="*/ 262 h 551"/>
              <a:gd name="T10" fmla="*/ 238 w 483"/>
              <a:gd name="T11" fmla="*/ 252 h 551"/>
              <a:gd name="T12" fmla="*/ 344 w 483"/>
              <a:gd name="T13" fmla="*/ 252 h 551"/>
              <a:gd name="T14" fmla="*/ 446 w 483"/>
              <a:gd name="T15" fmla="*/ 288 h 551"/>
              <a:gd name="T16" fmla="*/ 479 w 483"/>
              <a:gd name="T17" fmla="*/ 380 h 551"/>
              <a:gd name="T18" fmla="*/ 444 w 483"/>
              <a:gd name="T19" fmla="*/ 487 h 551"/>
              <a:gd name="T20" fmla="*/ 360 w 483"/>
              <a:gd name="T21" fmla="*/ 541 h 551"/>
              <a:gd name="T22" fmla="*/ 252 w 483"/>
              <a:gd name="T23" fmla="*/ 545 h 551"/>
              <a:gd name="T24" fmla="*/ 166 w 483"/>
              <a:gd name="T25" fmla="*/ 541 h 551"/>
              <a:gd name="T26" fmla="*/ 56 w 483"/>
              <a:gd name="T27" fmla="*/ 499 h 551"/>
              <a:gd name="T28" fmla="*/ 8 w 483"/>
              <a:gd name="T29" fmla="*/ 387 h 551"/>
              <a:gd name="T30" fmla="*/ 1 w 483"/>
              <a:gd name="T31" fmla="*/ 175 h 551"/>
              <a:gd name="T32" fmla="*/ 63 w 483"/>
              <a:gd name="T33" fmla="*/ 43 h 551"/>
              <a:gd name="T34" fmla="*/ 128 w 483"/>
              <a:gd name="T35" fmla="*/ 12 h 551"/>
              <a:gd name="T36" fmla="*/ 230 w 483"/>
              <a:gd name="T37" fmla="*/ 1 h 551"/>
              <a:gd name="T38" fmla="*/ 254 w 483"/>
              <a:gd name="T39" fmla="*/ 1 h 551"/>
              <a:gd name="T40" fmla="*/ 434 w 483"/>
              <a:gd name="T41" fmla="*/ 6 h 551"/>
              <a:gd name="T42" fmla="*/ 453 w 483"/>
              <a:gd name="T43" fmla="*/ 25 h 551"/>
              <a:gd name="T44" fmla="*/ 453 w 483"/>
              <a:gd name="T45" fmla="*/ 185 h 551"/>
              <a:gd name="T46" fmla="*/ 429 w 483"/>
              <a:gd name="T47" fmla="*/ 206 h 551"/>
              <a:gd name="T48" fmla="*/ 299 w 483"/>
              <a:gd name="T49" fmla="*/ 206 h 551"/>
              <a:gd name="T50" fmla="*/ 299 w 483"/>
              <a:gd name="T51" fmla="*/ 204 h 551"/>
              <a:gd name="T52" fmla="*/ 225 w 483"/>
              <a:gd name="T53" fmla="*/ 339 h 551"/>
              <a:gd name="T54" fmla="*/ 225 w 483"/>
              <a:gd name="T55" fmla="*/ 339 h 551"/>
              <a:gd name="T56" fmla="*/ 117 w 483"/>
              <a:gd name="T57" fmla="*/ 339 h 551"/>
              <a:gd name="T58" fmla="*/ 81 w 483"/>
              <a:gd name="T59" fmla="*/ 368 h 551"/>
              <a:gd name="T60" fmla="*/ 106 w 483"/>
              <a:gd name="T61" fmla="*/ 415 h 551"/>
              <a:gd name="T62" fmla="*/ 133 w 483"/>
              <a:gd name="T63" fmla="*/ 418 h 551"/>
              <a:gd name="T64" fmla="*/ 330 w 483"/>
              <a:gd name="T65" fmla="*/ 415 h 551"/>
              <a:gd name="T66" fmla="*/ 347 w 483"/>
              <a:gd name="T67" fmla="*/ 413 h 551"/>
              <a:gd name="T68" fmla="*/ 369 w 483"/>
              <a:gd name="T69" fmla="*/ 394 h 551"/>
              <a:gd name="T70" fmla="*/ 334 w 483"/>
              <a:gd name="T71" fmla="*/ 339 h 551"/>
              <a:gd name="T72" fmla="*/ 225 w 483"/>
              <a:gd name="T73" fmla="*/ 339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83" h="551">
                <a:moveTo>
                  <a:pt x="299" y="204"/>
                </a:moveTo>
                <a:cubicBezTo>
                  <a:pt x="257" y="204"/>
                  <a:pt x="215" y="204"/>
                  <a:pt x="173" y="205"/>
                </a:cubicBezTo>
                <a:cubicBezTo>
                  <a:pt x="161" y="205"/>
                  <a:pt x="147" y="209"/>
                  <a:pt x="136" y="215"/>
                </a:cubicBezTo>
                <a:cubicBezTo>
                  <a:pt x="123" y="222"/>
                  <a:pt x="117" y="241"/>
                  <a:pt x="122" y="254"/>
                </a:cubicBezTo>
                <a:cubicBezTo>
                  <a:pt x="124" y="258"/>
                  <a:pt x="134" y="263"/>
                  <a:pt x="138" y="262"/>
                </a:cubicBezTo>
                <a:cubicBezTo>
                  <a:pt x="170" y="248"/>
                  <a:pt x="205" y="254"/>
                  <a:pt x="238" y="252"/>
                </a:cubicBezTo>
                <a:cubicBezTo>
                  <a:pt x="273" y="250"/>
                  <a:pt x="309" y="251"/>
                  <a:pt x="344" y="252"/>
                </a:cubicBezTo>
                <a:cubicBezTo>
                  <a:pt x="382" y="252"/>
                  <a:pt x="418" y="260"/>
                  <a:pt x="446" y="288"/>
                </a:cubicBezTo>
                <a:cubicBezTo>
                  <a:pt x="471" y="313"/>
                  <a:pt x="483" y="344"/>
                  <a:pt x="479" y="380"/>
                </a:cubicBezTo>
                <a:cubicBezTo>
                  <a:pt x="475" y="418"/>
                  <a:pt x="468" y="455"/>
                  <a:pt x="444" y="487"/>
                </a:cubicBezTo>
                <a:cubicBezTo>
                  <a:pt x="422" y="515"/>
                  <a:pt x="393" y="531"/>
                  <a:pt x="360" y="541"/>
                </a:cubicBezTo>
                <a:cubicBezTo>
                  <a:pt x="324" y="551"/>
                  <a:pt x="288" y="548"/>
                  <a:pt x="252" y="545"/>
                </a:cubicBezTo>
                <a:cubicBezTo>
                  <a:pt x="223" y="543"/>
                  <a:pt x="195" y="542"/>
                  <a:pt x="166" y="541"/>
                </a:cubicBezTo>
                <a:cubicBezTo>
                  <a:pt x="125" y="538"/>
                  <a:pt x="87" y="526"/>
                  <a:pt x="56" y="499"/>
                </a:cubicBezTo>
                <a:cubicBezTo>
                  <a:pt x="22" y="470"/>
                  <a:pt x="10" y="430"/>
                  <a:pt x="8" y="387"/>
                </a:cubicBezTo>
                <a:cubicBezTo>
                  <a:pt x="5" y="317"/>
                  <a:pt x="0" y="246"/>
                  <a:pt x="1" y="175"/>
                </a:cubicBezTo>
                <a:cubicBezTo>
                  <a:pt x="3" y="124"/>
                  <a:pt x="19" y="76"/>
                  <a:pt x="63" y="43"/>
                </a:cubicBezTo>
                <a:cubicBezTo>
                  <a:pt x="82" y="29"/>
                  <a:pt x="105" y="17"/>
                  <a:pt x="128" y="12"/>
                </a:cubicBezTo>
                <a:cubicBezTo>
                  <a:pt x="161" y="5"/>
                  <a:pt x="196" y="4"/>
                  <a:pt x="230" y="1"/>
                </a:cubicBezTo>
                <a:cubicBezTo>
                  <a:pt x="238" y="0"/>
                  <a:pt x="246" y="1"/>
                  <a:pt x="254" y="1"/>
                </a:cubicBezTo>
                <a:cubicBezTo>
                  <a:pt x="314" y="3"/>
                  <a:pt x="374" y="4"/>
                  <a:pt x="434" y="6"/>
                </a:cubicBezTo>
                <a:cubicBezTo>
                  <a:pt x="447" y="6"/>
                  <a:pt x="454" y="11"/>
                  <a:pt x="453" y="25"/>
                </a:cubicBezTo>
                <a:cubicBezTo>
                  <a:pt x="453" y="78"/>
                  <a:pt x="453" y="132"/>
                  <a:pt x="453" y="185"/>
                </a:cubicBezTo>
                <a:cubicBezTo>
                  <a:pt x="453" y="202"/>
                  <a:pt x="448" y="206"/>
                  <a:pt x="429" y="206"/>
                </a:cubicBezTo>
                <a:cubicBezTo>
                  <a:pt x="385" y="206"/>
                  <a:pt x="342" y="206"/>
                  <a:pt x="299" y="206"/>
                </a:cubicBezTo>
                <a:cubicBezTo>
                  <a:pt x="299" y="206"/>
                  <a:pt x="299" y="205"/>
                  <a:pt x="299" y="204"/>
                </a:cubicBezTo>
                <a:close/>
                <a:moveTo>
                  <a:pt x="225" y="339"/>
                </a:moveTo>
                <a:cubicBezTo>
                  <a:pt x="225" y="339"/>
                  <a:pt x="225" y="339"/>
                  <a:pt x="225" y="339"/>
                </a:cubicBezTo>
                <a:cubicBezTo>
                  <a:pt x="189" y="339"/>
                  <a:pt x="153" y="339"/>
                  <a:pt x="117" y="339"/>
                </a:cubicBezTo>
                <a:cubicBezTo>
                  <a:pt x="96" y="339"/>
                  <a:pt x="84" y="349"/>
                  <a:pt x="81" y="368"/>
                </a:cubicBezTo>
                <a:cubicBezTo>
                  <a:pt x="77" y="392"/>
                  <a:pt x="86" y="409"/>
                  <a:pt x="106" y="415"/>
                </a:cubicBezTo>
                <a:cubicBezTo>
                  <a:pt x="114" y="418"/>
                  <a:pt x="124" y="419"/>
                  <a:pt x="133" y="418"/>
                </a:cubicBezTo>
                <a:cubicBezTo>
                  <a:pt x="198" y="418"/>
                  <a:pt x="264" y="416"/>
                  <a:pt x="330" y="415"/>
                </a:cubicBezTo>
                <a:cubicBezTo>
                  <a:pt x="336" y="415"/>
                  <a:pt x="343" y="415"/>
                  <a:pt x="347" y="413"/>
                </a:cubicBezTo>
                <a:cubicBezTo>
                  <a:pt x="356" y="408"/>
                  <a:pt x="365" y="402"/>
                  <a:pt x="369" y="394"/>
                </a:cubicBezTo>
                <a:cubicBezTo>
                  <a:pt x="383" y="367"/>
                  <a:pt x="366" y="340"/>
                  <a:pt x="334" y="339"/>
                </a:cubicBezTo>
                <a:cubicBezTo>
                  <a:pt x="298" y="339"/>
                  <a:pt x="262" y="339"/>
                  <a:pt x="225" y="33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5">
            <a:extLst>
              <a:ext uri="{FF2B5EF4-FFF2-40B4-BE49-F238E27FC236}">
                <a16:creationId xmlns:a16="http://schemas.microsoft.com/office/drawing/2014/main" id="{8763263F-81EA-467A-8376-104D0F96F31F}"/>
              </a:ext>
            </a:extLst>
          </p:cNvPr>
          <p:cNvSpPr>
            <a:spLocks/>
          </p:cNvSpPr>
          <p:nvPr/>
        </p:nvSpPr>
        <p:spPr bwMode="auto">
          <a:xfrm>
            <a:off x="6872288" y="4723606"/>
            <a:ext cx="373063" cy="444500"/>
          </a:xfrm>
          <a:custGeom>
            <a:avLst/>
            <a:gdLst>
              <a:gd name="T0" fmla="*/ 267 w 458"/>
              <a:gd name="T1" fmla="*/ 212 h 548"/>
              <a:gd name="T2" fmla="*/ 119 w 458"/>
              <a:gd name="T3" fmla="*/ 212 h 548"/>
              <a:gd name="T4" fmla="*/ 93 w 458"/>
              <a:gd name="T5" fmla="*/ 234 h 548"/>
              <a:gd name="T6" fmla="*/ 92 w 458"/>
              <a:gd name="T7" fmla="*/ 242 h 548"/>
              <a:gd name="T8" fmla="*/ 117 w 458"/>
              <a:gd name="T9" fmla="*/ 275 h 548"/>
              <a:gd name="T10" fmla="*/ 306 w 458"/>
              <a:gd name="T11" fmla="*/ 276 h 548"/>
              <a:gd name="T12" fmla="*/ 415 w 458"/>
              <a:gd name="T13" fmla="*/ 307 h 548"/>
              <a:gd name="T14" fmla="*/ 454 w 458"/>
              <a:gd name="T15" fmla="*/ 399 h 548"/>
              <a:gd name="T16" fmla="*/ 336 w 458"/>
              <a:gd name="T17" fmla="*/ 543 h 548"/>
              <a:gd name="T18" fmla="*/ 290 w 458"/>
              <a:gd name="T19" fmla="*/ 547 h 548"/>
              <a:gd name="T20" fmla="*/ 58 w 458"/>
              <a:gd name="T21" fmla="*/ 534 h 548"/>
              <a:gd name="T22" fmla="*/ 38 w 458"/>
              <a:gd name="T23" fmla="*/ 516 h 548"/>
              <a:gd name="T24" fmla="*/ 31 w 458"/>
              <a:gd name="T25" fmla="*/ 442 h 548"/>
              <a:gd name="T26" fmla="*/ 56 w 458"/>
              <a:gd name="T27" fmla="*/ 424 h 548"/>
              <a:gd name="T28" fmla="*/ 126 w 458"/>
              <a:gd name="T29" fmla="*/ 423 h 548"/>
              <a:gd name="T30" fmla="*/ 288 w 458"/>
              <a:gd name="T31" fmla="*/ 421 h 548"/>
              <a:gd name="T32" fmla="*/ 379 w 458"/>
              <a:gd name="T33" fmla="*/ 412 h 548"/>
              <a:gd name="T34" fmla="*/ 405 w 458"/>
              <a:gd name="T35" fmla="*/ 386 h 548"/>
              <a:gd name="T36" fmla="*/ 386 w 458"/>
              <a:gd name="T37" fmla="*/ 346 h 548"/>
              <a:gd name="T38" fmla="*/ 340 w 458"/>
              <a:gd name="T39" fmla="*/ 342 h 548"/>
              <a:gd name="T40" fmla="*/ 217 w 458"/>
              <a:gd name="T41" fmla="*/ 346 h 548"/>
              <a:gd name="T42" fmla="*/ 38 w 458"/>
              <a:gd name="T43" fmla="*/ 348 h 548"/>
              <a:gd name="T44" fmla="*/ 20 w 458"/>
              <a:gd name="T45" fmla="*/ 332 h 548"/>
              <a:gd name="T46" fmla="*/ 9 w 458"/>
              <a:gd name="T47" fmla="*/ 147 h 548"/>
              <a:gd name="T48" fmla="*/ 2 w 458"/>
              <a:gd name="T49" fmla="*/ 23 h 548"/>
              <a:gd name="T50" fmla="*/ 24 w 458"/>
              <a:gd name="T51" fmla="*/ 0 h 548"/>
              <a:gd name="T52" fmla="*/ 323 w 458"/>
              <a:gd name="T53" fmla="*/ 12 h 548"/>
              <a:gd name="T54" fmla="*/ 420 w 458"/>
              <a:gd name="T55" fmla="*/ 18 h 548"/>
              <a:gd name="T56" fmla="*/ 439 w 458"/>
              <a:gd name="T57" fmla="*/ 37 h 548"/>
              <a:gd name="T58" fmla="*/ 441 w 458"/>
              <a:gd name="T59" fmla="*/ 196 h 548"/>
              <a:gd name="T60" fmla="*/ 419 w 458"/>
              <a:gd name="T61" fmla="*/ 213 h 548"/>
              <a:gd name="T62" fmla="*/ 267 w 458"/>
              <a:gd name="T63" fmla="*/ 213 h 548"/>
              <a:gd name="T64" fmla="*/ 267 w 458"/>
              <a:gd name="T65" fmla="*/ 212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8" h="548">
                <a:moveTo>
                  <a:pt x="267" y="212"/>
                </a:moveTo>
                <a:cubicBezTo>
                  <a:pt x="218" y="212"/>
                  <a:pt x="169" y="213"/>
                  <a:pt x="119" y="212"/>
                </a:cubicBezTo>
                <a:cubicBezTo>
                  <a:pt x="104" y="212"/>
                  <a:pt x="94" y="217"/>
                  <a:pt x="93" y="234"/>
                </a:cubicBezTo>
                <a:cubicBezTo>
                  <a:pt x="93" y="237"/>
                  <a:pt x="92" y="239"/>
                  <a:pt x="92" y="242"/>
                </a:cubicBezTo>
                <a:cubicBezTo>
                  <a:pt x="83" y="270"/>
                  <a:pt x="87" y="275"/>
                  <a:pt x="117" y="275"/>
                </a:cubicBezTo>
                <a:cubicBezTo>
                  <a:pt x="180" y="275"/>
                  <a:pt x="243" y="274"/>
                  <a:pt x="306" y="276"/>
                </a:cubicBezTo>
                <a:cubicBezTo>
                  <a:pt x="344" y="277"/>
                  <a:pt x="383" y="282"/>
                  <a:pt x="415" y="307"/>
                </a:cubicBezTo>
                <a:cubicBezTo>
                  <a:pt x="446" y="331"/>
                  <a:pt x="458" y="363"/>
                  <a:pt x="454" y="399"/>
                </a:cubicBezTo>
                <a:cubicBezTo>
                  <a:pt x="446" y="477"/>
                  <a:pt x="410" y="522"/>
                  <a:pt x="336" y="543"/>
                </a:cubicBezTo>
                <a:cubicBezTo>
                  <a:pt x="321" y="547"/>
                  <a:pt x="305" y="548"/>
                  <a:pt x="290" y="547"/>
                </a:cubicBezTo>
                <a:cubicBezTo>
                  <a:pt x="213" y="543"/>
                  <a:pt x="135" y="538"/>
                  <a:pt x="58" y="534"/>
                </a:cubicBezTo>
                <a:cubicBezTo>
                  <a:pt x="46" y="533"/>
                  <a:pt x="39" y="526"/>
                  <a:pt x="38" y="516"/>
                </a:cubicBezTo>
                <a:cubicBezTo>
                  <a:pt x="35" y="492"/>
                  <a:pt x="31" y="467"/>
                  <a:pt x="31" y="442"/>
                </a:cubicBezTo>
                <a:cubicBezTo>
                  <a:pt x="30" y="427"/>
                  <a:pt x="44" y="425"/>
                  <a:pt x="56" y="424"/>
                </a:cubicBezTo>
                <a:cubicBezTo>
                  <a:pt x="80" y="423"/>
                  <a:pt x="103" y="423"/>
                  <a:pt x="126" y="423"/>
                </a:cubicBezTo>
                <a:cubicBezTo>
                  <a:pt x="180" y="422"/>
                  <a:pt x="234" y="422"/>
                  <a:pt x="288" y="421"/>
                </a:cubicBezTo>
                <a:cubicBezTo>
                  <a:pt x="318" y="420"/>
                  <a:pt x="349" y="416"/>
                  <a:pt x="379" y="412"/>
                </a:cubicBezTo>
                <a:cubicBezTo>
                  <a:pt x="394" y="411"/>
                  <a:pt x="403" y="402"/>
                  <a:pt x="405" y="386"/>
                </a:cubicBezTo>
                <a:cubicBezTo>
                  <a:pt x="407" y="365"/>
                  <a:pt x="402" y="350"/>
                  <a:pt x="386" y="346"/>
                </a:cubicBezTo>
                <a:cubicBezTo>
                  <a:pt x="371" y="342"/>
                  <a:pt x="355" y="341"/>
                  <a:pt x="340" y="342"/>
                </a:cubicBezTo>
                <a:cubicBezTo>
                  <a:pt x="299" y="343"/>
                  <a:pt x="258" y="345"/>
                  <a:pt x="217" y="346"/>
                </a:cubicBezTo>
                <a:cubicBezTo>
                  <a:pt x="157" y="347"/>
                  <a:pt x="97" y="347"/>
                  <a:pt x="38" y="348"/>
                </a:cubicBezTo>
                <a:cubicBezTo>
                  <a:pt x="25" y="348"/>
                  <a:pt x="21" y="344"/>
                  <a:pt x="20" y="332"/>
                </a:cubicBezTo>
                <a:cubicBezTo>
                  <a:pt x="17" y="270"/>
                  <a:pt x="13" y="209"/>
                  <a:pt x="9" y="147"/>
                </a:cubicBezTo>
                <a:cubicBezTo>
                  <a:pt x="7" y="106"/>
                  <a:pt x="4" y="65"/>
                  <a:pt x="2" y="23"/>
                </a:cubicBezTo>
                <a:cubicBezTo>
                  <a:pt x="0" y="4"/>
                  <a:pt x="4" y="0"/>
                  <a:pt x="24" y="0"/>
                </a:cubicBezTo>
                <a:cubicBezTo>
                  <a:pt x="124" y="4"/>
                  <a:pt x="223" y="8"/>
                  <a:pt x="323" y="12"/>
                </a:cubicBezTo>
                <a:cubicBezTo>
                  <a:pt x="355" y="14"/>
                  <a:pt x="387" y="16"/>
                  <a:pt x="420" y="18"/>
                </a:cubicBezTo>
                <a:cubicBezTo>
                  <a:pt x="432" y="19"/>
                  <a:pt x="438" y="25"/>
                  <a:pt x="439" y="37"/>
                </a:cubicBezTo>
                <a:cubicBezTo>
                  <a:pt x="440" y="90"/>
                  <a:pt x="440" y="143"/>
                  <a:pt x="441" y="196"/>
                </a:cubicBezTo>
                <a:cubicBezTo>
                  <a:pt x="441" y="210"/>
                  <a:pt x="432" y="213"/>
                  <a:pt x="419" y="213"/>
                </a:cubicBezTo>
                <a:cubicBezTo>
                  <a:pt x="369" y="213"/>
                  <a:pt x="318" y="213"/>
                  <a:pt x="267" y="213"/>
                </a:cubicBezTo>
                <a:cubicBezTo>
                  <a:pt x="267" y="213"/>
                  <a:pt x="267" y="212"/>
                  <a:pt x="267" y="2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4">
            <a:extLst>
              <a:ext uri="{FF2B5EF4-FFF2-40B4-BE49-F238E27FC236}">
                <a16:creationId xmlns:a16="http://schemas.microsoft.com/office/drawing/2014/main" id="{13A6A340-A837-4D8E-A1AC-459F6C6DBE2E}"/>
              </a:ext>
            </a:extLst>
          </p:cNvPr>
          <p:cNvSpPr>
            <a:spLocks noEditPoints="1"/>
          </p:cNvSpPr>
          <p:nvPr/>
        </p:nvSpPr>
        <p:spPr bwMode="auto">
          <a:xfrm>
            <a:off x="7486651" y="4023519"/>
            <a:ext cx="322263" cy="449263"/>
          </a:xfrm>
          <a:custGeom>
            <a:avLst/>
            <a:gdLst>
              <a:gd name="T0" fmla="*/ 361 w 397"/>
              <a:gd name="T1" fmla="*/ 190 h 555"/>
              <a:gd name="T2" fmla="*/ 361 w 397"/>
              <a:gd name="T3" fmla="*/ 347 h 555"/>
              <a:gd name="T4" fmla="*/ 377 w 397"/>
              <a:gd name="T5" fmla="*/ 370 h 555"/>
              <a:gd name="T6" fmla="*/ 390 w 397"/>
              <a:gd name="T7" fmla="*/ 388 h 555"/>
              <a:gd name="T8" fmla="*/ 396 w 397"/>
              <a:gd name="T9" fmla="*/ 472 h 555"/>
              <a:gd name="T10" fmla="*/ 380 w 397"/>
              <a:gd name="T11" fmla="*/ 489 h 555"/>
              <a:gd name="T12" fmla="*/ 358 w 397"/>
              <a:gd name="T13" fmla="*/ 514 h 555"/>
              <a:gd name="T14" fmla="*/ 316 w 397"/>
              <a:gd name="T15" fmla="*/ 554 h 555"/>
              <a:gd name="T16" fmla="*/ 240 w 397"/>
              <a:gd name="T17" fmla="*/ 551 h 555"/>
              <a:gd name="T18" fmla="*/ 225 w 397"/>
              <a:gd name="T19" fmla="*/ 531 h 555"/>
              <a:gd name="T20" fmla="*/ 232 w 397"/>
              <a:gd name="T21" fmla="*/ 505 h 555"/>
              <a:gd name="T22" fmla="*/ 216 w 397"/>
              <a:gd name="T23" fmla="*/ 486 h 555"/>
              <a:gd name="T24" fmla="*/ 81 w 397"/>
              <a:gd name="T25" fmla="*/ 494 h 555"/>
              <a:gd name="T26" fmla="*/ 38 w 397"/>
              <a:gd name="T27" fmla="*/ 499 h 555"/>
              <a:gd name="T28" fmla="*/ 13 w 397"/>
              <a:gd name="T29" fmla="*/ 478 h 555"/>
              <a:gd name="T30" fmla="*/ 9 w 397"/>
              <a:gd name="T31" fmla="*/ 450 h 555"/>
              <a:gd name="T32" fmla="*/ 35 w 397"/>
              <a:gd name="T33" fmla="*/ 337 h 555"/>
              <a:gd name="T34" fmla="*/ 157 w 397"/>
              <a:gd name="T35" fmla="*/ 137 h 555"/>
              <a:gd name="T36" fmla="*/ 235 w 397"/>
              <a:gd name="T37" fmla="*/ 12 h 555"/>
              <a:gd name="T38" fmla="*/ 257 w 397"/>
              <a:gd name="T39" fmla="*/ 0 h 555"/>
              <a:gd name="T40" fmla="*/ 334 w 397"/>
              <a:gd name="T41" fmla="*/ 8 h 555"/>
              <a:gd name="T42" fmla="*/ 361 w 397"/>
              <a:gd name="T43" fmla="*/ 38 h 555"/>
              <a:gd name="T44" fmla="*/ 361 w 397"/>
              <a:gd name="T45" fmla="*/ 190 h 555"/>
              <a:gd name="T46" fmla="*/ 361 w 397"/>
              <a:gd name="T47" fmla="*/ 190 h 555"/>
              <a:gd name="T48" fmla="*/ 306 w 397"/>
              <a:gd name="T49" fmla="*/ 212 h 555"/>
              <a:gd name="T50" fmla="*/ 206 w 397"/>
              <a:gd name="T51" fmla="*/ 316 h 555"/>
              <a:gd name="T52" fmla="*/ 165 w 397"/>
              <a:gd name="T53" fmla="*/ 362 h 555"/>
              <a:gd name="T54" fmla="*/ 171 w 397"/>
              <a:gd name="T55" fmla="*/ 376 h 555"/>
              <a:gd name="T56" fmla="*/ 209 w 397"/>
              <a:gd name="T57" fmla="*/ 375 h 555"/>
              <a:gd name="T58" fmla="*/ 280 w 397"/>
              <a:gd name="T59" fmla="*/ 371 h 555"/>
              <a:gd name="T60" fmla="*/ 305 w 397"/>
              <a:gd name="T61" fmla="*/ 349 h 555"/>
              <a:gd name="T62" fmla="*/ 310 w 397"/>
              <a:gd name="T63" fmla="*/ 235 h 555"/>
              <a:gd name="T64" fmla="*/ 306 w 397"/>
              <a:gd name="T65" fmla="*/ 212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7" h="555">
                <a:moveTo>
                  <a:pt x="361" y="190"/>
                </a:moveTo>
                <a:cubicBezTo>
                  <a:pt x="361" y="242"/>
                  <a:pt x="361" y="295"/>
                  <a:pt x="361" y="347"/>
                </a:cubicBezTo>
                <a:cubicBezTo>
                  <a:pt x="361" y="359"/>
                  <a:pt x="363" y="367"/>
                  <a:pt x="377" y="370"/>
                </a:cubicBezTo>
                <a:cubicBezTo>
                  <a:pt x="382" y="372"/>
                  <a:pt x="390" y="382"/>
                  <a:pt x="390" y="388"/>
                </a:cubicBezTo>
                <a:cubicBezTo>
                  <a:pt x="393" y="416"/>
                  <a:pt x="394" y="444"/>
                  <a:pt x="396" y="472"/>
                </a:cubicBezTo>
                <a:cubicBezTo>
                  <a:pt x="397" y="483"/>
                  <a:pt x="391" y="489"/>
                  <a:pt x="380" y="489"/>
                </a:cubicBezTo>
                <a:cubicBezTo>
                  <a:pt x="362" y="488"/>
                  <a:pt x="358" y="499"/>
                  <a:pt x="358" y="514"/>
                </a:cubicBezTo>
                <a:cubicBezTo>
                  <a:pt x="359" y="554"/>
                  <a:pt x="359" y="555"/>
                  <a:pt x="316" y="554"/>
                </a:cubicBezTo>
                <a:cubicBezTo>
                  <a:pt x="291" y="554"/>
                  <a:pt x="266" y="552"/>
                  <a:pt x="240" y="551"/>
                </a:cubicBezTo>
                <a:cubicBezTo>
                  <a:pt x="227" y="551"/>
                  <a:pt x="223" y="544"/>
                  <a:pt x="225" y="531"/>
                </a:cubicBezTo>
                <a:cubicBezTo>
                  <a:pt x="227" y="523"/>
                  <a:pt x="230" y="514"/>
                  <a:pt x="232" y="505"/>
                </a:cubicBezTo>
                <a:cubicBezTo>
                  <a:pt x="234" y="493"/>
                  <a:pt x="229" y="486"/>
                  <a:pt x="216" y="486"/>
                </a:cubicBezTo>
                <a:cubicBezTo>
                  <a:pt x="171" y="489"/>
                  <a:pt x="126" y="491"/>
                  <a:pt x="81" y="494"/>
                </a:cubicBezTo>
                <a:cubicBezTo>
                  <a:pt x="67" y="495"/>
                  <a:pt x="53" y="498"/>
                  <a:pt x="38" y="499"/>
                </a:cubicBezTo>
                <a:cubicBezTo>
                  <a:pt x="21" y="500"/>
                  <a:pt x="16" y="495"/>
                  <a:pt x="13" y="478"/>
                </a:cubicBezTo>
                <a:cubicBezTo>
                  <a:pt x="12" y="469"/>
                  <a:pt x="11" y="459"/>
                  <a:pt x="9" y="450"/>
                </a:cubicBezTo>
                <a:cubicBezTo>
                  <a:pt x="0" y="408"/>
                  <a:pt x="11" y="372"/>
                  <a:pt x="35" y="337"/>
                </a:cubicBezTo>
                <a:cubicBezTo>
                  <a:pt x="77" y="272"/>
                  <a:pt x="117" y="204"/>
                  <a:pt x="157" y="137"/>
                </a:cubicBezTo>
                <a:cubicBezTo>
                  <a:pt x="183" y="95"/>
                  <a:pt x="208" y="53"/>
                  <a:pt x="235" y="12"/>
                </a:cubicBezTo>
                <a:cubicBezTo>
                  <a:pt x="239" y="6"/>
                  <a:pt x="249" y="0"/>
                  <a:pt x="257" y="0"/>
                </a:cubicBezTo>
                <a:cubicBezTo>
                  <a:pt x="283" y="1"/>
                  <a:pt x="308" y="5"/>
                  <a:pt x="334" y="8"/>
                </a:cubicBezTo>
                <a:cubicBezTo>
                  <a:pt x="357" y="10"/>
                  <a:pt x="361" y="14"/>
                  <a:pt x="361" y="38"/>
                </a:cubicBezTo>
                <a:cubicBezTo>
                  <a:pt x="361" y="88"/>
                  <a:pt x="361" y="139"/>
                  <a:pt x="361" y="190"/>
                </a:cubicBezTo>
                <a:cubicBezTo>
                  <a:pt x="361" y="190"/>
                  <a:pt x="361" y="190"/>
                  <a:pt x="361" y="190"/>
                </a:cubicBezTo>
                <a:close/>
                <a:moveTo>
                  <a:pt x="306" y="212"/>
                </a:moveTo>
                <a:cubicBezTo>
                  <a:pt x="270" y="249"/>
                  <a:pt x="238" y="283"/>
                  <a:pt x="206" y="316"/>
                </a:cubicBezTo>
                <a:cubicBezTo>
                  <a:pt x="192" y="331"/>
                  <a:pt x="178" y="346"/>
                  <a:pt x="165" y="362"/>
                </a:cubicBezTo>
                <a:cubicBezTo>
                  <a:pt x="157" y="370"/>
                  <a:pt x="161" y="376"/>
                  <a:pt x="171" y="376"/>
                </a:cubicBezTo>
                <a:cubicBezTo>
                  <a:pt x="184" y="376"/>
                  <a:pt x="197" y="376"/>
                  <a:pt x="209" y="375"/>
                </a:cubicBezTo>
                <a:cubicBezTo>
                  <a:pt x="233" y="374"/>
                  <a:pt x="257" y="372"/>
                  <a:pt x="280" y="371"/>
                </a:cubicBezTo>
                <a:cubicBezTo>
                  <a:pt x="296" y="371"/>
                  <a:pt x="304" y="364"/>
                  <a:pt x="305" y="349"/>
                </a:cubicBezTo>
                <a:cubicBezTo>
                  <a:pt x="307" y="311"/>
                  <a:pt x="309" y="273"/>
                  <a:pt x="310" y="235"/>
                </a:cubicBezTo>
                <a:cubicBezTo>
                  <a:pt x="310" y="229"/>
                  <a:pt x="308" y="222"/>
                  <a:pt x="306" y="2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3">
            <a:extLst>
              <a:ext uri="{FF2B5EF4-FFF2-40B4-BE49-F238E27FC236}">
                <a16:creationId xmlns:a16="http://schemas.microsoft.com/office/drawing/2014/main" id="{1EA45760-779B-4A87-883A-AA168993C3FF}"/>
              </a:ext>
            </a:extLst>
          </p:cNvPr>
          <p:cNvSpPr>
            <a:spLocks/>
          </p:cNvSpPr>
          <p:nvPr/>
        </p:nvSpPr>
        <p:spPr bwMode="auto">
          <a:xfrm>
            <a:off x="7681913" y="3175794"/>
            <a:ext cx="346075" cy="457200"/>
          </a:xfrm>
          <a:custGeom>
            <a:avLst/>
            <a:gdLst>
              <a:gd name="T0" fmla="*/ 272 w 426"/>
              <a:gd name="T1" fmla="*/ 241 h 565"/>
              <a:gd name="T2" fmla="*/ 298 w 426"/>
              <a:gd name="T3" fmla="*/ 243 h 565"/>
              <a:gd name="T4" fmla="*/ 393 w 426"/>
              <a:gd name="T5" fmla="*/ 276 h 565"/>
              <a:gd name="T6" fmla="*/ 425 w 426"/>
              <a:gd name="T7" fmla="*/ 363 h 565"/>
              <a:gd name="T8" fmla="*/ 380 w 426"/>
              <a:gd name="T9" fmla="*/ 495 h 565"/>
              <a:gd name="T10" fmla="*/ 285 w 426"/>
              <a:gd name="T11" fmla="*/ 545 h 565"/>
              <a:gd name="T12" fmla="*/ 113 w 426"/>
              <a:gd name="T13" fmla="*/ 558 h 565"/>
              <a:gd name="T14" fmla="*/ 42 w 426"/>
              <a:gd name="T15" fmla="*/ 563 h 565"/>
              <a:gd name="T16" fmla="*/ 11 w 426"/>
              <a:gd name="T17" fmla="*/ 536 h 565"/>
              <a:gd name="T18" fmla="*/ 4 w 426"/>
              <a:gd name="T19" fmla="*/ 446 h 565"/>
              <a:gd name="T20" fmla="*/ 27 w 426"/>
              <a:gd name="T21" fmla="*/ 420 h 565"/>
              <a:gd name="T22" fmla="*/ 294 w 426"/>
              <a:gd name="T23" fmla="*/ 416 h 565"/>
              <a:gd name="T24" fmla="*/ 348 w 426"/>
              <a:gd name="T25" fmla="*/ 410 h 565"/>
              <a:gd name="T26" fmla="*/ 369 w 426"/>
              <a:gd name="T27" fmla="*/ 369 h 565"/>
              <a:gd name="T28" fmla="*/ 338 w 426"/>
              <a:gd name="T29" fmla="*/ 347 h 565"/>
              <a:gd name="T30" fmla="*/ 162 w 426"/>
              <a:gd name="T31" fmla="*/ 345 h 565"/>
              <a:gd name="T32" fmla="*/ 137 w 426"/>
              <a:gd name="T33" fmla="*/ 320 h 565"/>
              <a:gd name="T34" fmla="*/ 137 w 426"/>
              <a:gd name="T35" fmla="*/ 295 h 565"/>
              <a:gd name="T36" fmla="*/ 171 w 426"/>
              <a:gd name="T37" fmla="*/ 242 h 565"/>
              <a:gd name="T38" fmla="*/ 221 w 426"/>
              <a:gd name="T39" fmla="*/ 217 h 565"/>
              <a:gd name="T40" fmla="*/ 231 w 426"/>
              <a:gd name="T41" fmla="*/ 207 h 565"/>
              <a:gd name="T42" fmla="*/ 217 w 426"/>
              <a:gd name="T43" fmla="*/ 202 h 565"/>
              <a:gd name="T44" fmla="*/ 154 w 426"/>
              <a:gd name="T45" fmla="*/ 203 h 565"/>
              <a:gd name="T46" fmla="*/ 19 w 426"/>
              <a:gd name="T47" fmla="*/ 211 h 565"/>
              <a:gd name="T48" fmla="*/ 0 w 426"/>
              <a:gd name="T49" fmla="*/ 192 h 565"/>
              <a:gd name="T50" fmla="*/ 0 w 426"/>
              <a:gd name="T51" fmla="*/ 21 h 565"/>
              <a:gd name="T52" fmla="*/ 21 w 426"/>
              <a:gd name="T53" fmla="*/ 1 h 565"/>
              <a:gd name="T54" fmla="*/ 312 w 426"/>
              <a:gd name="T55" fmla="*/ 21 h 565"/>
              <a:gd name="T56" fmla="*/ 394 w 426"/>
              <a:gd name="T57" fmla="*/ 26 h 565"/>
              <a:gd name="T58" fmla="*/ 416 w 426"/>
              <a:gd name="T59" fmla="*/ 49 h 565"/>
              <a:gd name="T60" fmla="*/ 409 w 426"/>
              <a:gd name="T61" fmla="*/ 149 h 565"/>
              <a:gd name="T62" fmla="*/ 395 w 426"/>
              <a:gd name="T63" fmla="*/ 169 h 565"/>
              <a:gd name="T64" fmla="*/ 296 w 426"/>
              <a:gd name="T65" fmla="*/ 219 h 565"/>
              <a:gd name="T66" fmla="*/ 271 w 426"/>
              <a:gd name="T67" fmla="*/ 235 h 565"/>
              <a:gd name="T68" fmla="*/ 272 w 426"/>
              <a:gd name="T69" fmla="*/ 241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6" h="565">
                <a:moveTo>
                  <a:pt x="272" y="241"/>
                </a:moveTo>
                <a:cubicBezTo>
                  <a:pt x="281" y="241"/>
                  <a:pt x="289" y="243"/>
                  <a:pt x="298" y="243"/>
                </a:cubicBezTo>
                <a:cubicBezTo>
                  <a:pt x="333" y="244"/>
                  <a:pt x="366" y="252"/>
                  <a:pt x="393" y="276"/>
                </a:cubicBezTo>
                <a:cubicBezTo>
                  <a:pt x="419" y="299"/>
                  <a:pt x="426" y="331"/>
                  <a:pt x="425" y="363"/>
                </a:cubicBezTo>
                <a:cubicBezTo>
                  <a:pt x="424" y="411"/>
                  <a:pt x="413" y="457"/>
                  <a:pt x="380" y="495"/>
                </a:cubicBezTo>
                <a:cubicBezTo>
                  <a:pt x="355" y="524"/>
                  <a:pt x="322" y="541"/>
                  <a:pt x="285" y="545"/>
                </a:cubicBezTo>
                <a:cubicBezTo>
                  <a:pt x="228" y="551"/>
                  <a:pt x="170" y="554"/>
                  <a:pt x="113" y="558"/>
                </a:cubicBezTo>
                <a:cubicBezTo>
                  <a:pt x="89" y="560"/>
                  <a:pt x="65" y="562"/>
                  <a:pt x="42" y="563"/>
                </a:cubicBezTo>
                <a:cubicBezTo>
                  <a:pt x="16" y="565"/>
                  <a:pt x="12" y="561"/>
                  <a:pt x="11" y="536"/>
                </a:cubicBezTo>
                <a:cubicBezTo>
                  <a:pt x="9" y="506"/>
                  <a:pt x="7" y="476"/>
                  <a:pt x="4" y="446"/>
                </a:cubicBezTo>
                <a:cubicBezTo>
                  <a:pt x="2" y="426"/>
                  <a:pt x="7" y="420"/>
                  <a:pt x="27" y="420"/>
                </a:cubicBezTo>
                <a:cubicBezTo>
                  <a:pt x="116" y="419"/>
                  <a:pt x="205" y="418"/>
                  <a:pt x="294" y="416"/>
                </a:cubicBezTo>
                <a:cubicBezTo>
                  <a:pt x="312" y="416"/>
                  <a:pt x="331" y="414"/>
                  <a:pt x="348" y="410"/>
                </a:cubicBezTo>
                <a:cubicBezTo>
                  <a:pt x="366" y="405"/>
                  <a:pt x="373" y="389"/>
                  <a:pt x="369" y="369"/>
                </a:cubicBezTo>
                <a:cubicBezTo>
                  <a:pt x="367" y="356"/>
                  <a:pt x="356" y="347"/>
                  <a:pt x="338" y="347"/>
                </a:cubicBezTo>
                <a:cubicBezTo>
                  <a:pt x="280" y="346"/>
                  <a:pt x="221" y="345"/>
                  <a:pt x="162" y="345"/>
                </a:cubicBezTo>
                <a:cubicBezTo>
                  <a:pt x="141" y="344"/>
                  <a:pt x="138" y="342"/>
                  <a:pt x="137" y="320"/>
                </a:cubicBezTo>
                <a:cubicBezTo>
                  <a:pt x="137" y="311"/>
                  <a:pt x="139" y="303"/>
                  <a:pt x="137" y="295"/>
                </a:cubicBezTo>
                <a:cubicBezTo>
                  <a:pt x="132" y="266"/>
                  <a:pt x="147" y="252"/>
                  <a:pt x="171" y="242"/>
                </a:cubicBezTo>
                <a:cubicBezTo>
                  <a:pt x="188" y="235"/>
                  <a:pt x="204" y="226"/>
                  <a:pt x="221" y="217"/>
                </a:cubicBezTo>
                <a:cubicBezTo>
                  <a:pt x="225" y="215"/>
                  <a:pt x="227" y="211"/>
                  <a:pt x="231" y="207"/>
                </a:cubicBezTo>
                <a:cubicBezTo>
                  <a:pt x="226" y="205"/>
                  <a:pt x="222" y="202"/>
                  <a:pt x="217" y="202"/>
                </a:cubicBezTo>
                <a:cubicBezTo>
                  <a:pt x="196" y="201"/>
                  <a:pt x="175" y="202"/>
                  <a:pt x="154" y="203"/>
                </a:cubicBezTo>
                <a:cubicBezTo>
                  <a:pt x="109" y="205"/>
                  <a:pt x="64" y="208"/>
                  <a:pt x="19" y="211"/>
                </a:cubicBezTo>
                <a:cubicBezTo>
                  <a:pt x="6" y="211"/>
                  <a:pt x="0" y="205"/>
                  <a:pt x="0" y="192"/>
                </a:cubicBezTo>
                <a:cubicBezTo>
                  <a:pt x="0" y="135"/>
                  <a:pt x="0" y="78"/>
                  <a:pt x="0" y="21"/>
                </a:cubicBezTo>
                <a:cubicBezTo>
                  <a:pt x="0" y="4"/>
                  <a:pt x="4" y="0"/>
                  <a:pt x="21" y="1"/>
                </a:cubicBezTo>
                <a:cubicBezTo>
                  <a:pt x="118" y="8"/>
                  <a:pt x="215" y="15"/>
                  <a:pt x="312" y="21"/>
                </a:cubicBezTo>
                <a:cubicBezTo>
                  <a:pt x="340" y="23"/>
                  <a:pt x="367" y="24"/>
                  <a:pt x="394" y="26"/>
                </a:cubicBezTo>
                <a:cubicBezTo>
                  <a:pt x="414" y="27"/>
                  <a:pt x="417" y="30"/>
                  <a:pt x="416" y="49"/>
                </a:cubicBezTo>
                <a:cubicBezTo>
                  <a:pt x="415" y="82"/>
                  <a:pt x="413" y="116"/>
                  <a:pt x="409" y="149"/>
                </a:cubicBezTo>
                <a:cubicBezTo>
                  <a:pt x="408" y="156"/>
                  <a:pt x="402" y="165"/>
                  <a:pt x="395" y="169"/>
                </a:cubicBezTo>
                <a:cubicBezTo>
                  <a:pt x="363" y="187"/>
                  <a:pt x="329" y="202"/>
                  <a:pt x="296" y="219"/>
                </a:cubicBezTo>
                <a:cubicBezTo>
                  <a:pt x="288" y="224"/>
                  <a:pt x="280" y="229"/>
                  <a:pt x="271" y="235"/>
                </a:cubicBezTo>
                <a:cubicBezTo>
                  <a:pt x="271" y="237"/>
                  <a:pt x="272" y="239"/>
                  <a:pt x="272" y="24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2">
            <a:extLst>
              <a:ext uri="{FF2B5EF4-FFF2-40B4-BE49-F238E27FC236}">
                <a16:creationId xmlns:a16="http://schemas.microsoft.com/office/drawing/2014/main" id="{9BB55F5A-93F1-498E-A973-07B39DB2D9F1}"/>
              </a:ext>
            </a:extLst>
          </p:cNvPr>
          <p:cNvSpPr>
            <a:spLocks/>
          </p:cNvSpPr>
          <p:nvPr/>
        </p:nvSpPr>
        <p:spPr bwMode="auto">
          <a:xfrm>
            <a:off x="7510463" y="2331244"/>
            <a:ext cx="379413" cy="447675"/>
          </a:xfrm>
          <a:custGeom>
            <a:avLst/>
            <a:gdLst>
              <a:gd name="T0" fmla="*/ 174 w 467"/>
              <a:gd name="T1" fmla="*/ 2 h 552"/>
              <a:gd name="T2" fmla="*/ 315 w 467"/>
              <a:gd name="T3" fmla="*/ 3 h 552"/>
              <a:gd name="T4" fmla="*/ 445 w 467"/>
              <a:gd name="T5" fmla="*/ 84 h 552"/>
              <a:gd name="T6" fmla="*/ 458 w 467"/>
              <a:gd name="T7" fmla="*/ 202 h 552"/>
              <a:gd name="T8" fmla="*/ 409 w 467"/>
              <a:gd name="T9" fmla="*/ 299 h 552"/>
              <a:gd name="T10" fmla="*/ 319 w 467"/>
              <a:gd name="T11" fmla="*/ 336 h 552"/>
              <a:gd name="T12" fmla="*/ 144 w 467"/>
              <a:gd name="T13" fmla="*/ 336 h 552"/>
              <a:gd name="T14" fmla="*/ 83 w 467"/>
              <a:gd name="T15" fmla="*/ 393 h 552"/>
              <a:gd name="T16" fmla="*/ 104 w 467"/>
              <a:gd name="T17" fmla="*/ 416 h 552"/>
              <a:gd name="T18" fmla="*/ 268 w 467"/>
              <a:gd name="T19" fmla="*/ 412 h 552"/>
              <a:gd name="T20" fmla="*/ 433 w 467"/>
              <a:gd name="T21" fmla="*/ 405 h 552"/>
              <a:gd name="T22" fmla="*/ 455 w 467"/>
              <a:gd name="T23" fmla="*/ 431 h 552"/>
              <a:gd name="T24" fmla="*/ 439 w 467"/>
              <a:gd name="T25" fmla="*/ 515 h 552"/>
              <a:gd name="T26" fmla="*/ 412 w 467"/>
              <a:gd name="T27" fmla="*/ 536 h 552"/>
              <a:gd name="T28" fmla="*/ 178 w 467"/>
              <a:gd name="T29" fmla="*/ 545 h 552"/>
              <a:gd name="T30" fmla="*/ 24 w 467"/>
              <a:gd name="T31" fmla="*/ 551 h 552"/>
              <a:gd name="T32" fmla="*/ 1 w 467"/>
              <a:gd name="T33" fmla="*/ 527 h 552"/>
              <a:gd name="T34" fmla="*/ 11 w 467"/>
              <a:gd name="T35" fmla="*/ 378 h 552"/>
              <a:gd name="T36" fmla="*/ 99 w 467"/>
              <a:gd name="T37" fmla="*/ 274 h 552"/>
              <a:gd name="T38" fmla="*/ 236 w 467"/>
              <a:gd name="T39" fmla="*/ 266 h 552"/>
              <a:gd name="T40" fmla="*/ 359 w 467"/>
              <a:gd name="T41" fmla="*/ 270 h 552"/>
              <a:gd name="T42" fmla="*/ 393 w 467"/>
              <a:gd name="T43" fmla="*/ 250 h 552"/>
              <a:gd name="T44" fmla="*/ 387 w 467"/>
              <a:gd name="T45" fmla="*/ 202 h 552"/>
              <a:gd name="T46" fmla="*/ 360 w 467"/>
              <a:gd name="T47" fmla="*/ 193 h 552"/>
              <a:gd name="T48" fmla="*/ 249 w 467"/>
              <a:gd name="T49" fmla="*/ 198 h 552"/>
              <a:gd name="T50" fmla="*/ 80 w 467"/>
              <a:gd name="T51" fmla="*/ 209 h 552"/>
              <a:gd name="T52" fmla="*/ 52 w 467"/>
              <a:gd name="T53" fmla="*/ 183 h 552"/>
              <a:gd name="T54" fmla="*/ 38 w 467"/>
              <a:gd name="T55" fmla="*/ 23 h 552"/>
              <a:gd name="T56" fmla="*/ 60 w 467"/>
              <a:gd name="T57" fmla="*/ 0 h 552"/>
              <a:gd name="T58" fmla="*/ 174 w 467"/>
              <a:gd name="T59" fmla="*/ 0 h 552"/>
              <a:gd name="T60" fmla="*/ 174 w 467"/>
              <a:gd name="T61" fmla="*/ 2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67" h="552">
                <a:moveTo>
                  <a:pt x="174" y="2"/>
                </a:moveTo>
                <a:cubicBezTo>
                  <a:pt x="221" y="2"/>
                  <a:pt x="268" y="0"/>
                  <a:pt x="315" y="3"/>
                </a:cubicBezTo>
                <a:cubicBezTo>
                  <a:pt x="372" y="7"/>
                  <a:pt x="420" y="29"/>
                  <a:pt x="445" y="84"/>
                </a:cubicBezTo>
                <a:cubicBezTo>
                  <a:pt x="463" y="122"/>
                  <a:pt x="467" y="161"/>
                  <a:pt x="458" y="202"/>
                </a:cubicBezTo>
                <a:cubicBezTo>
                  <a:pt x="450" y="239"/>
                  <a:pt x="438" y="273"/>
                  <a:pt x="409" y="299"/>
                </a:cubicBezTo>
                <a:cubicBezTo>
                  <a:pt x="383" y="323"/>
                  <a:pt x="354" y="336"/>
                  <a:pt x="319" y="336"/>
                </a:cubicBezTo>
                <a:cubicBezTo>
                  <a:pt x="261" y="337"/>
                  <a:pt x="203" y="336"/>
                  <a:pt x="144" y="336"/>
                </a:cubicBezTo>
                <a:cubicBezTo>
                  <a:pt x="111" y="337"/>
                  <a:pt x="86" y="359"/>
                  <a:pt x="83" y="393"/>
                </a:cubicBezTo>
                <a:cubicBezTo>
                  <a:pt x="81" y="410"/>
                  <a:pt x="86" y="416"/>
                  <a:pt x="104" y="416"/>
                </a:cubicBezTo>
                <a:cubicBezTo>
                  <a:pt x="159" y="415"/>
                  <a:pt x="214" y="414"/>
                  <a:pt x="268" y="412"/>
                </a:cubicBezTo>
                <a:cubicBezTo>
                  <a:pt x="323" y="410"/>
                  <a:pt x="378" y="407"/>
                  <a:pt x="433" y="405"/>
                </a:cubicBezTo>
                <a:cubicBezTo>
                  <a:pt x="457" y="404"/>
                  <a:pt x="460" y="408"/>
                  <a:pt x="455" y="431"/>
                </a:cubicBezTo>
                <a:cubicBezTo>
                  <a:pt x="449" y="459"/>
                  <a:pt x="444" y="487"/>
                  <a:pt x="439" y="515"/>
                </a:cubicBezTo>
                <a:cubicBezTo>
                  <a:pt x="436" y="531"/>
                  <a:pt x="428" y="536"/>
                  <a:pt x="412" y="536"/>
                </a:cubicBezTo>
                <a:cubicBezTo>
                  <a:pt x="334" y="539"/>
                  <a:pt x="256" y="542"/>
                  <a:pt x="178" y="545"/>
                </a:cubicBezTo>
                <a:cubicBezTo>
                  <a:pt x="127" y="547"/>
                  <a:pt x="76" y="550"/>
                  <a:pt x="24" y="551"/>
                </a:cubicBezTo>
                <a:cubicBezTo>
                  <a:pt x="2" y="552"/>
                  <a:pt x="0" y="549"/>
                  <a:pt x="1" y="527"/>
                </a:cubicBezTo>
                <a:cubicBezTo>
                  <a:pt x="4" y="477"/>
                  <a:pt x="7" y="427"/>
                  <a:pt x="11" y="378"/>
                </a:cubicBezTo>
                <a:cubicBezTo>
                  <a:pt x="15" y="321"/>
                  <a:pt x="44" y="289"/>
                  <a:pt x="99" y="274"/>
                </a:cubicBezTo>
                <a:cubicBezTo>
                  <a:pt x="144" y="261"/>
                  <a:pt x="191" y="265"/>
                  <a:pt x="236" y="266"/>
                </a:cubicBezTo>
                <a:cubicBezTo>
                  <a:pt x="277" y="267"/>
                  <a:pt x="318" y="268"/>
                  <a:pt x="359" y="270"/>
                </a:cubicBezTo>
                <a:cubicBezTo>
                  <a:pt x="374" y="270"/>
                  <a:pt x="387" y="265"/>
                  <a:pt x="393" y="250"/>
                </a:cubicBezTo>
                <a:cubicBezTo>
                  <a:pt x="399" y="233"/>
                  <a:pt x="400" y="215"/>
                  <a:pt x="387" y="202"/>
                </a:cubicBezTo>
                <a:cubicBezTo>
                  <a:pt x="381" y="196"/>
                  <a:pt x="369" y="193"/>
                  <a:pt x="360" y="193"/>
                </a:cubicBezTo>
                <a:cubicBezTo>
                  <a:pt x="323" y="194"/>
                  <a:pt x="286" y="196"/>
                  <a:pt x="249" y="198"/>
                </a:cubicBezTo>
                <a:cubicBezTo>
                  <a:pt x="193" y="201"/>
                  <a:pt x="136" y="206"/>
                  <a:pt x="80" y="209"/>
                </a:cubicBezTo>
                <a:cubicBezTo>
                  <a:pt x="58" y="210"/>
                  <a:pt x="53" y="205"/>
                  <a:pt x="52" y="183"/>
                </a:cubicBezTo>
                <a:cubicBezTo>
                  <a:pt x="47" y="130"/>
                  <a:pt x="43" y="76"/>
                  <a:pt x="38" y="23"/>
                </a:cubicBezTo>
                <a:cubicBezTo>
                  <a:pt x="37" y="6"/>
                  <a:pt x="42" y="0"/>
                  <a:pt x="60" y="0"/>
                </a:cubicBezTo>
                <a:cubicBezTo>
                  <a:pt x="98" y="0"/>
                  <a:pt x="136" y="0"/>
                  <a:pt x="174" y="0"/>
                </a:cubicBezTo>
                <a:cubicBezTo>
                  <a:pt x="174" y="1"/>
                  <a:pt x="174" y="2"/>
                  <a:pt x="174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1">
            <a:extLst>
              <a:ext uri="{FF2B5EF4-FFF2-40B4-BE49-F238E27FC236}">
                <a16:creationId xmlns:a16="http://schemas.microsoft.com/office/drawing/2014/main" id="{12C515AF-4109-48D9-8CDD-F935F68E3FC5}"/>
              </a:ext>
            </a:extLst>
          </p:cNvPr>
          <p:cNvSpPr>
            <a:spLocks/>
          </p:cNvSpPr>
          <p:nvPr/>
        </p:nvSpPr>
        <p:spPr bwMode="auto">
          <a:xfrm>
            <a:off x="6859588" y="1693069"/>
            <a:ext cx="188913" cy="449263"/>
          </a:xfrm>
          <a:custGeom>
            <a:avLst/>
            <a:gdLst>
              <a:gd name="T0" fmla="*/ 229 w 232"/>
              <a:gd name="T1" fmla="*/ 74 h 555"/>
              <a:gd name="T2" fmla="*/ 218 w 232"/>
              <a:gd name="T3" fmla="*/ 410 h 555"/>
              <a:gd name="T4" fmla="*/ 213 w 232"/>
              <a:gd name="T5" fmla="*/ 524 h 555"/>
              <a:gd name="T6" fmla="*/ 185 w 232"/>
              <a:gd name="T7" fmla="*/ 551 h 555"/>
              <a:gd name="T8" fmla="*/ 116 w 232"/>
              <a:gd name="T9" fmla="*/ 554 h 555"/>
              <a:gd name="T10" fmla="*/ 98 w 232"/>
              <a:gd name="T11" fmla="*/ 536 h 555"/>
              <a:gd name="T12" fmla="*/ 102 w 232"/>
              <a:gd name="T13" fmla="*/ 403 h 555"/>
              <a:gd name="T14" fmla="*/ 104 w 232"/>
              <a:gd name="T15" fmla="*/ 217 h 555"/>
              <a:gd name="T16" fmla="*/ 99 w 232"/>
              <a:gd name="T17" fmla="*/ 201 h 555"/>
              <a:gd name="T18" fmla="*/ 81 w 232"/>
              <a:gd name="T19" fmla="*/ 206 h 555"/>
              <a:gd name="T20" fmla="*/ 44 w 232"/>
              <a:gd name="T21" fmla="*/ 196 h 555"/>
              <a:gd name="T22" fmla="*/ 10 w 232"/>
              <a:gd name="T23" fmla="*/ 119 h 555"/>
              <a:gd name="T24" fmla="*/ 16 w 232"/>
              <a:gd name="T25" fmla="*/ 77 h 555"/>
              <a:gd name="T26" fmla="*/ 75 w 232"/>
              <a:gd name="T27" fmla="*/ 15 h 555"/>
              <a:gd name="T28" fmla="*/ 112 w 232"/>
              <a:gd name="T29" fmla="*/ 2 h 555"/>
              <a:gd name="T30" fmla="*/ 207 w 232"/>
              <a:gd name="T31" fmla="*/ 12 h 555"/>
              <a:gd name="T32" fmla="*/ 231 w 232"/>
              <a:gd name="T33" fmla="*/ 39 h 555"/>
              <a:gd name="T34" fmla="*/ 229 w 232"/>
              <a:gd name="T35" fmla="*/ 74 h 555"/>
              <a:gd name="T36" fmla="*/ 229 w 232"/>
              <a:gd name="T37" fmla="*/ 74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2" h="555">
                <a:moveTo>
                  <a:pt x="229" y="74"/>
                </a:moveTo>
                <a:cubicBezTo>
                  <a:pt x="225" y="186"/>
                  <a:pt x="222" y="298"/>
                  <a:pt x="218" y="410"/>
                </a:cubicBezTo>
                <a:cubicBezTo>
                  <a:pt x="217" y="448"/>
                  <a:pt x="214" y="486"/>
                  <a:pt x="213" y="524"/>
                </a:cubicBezTo>
                <a:cubicBezTo>
                  <a:pt x="212" y="546"/>
                  <a:pt x="207" y="550"/>
                  <a:pt x="185" y="551"/>
                </a:cubicBezTo>
                <a:cubicBezTo>
                  <a:pt x="162" y="552"/>
                  <a:pt x="139" y="553"/>
                  <a:pt x="116" y="554"/>
                </a:cubicBezTo>
                <a:cubicBezTo>
                  <a:pt x="103" y="555"/>
                  <a:pt x="98" y="550"/>
                  <a:pt x="98" y="536"/>
                </a:cubicBezTo>
                <a:cubicBezTo>
                  <a:pt x="100" y="492"/>
                  <a:pt x="101" y="447"/>
                  <a:pt x="102" y="403"/>
                </a:cubicBezTo>
                <a:cubicBezTo>
                  <a:pt x="103" y="341"/>
                  <a:pt x="104" y="279"/>
                  <a:pt x="104" y="217"/>
                </a:cubicBezTo>
                <a:cubicBezTo>
                  <a:pt x="104" y="212"/>
                  <a:pt x="102" y="202"/>
                  <a:pt x="99" y="201"/>
                </a:cubicBezTo>
                <a:cubicBezTo>
                  <a:pt x="94" y="200"/>
                  <a:pt x="86" y="202"/>
                  <a:pt x="81" y="206"/>
                </a:cubicBezTo>
                <a:cubicBezTo>
                  <a:pt x="60" y="220"/>
                  <a:pt x="54" y="219"/>
                  <a:pt x="44" y="196"/>
                </a:cubicBezTo>
                <a:cubicBezTo>
                  <a:pt x="33" y="170"/>
                  <a:pt x="21" y="145"/>
                  <a:pt x="10" y="119"/>
                </a:cubicBezTo>
                <a:cubicBezTo>
                  <a:pt x="0" y="99"/>
                  <a:pt x="1" y="93"/>
                  <a:pt x="16" y="77"/>
                </a:cubicBezTo>
                <a:cubicBezTo>
                  <a:pt x="36" y="56"/>
                  <a:pt x="56" y="36"/>
                  <a:pt x="75" y="15"/>
                </a:cubicBezTo>
                <a:cubicBezTo>
                  <a:pt x="85" y="4"/>
                  <a:pt x="96" y="0"/>
                  <a:pt x="112" y="2"/>
                </a:cubicBezTo>
                <a:cubicBezTo>
                  <a:pt x="143" y="7"/>
                  <a:pt x="175" y="9"/>
                  <a:pt x="207" y="12"/>
                </a:cubicBezTo>
                <a:cubicBezTo>
                  <a:pt x="226" y="14"/>
                  <a:pt x="232" y="20"/>
                  <a:pt x="231" y="39"/>
                </a:cubicBezTo>
                <a:cubicBezTo>
                  <a:pt x="231" y="51"/>
                  <a:pt x="230" y="62"/>
                  <a:pt x="229" y="74"/>
                </a:cubicBezTo>
                <a:cubicBezTo>
                  <a:pt x="229" y="74"/>
                  <a:pt x="229" y="74"/>
                  <a:pt x="229" y="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ail Wings">
            <a:extLst>
              <a:ext uri="{FF2B5EF4-FFF2-40B4-BE49-F238E27FC236}">
                <a16:creationId xmlns:a16="http://schemas.microsoft.com/office/drawing/2014/main" id="{DD4428AE-C688-4366-BBD9-CFC2768BF76D}"/>
              </a:ext>
            </a:extLst>
          </p:cNvPr>
          <p:cNvSpPr>
            <a:spLocks/>
          </p:cNvSpPr>
          <p:nvPr/>
        </p:nvSpPr>
        <p:spPr bwMode="auto">
          <a:xfrm>
            <a:off x="5660108" y="3197176"/>
            <a:ext cx="871984" cy="540199"/>
          </a:xfrm>
          <a:custGeom>
            <a:avLst/>
            <a:gdLst>
              <a:gd name="T0" fmla="*/ 406 w 1067"/>
              <a:gd name="T1" fmla="*/ 3 h 664"/>
              <a:gd name="T2" fmla="*/ 344 w 1067"/>
              <a:gd name="T3" fmla="*/ 46 h 664"/>
              <a:gd name="T4" fmla="*/ 145 w 1067"/>
              <a:gd name="T5" fmla="*/ 191 h 664"/>
              <a:gd name="T6" fmla="*/ 18 w 1067"/>
              <a:gd name="T7" fmla="*/ 281 h 664"/>
              <a:gd name="T8" fmla="*/ 1 w 1067"/>
              <a:gd name="T9" fmla="*/ 311 h 664"/>
              <a:gd name="T10" fmla="*/ 1 w 1067"/>
              <a:gd name="T11" fmla="*/ 637 h 664"/>
              <a:gd name="T12" fmla="*/ 31 w 1067"/>
              <a:gd name="T13" fmla="*/ 659 h 664"/>
              <a:gd name="T14" fmla="*/ 114 w 1067"/>
              <a:gd name="T15" fmla="*/ 641 h 664"/>
              <a:gd name="T16" fmla="*/ 352 w 1067"/>
              <a:gd name="T17" fmla="*/ 594 h 664"/>
              <a:gd name="T18" fmla="*/ 621 w 1067"/>
              <a:gd name="T19" fmla="*/ 572 h 664"/>
              <a:gd name="T20" fmla="*/ 953 w 1067"/>
              <a:gd name="T21" fmla="*/ 641 h 664"/>
              <a:gd name="T22" fmla="*/ 1036 w 1067"/>
              <a:gd name="T23" fmla="*/ 659 h 664"/>
              <a:gd name="T24" fmla="*/ 1066 w 1067"/>
              <a:gd name="T25" fmla="*/ 637 h 664"/>
              <a:gd name="T26" fmla="*/ 1066 w 1067"/>
              <a:gd name="T27" fmla="*/ 311 h 664"/>
              <a:gd name="T28" fmla="*/ 1049 w 1067"/>
              <a:gd name="T29" fmla="*/ 281 h 664"/>
              <a:gd name="T30" fmla="*/ 922 w 1067"/>
              <a:gd name="T31" fmla="*/ 191 h 664"/>
              <a:gd name="T32" fmla="*/ 722 w 1067"/>
              <a:gd name="T33" fmla="*/ 46 h 664"/>
              <a:gd name="T34" fmla="*/ 660 w 1067"/>
              <a:gd name="T35" fmla="*/ 3 h 664"/>
              <a:gd name="T36" fmla="*/ 661 w 1067"/>
              <a:gd name="T37" fmla="*/ 0 h 664"/>
              <a:gd name="T38" fmla="*/ 406 w 1067"/>
              <a:gd name="T39" fmla="*/ 0 h 664"/>
              <a:gd name="T40" fmla="*/ 406 w 1067"/>
              <a:gd name="T41" fmla="*/ 3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67" h="664">
                <a:moveTo>
                  <a:pt x="406" y="3"/>
                </a:moveTo>
                <a:cubicBezTo>
                  <a:pt x="386" y="17"/>
                  <a:pt x="365" y="31"/>
                  <a:pt x="344" y="46"/>
                </a:cubicBezTo>
                <a:cubicBezTo>
                  <a:pt x="278" y="94"/>
                  <a:pt x="212" y="143"/>
                  <a:pt x="145" y="191"/>
                </a:cubicBezTo>
                <a:cubicBezTo>
                  <a:pt x="103" y="221"/>
                  <a:pt x="59" y="250"/>
                  <a:pt x="18" y="281"/>
                </a:cubicBezTo>
                <a:cubicBezTo>
                  <a:pt x="9" y="287"/>
                  <a:pt x="1" y="301"/>
                  <a:pt x="1" y="311"/>
                </a:cubicBezTo>
                <a:cubicBezTo>
                  <a:pt x="0" y="420"/>
                  <a:pt x="0" y="529"/>
                  <a:pt x="1" y="637"/>
                </a:cubicBezTo>
                <a:cubicBezTo>
                  <a:pt x="1" y="659"/>
                  <a:pt x="9" y="664"/>
                  <a:pt x="31" y="659"/>
                </a:cubicBezTo>
                <a:cubicBezTo>
                  <a:pt x="58" y="653"/>
                  <a:pt x="86" y="646"/>
                  <a:pt x="114" y="641"/>
                </a:cubicBezTo>
                <a:cubicBezTo>
                  <a:pt x="193" y="625"/>
                  <a:pt x="273" y="610"/>
                  <a:pt x="352" y="594"/>
                </a:cubicBezTo>
                <a:cubicBezTo>
                  <a:pt x="367" y="592"/>
                  <a:pt x="603" y="574"/>
                  <a:pt x="621" y="572"/>
                </a:cubicBezTo>
                <a:cubicBezTo>
                  <a:pt x="639" y="574"/>
                  <a:pt x="873" y="625"/>
                  <a:pt x="953" y="641"/>
                </a:cubicBezTo>
                <a:cubicBezTo>
                  <a:pt x="981" y="646"/>
                  <a:pt x="1008" y="653"/>
                  <a:pt x="1036" y="659"/>
                </a:cubicBezTo>
                <a:cubicBezTo>
                  <a:pt x="1058" y="664"/>
                  <a:pt x="1066" y="659"/>
                  <a:pt x="1066" y="637"/>
                </a:cubicBezTo>
                <a:cubicBezTo>
                  <a:pt x="1066" y="529"/>
                  <a:pt x="1067" y="420"/>
                  <a:pt x="1066" y="311"/>
                </a:cubicBezTo>
                <a:cubicBezTo>
                  <a:pt x="1066" y="301"/>
                  <a:pt x="1058" y="287"/>
                  <a:pt x="1049" y="281"/>
                </a:cubicBezTo>
                <a:cubicBezTo>
                  <a:pt x="1008" y="250"/>
                  <a:pt x="964" y="221"/>
                  <a:pt x="922" y="191"/>
                </a:cubicBezTo>
                <a:cubicBezTo>
                  <a:pt x="855" y="143"/>
                  <a:pt x="789" y="94"/>
                  <a:pt x="722" y="46"/>
                </a:cubicBezTo>
                <a:cubicBezTo>
                  <a:pt x="702" y="31"/>
                  <a:pt x="681" y="17"/>
                  <a:pt x="660" y="3"/>
                </a:cubicBezTo>
                <a:cubicBezTo>
                  <a:pt x="661" y="2"/>
                  <a:pt x="661" y="1"/>
                  <a:pt x="661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6" y="1"/>
                  <a:pt x="406" y="2"/>
                  <a:pt x="406" y="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Wings">
            <a:extLst>
              <a:ext uri="{FF2B5EF4-FFF2-40B4-BE49-F238E27FC236}">
                <a16:creationId xmlns:a16="http://schemas.microsoft.com/office/drawing/2014/main" id="{DE3C516B-DC44-432C-9160-08D1A27DB477}"/>
              </a:ext>
            </a:extLst>
          </p:cNvPr>
          <p:cNvSpPr>
            <a:spLocks/>
          </p:cNvSpPr>
          <p:nvPr/>
        </p:nvSpPr>
        <p:spPr bwMode="auto">
          <a:xfrm>
            <a:off x="5316944" y="1440656"/>
            <a:ext cx="1558313" cy="1803857"/>
          </a:xfrm>
          <a:custGeom>
            <a:avLst/>
            <a:gdLst>
              <a:gd name="T0" fmla="*/ 1905 w 1906"/>
              <a:gd name="T1" fmla="*/ 2190 h 2216"/>
              <a:gd name="T2" fmla="*/ 1897 w 1906"/>
              <a:gd name="T3" fmla="*/ 1964 h 2216"/>
              <a:gd name="T4" fmla="*/ 1892 w 1906"/>
              <a:gd name="T5" fmla="*/ 1704 h 2216"/>
              <a:gd name="T6" fmla="*/ 1864 w 1906"/>
              <a:gd name="T7" fmla="*/ 1638 h 2216"/>
              <a:gd name="T8" fmla="*/ 1775 w 1906"/>
              <a:gd name="T9" fmla="*/ 1553 h 2216"/>
              <a:gd name="T10" fmla="*/ 1623 w 1906"/>
              <a:gd name="T11" fmla="*/ 1406 h 2216"/>
              <a:gd name="T12" fmla="*/ 1524 w 1906"/>
              <a:gd name="T13" fmla="*/ 1310 h 2216"/>
              <a:gd name="T14" fmla="*/ 1344 w 1906"/>
              <a:gd name="T15" fmla="*/ 1137 h 2216"/>
              <a:gd name="T16" fmla="*/ 1169 w 1906"/>
              <a:gd name="T17" fmla="*/ 971 h 2216"/>
              <a:gd name="T18" fmla="*/ 1114 w 1906"/>
              <a:gd name="T19" fmla="*/ 916 h 2216"/>
              <a:gd name="T20" fmla="*/ 1097 w 1906"/>
              <a:gd name="T21" fmla="*/ 871 h 2216"/>
              <a:gd name="T22" fmla="*/ 1086 w 1906"/>
              <a:gd name="T23" fmla="*/ 646 h 2216"/>
              <a:gd name="T24" fmla="*/ 1072 w 1906"/>
              <a:gd name="T25" fmla="*/ 445 h 2216"/>
              <a:gd name="T26" fmla="*/ 1042 w 1906"/>
              <a:gd name="T27" fmla="*/ 229 h 2216"/>
              <a:gd name="T28" fmla="*/ 953 w 1906"/>
              <a:gd name="T29" fmla="*/ 0 h 2216"/>
              <a:gd name="T30" fmla="*/ 865 w 1906"/>
              <a:gd name="T31" fmla="*/ 229 h 2216"/>
              <a:gd name="T32" fmla="*/ 835 w 1906"/>
              <a:gd name="T33" fmla="*/ 445 h 2216"/>
              <a:gd name="T34" fmla="*/ 821 w 1906"/>
              <a:gd name="T35" fmla="*/ 646 h 2216"/>
              <a:gd name="T36" fmla="*/ 809 w 1906"/>
              <a:gd name="T37" fmla="*/ 871 h 2216"/>
              <a:gd name="T38" fmla="*/ 793 w 1906"/>
              <a:gd name="T39" fmla="*/ 916 h 2216"/>
              <a:gd name="T40" fmla="*/ 738 w 1906"/>
              <a:gd name="T41" fmla="*/ 971 h 2216"/>
              <a:gd name="T42" fmla="*/ 563 w 1906"/>
              <a:gd name="T43" fmla="*/ 1137 h 2216"/>
              <a:gd name="T44" fmla="*/ 383 w 1906"/>
              <a:gd name="T45" fmla="*/ 1310 h 2216"/>
              <a:gd name="T46" fmla="*/ 284 w 1906"/>
              <a:gd name="T47" fmla="*/ 1406 h 2216"/>
              <a:gd name="T48" fmla="*/ 131 w 1906"/>
              <a:gd name="T49" fmla="*/ 1553 h 2216"/>
              <a:gd name="T50" fmla="*/ 43 w 1906"/>
              <a:gd name="T51" fmla="*/ 1638 h 2216"/>
              <a:gd name="T52" fmla="*/ 15 w 1906"/>
              <a:gd name="T53" fmla="*/ 1704 h 2216"/>
              <a:gd name="T54" fmla="*/ 9 w 1906"/>
              <a:gd name="T55" fmla="*/ 1964 h 2216"/>
              <a:gd name="T56" fmla="*/ 1 w 1906"/>
              <a:gd name="T57" fmla="*/ 2190 h 2216"/>
              <a:gd name="T58" fmla="*/ 26 w 1906"/>
              <a:gd name="T59" fmla="*/ 2215 h 2216"/>
              <a:gd name="T60" fmla="*/ 269 w 1906"/>
              <a:gd name="T61" fmla="*/ 2206 h 2216"/>
              <a:gd name="T62" fmla="*/ 810 w 1906"/>
              <a:gd name="T63" fmla="*/ 2186 h 2216"/>
              <a:gd name="T64" fmla="*/ 825 w 1906"/>
              <a:gd name="T65" fmla="*/ 2190 h 2216"/>
              <a:gd name="T66" fmla="*/ 826 w 1906"/>
              <a:gd name="T67" fmla="*/ 2192 h 2216"/>
              <a:gd name="T68" fmla="*/ 1081 w 1906"/>
              <a:gd name="T69" fmla="*/ 2192 h 2216"/>
              <a:gd name="T70" fmla="*/ 1081 w 1906"/>
              <a:gd name="T71" fmla="*/ 2190 h 2216"/>
              <a:gd name="T72" fmla="*/ 1096 w 1906"/>
              <a:gd name="T73" fmla="*/ 2186 h 2216"/>
              <a:gd name="T74" fmla="*/ 1637 w 1906"/>
              <a:gd name="T75" fmla="*/ 2206 h 2216"/>
              <a:gd name="T76" fmla="*/ 1881 w 1906"/>
              <a:gd name="T77" fmla="*/ 2215 h 2216"/>
              <a:gd name="T78" fmla="*/ 1905 w 1906"/>
              <a:gd name="T79" fmla="*/ 2190 h 2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06" h="2216">
                <a:moveTo>
                  <a:pt x="1905" y="2190"/>
                </a:moveTo>
                <a:cubicBezTo>
                  <a:pt x="1902" y="2114"/>
                  <a:pt x="1899" y="2039"/>
                  <a:pt x="1897" y="1964"/>
                </a:cubicBezTo>
                <a:cubicBezTo>
                  <a:pt x="1895" y="1877"/>
                  <a:pt x="1894" y="1791"/>
                  <a:pt x="1892" y="1704"/>
                </a:cubicBezTo>
                <a:cubicBezTo>
                  <a:pt x="1891" y="1678"/>
                  <a:pt x="1892" y="1656"/>
                  <a:pt x="1864" y="1638"/>
                </a:cubicBezTo>
                <a:cubicBezTo>
                  <a:pt x="1831" y="1615"/>
                  <a:pt x="1805" y="1581"/>
                  <a:pt x="1775" y="1553"/>
                </a:cubicBezTo>
                <a:cubicBezTo>
                  <a:pt x="1725" y="1504"/>
                  <a:pt x="1674" y="1455"/>
                  <a:pt x="1623" y="1406"/>
                </a:cubicBezTo>
                <a:cubicBezTo>
                  <a:pt x="1590" y="1374"/>
                  <a:pt x="1557" y="1342"/>
                  <a:pt x="1524" y="1310"/>
                </a:cubicBezTo>
                <a:cubicBezTo>
                  <a:pt x="1464" y="1253"/>
                  <a:pt x="1404" y="1195"/>
                  <a:pt x="1344" y="1137"/>
                </a:cubicBezTo>
                <a:cubicBezTo>
                  <a:pt x="1286" y="1082"/>
                  <a:pt x="1227" y="1027"/>
                  <a:pt x="1169" y="971"/>
                </a:cubicBezTo>
                <a:cubicBezTo>
                  <a:pt x="1150" y="953"/>
                  <a:pt x="1130" y="936"/>
                  <a:pt x="1114" y="916"/>
                </a:cubicBezTo>
                <a:cubicBezTo>
                  <a:pt x="1105" y="904"/>
                  <a:pt x="1098" y="887"/>
                  <a:pt x="1097" y="871"/>
                </a:cubicBezTo>
                <a:cubicBezTo>
                  <a:pt x="1092" y="796"/>
                  <a:pt x="1090" y="721"/>
                  <a:pt x="1086" y="646"/>
                </a:cubicBezTo>
                <a:cubicBezTo>
                  <a:pt x="1082" y="579"/>
                  <a:pt x="1079" y="512"/>
                  <a:pt x="1072" y="445"/>
                </a:cubicBezTo>
                <a:cubicBezTo>
                  <a:pt x="1064" y="373"/>
                  <a:pt x="1055" y="301"/>
                  <a:pt x="1042" y="229"/>
                </a:cubicBezTo>
                <a:cubicBezTo>
                  <a:pt x="1032" y="177"/>
                  <a:pt x="993" y="0"/>
                  <a:pt x="953" y="0"/>
                </a:cubicBezTo>
                <a:cubicBezTo>
                  <a:pt x="913" y="0"/>
                  <a:pt x="874" y="177"/>
                  <a:pt x="865" y="229"/>
                </a:cubicBezTo>
                <a:cubicBezTo>
                  <a:pt x="852" y="301"/>
                  <a:pt x="843" y="373"/>
                  <a:pt x="835" y="445"/>
                </a:cubicBezTo>
                <a:cubicBezTo>
                  <a:pt x="828" y="512"/>
                  <a:pt x="825" y="579"/>
                  <a:pt x="821" y="646"/>
                </a:cubicBezTo>
                <a:cubicBezTo>
                  <a:pt x="817" y="721"/>
                  <a:pt x="814" y="796"/>
                  <a:pt x="809" y="871"/>
                </a:cubicBezTo>
                <a:cubicBezTo>
                  <a:pt x="808" y="887"/>
                  <a:pt x="802" y="904"/>
                  <a:pt x="793" y="916"/>
                </a:cubicBezTo>
                <a:cubicBezTo>
                  <a:pt x="777" y="936"/>
                  <a:pt x="757" y="953"/>
                  <a:pt x="738" y="971"/>
                </a:cubicBezTo>
                <a:cubicBezTo>
                  <a:pt x="680" y="1027"/>
                  <a:pt x="621" y="1082"/>
                  <a:pt x="563" y="1137"/>
                </a:cubicBezTo>
                <a:cubicBezTo>
                  <a:pt x="503" y="1195"/>
                  <a:pt x="443" y="1253"/>
                  <a:pt x="383" y="1310"/>
                </a:cubicBezTo>
                <a:cubicBezTo>
                  <a:pt x="350" y="1342"/>
                  <a:pt x="317" y="1374"/>
                  <a:pt x="284" y="1406"/>
                </a:cubicBezTo>
                <a:cubicBezTo>
                  <a:pt x="233" y="1455"/>
                  <a:pt x="182" y="1504"/>
                  <a:pt x="131" y="1553"/>
                </a:cubicBezTo>
                <a:cubicBezTo>
                  <a:pt x="102" y="1581"/>
                  <a:pt x="76" y="1615"/>
                  <a:pt x="43" y="1638"/>
                </a:cubicBezTo>
                <a:cubicBezTo>
                  <a:pt x="15" y="1656"/>
                  <a:pt x="15" y="1678"/>
                  <a:pt x="15" y="1704"/>
                </a:cubicBezTo>
                <a:cubicBezTo>
                  <a:pt x="13" y="1791"/>
                  <a:pt x="12" y="1877"/>
                  <a:pt x="9" y="1964"/>
                </a:cubicBezTo>
                <a:cubicBezTo>
                  <a:pt x="7" y="2039"/>
                  <a:pt x="4" y="2114"/>
                  <a:pt x="1" y="2190"/>
                </a:cubicBezTo>
                <a:cubicBezTo>
                  <a:pt x="0" y="2208"/>
                  <a:pt x="6" y="2216"/>
                  <a:pt x="26" y="2215"/>
                </a:cubicBezTo>
                <a:cubicBezTo>
                  <a:pt x="107" y="2211"/>
                  <a:pt x="188" y="2209"/>
                  <a:pt x="269" y="2206"/>
                </a:cubicBezTo>
                <a:cubicBezTo>
                  <a:pt x="450" y="2199"/>
                  <a:pt x="630" y="2192"/>
                  <a:pt x="810" y="2186"/>
                </a:cubicBezTo>
                <a:cubicBezTo>
                  <a:pt x="815" y="2186"/>
                  <a:pt x="820" y="2188"/>
                  <a:pt x="825" y="2190"/>
                </a:cubicBezTo>
                <a:cubicBezTo>
                  <a:pt x="826" y="2191"/>
                  <a:pt x="826" y="2191"/>
                  <a:pt x="826" y="2192"/>
                </a:cubicBezTo>
                <a:cubicBezTo>
                  <a:pt x="1081" y="2192"/>
                  <a:pt x="1081" y="2192"/>
                  <a:pt x="1081" y="2192"/>
                </a:cubicBezTo>
                <a:cubicBezTo>
                  <a:pt x="1081" y="2191"/>
                  <a:pt x="1081" y="2191"/>
                  <a:pt x="1081" y="2190"/>
                </a:cubicBezTo>
                <a:cubicBezTo>
                  <a:pt x="1086" y="2188"/>
                  <a:pt x="1091" y="2186"/>
                  <a:pt x="1096" y="2186"/>
                </a:cubicBezTo>
                <a:cubicBezTo>
                  <a:pt x="1277" y="2192"/>
                  <a:pt x="1457" y="2199"/>
                  <a:pt x="1637" y="2206"/>
                </a:cubicBezTo>
                <a:cubicBezTo>
                  <a:pt x="1719" y="2209"/>
                  <a:pt x="1800" y="2211"/>
                  <a:pt x="1881" y="2215"/>
                </a:cubicBezTo>
                <a:cubicBezTo>
                  <a:pt x="1901" y="2216"/>
                  <a:pt x="1906" y="2208"/>
                  <a:pt x="1905" y="21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" name="Tail Wing Tips">
            <a:extLst>
              <a:ext uri="{FF2B5EF4-FFF2-40B4-BE49-F238E27FC236}">
                <a16:creationId xmlns:a16="http://schemas.microsoft.com/office/drawing/2014/main" id="{BAFE6EFB-90EC-4A56-BA0F-83A4CC6ED662}"/>
              </a:ext>
            </a:extLst>
          </p:cNvPr>
          <p:cNvSpPr>
            <a:spLocks/>
          </p:cNvSpPr>
          <p:nvPr/>
        </p:nvSpPr>
        <p:spPr bwMode="auto">
          <a:xfrm>
            <a:off x="5919601" y="3535615"/>
            <a:ext cx="352998" cy="246812"/>
          </a:xfrm>
          <a:custGeom>
            <a:avLst/>
            <a:gdLst>
              <a:gd name="connsiteX0" fmla="*/ 269875 w 357188"/>
              <a:gd name="connsiteY0" fmla="*/ 0 h 182563"/>
              <a:gd name="connsiteX1" fmla="*/ 357188 w 357188"/>
              <a:gd name="connsiteY1" fmla="*/ 11113 h 182563"/>
              <a:gd name="connsiteX2" fmla="*/ 288925 w 357188"/>
              <a:gd name="connsiteY2" fmla="*/ 182563 h 182563"/>
              <a:gd name="connsiteX3" fmla="*/ 87313 w 357188"/>
              <a:gd name="connsiteY3" fmla="*/ 0 h 182563"/>
              <a:gd name="connsiteX4" fmla="*/ 68263 w 357188"/>
              <a:gd name="connsiteY4" fmla="*/ 182563 h 182563"/>
              <a:gd name="connsiteX5" fmla="*/ 0 w 357188"/>
              <a:gd name="connsiteY5" fmla="*/ 11113 h 18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88" h="182563">
                <a:moveTo>
                  <a:pt x="269875" y="0"/>
                </a:moveTo>
                <a:lnTo>
                  <a:pt x="357188" y="11113"/>
                </a:lnTo>
                <a:lnTo>
                  <a:pt x="288925" y="182563"/>
                </a:lnTo>
                <a:close/>
                <a:moveTo>
                  <a:pt x="87313" y="0"/>
                </a:moveTo>
                <a:lnTo>
                  <a:pt x="68263" y="182563"/>
                </a:lnTo>
                <a:lnTo>
                  <a:pt x="0" y="111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Archer Intro Season 1 (HD) (2009)_1">
            <a:hlinkClick r:id="" action="ppaction://media"/>
            <a:extLst>
              <a:ext uri="{FF2B5EF4-FFF2-40B4-BE49-F238E27FC236}">
                <a16:creationId xmlns:a16="http://schemas.microsoft.com/office/drawing/2014/main" id="{FE65675B-07B8-4172-AEBE-6B77401F4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147" y="-7548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12960"/>
      </p:ext>
    </p:extLst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decel="10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81481E-6 L -0.25013 -0.00532 " pathEditMode="relative" rAng="0" ptsTypes="AA">
                                      <p:cBhvr>
                                        <p:cTn id="18" dur="300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2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30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-3.7037E-6 L -0.25 -3.7037E-6 " pathEditMode="relative" rAng="0" ptsTypes="AA">
                                      <p:cBhvr>
                                        <p:cTn id="22" dur="3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2.91667E-6 -4.81481E-6 L -0.06484 -0.00231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decel="24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-840000">
                                      <p:cBhvr>
                                        <p:cTn id="26" dur="2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decel="24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-60000">
                                      <p:cBhvr>
                                        <p:cTn id="28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8.33333E-7 -2.59259E-6 L -0.21563 -2.59259E-6 " pathEditMode="relative" rAng="0" ptsTypes="AA">
                                      <p:cBhvr>
                                        <p:cTn id="30" dur="2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decel="4571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6484 -0.00231 L -0.26992 -0.00231 " pathEditMode="relative" rAng="0" ptsTypes="AA">
                                      <p:cBhvr>
                                        <p:cTn id="32" dur="22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decel="4571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5E-6 -3.7037E-6 L -0.21563 -3.7037E-6 " pathEditMode="relative" rAng="0" ptsTypes="AA">
                                      <p:cBhvr>
                                        <p:cTn id="34" dur="2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500000">
                                      <p:cBhvr>
                                        <p:cTn id="36" dur="22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8" presetClass="path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7 4.07407E-6 C 0.11953 -0.12223 0.20417 -0.08519 0.24844 0.00092 " pathEditMode="relative" rAng="0" ptsTypes="AA">
                                      <p:cBhvr>
                                        <p:cTn id="44" dur="4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8" presetClass="path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1.85185E-6 C 0.11953 -0.12222 0.20417 -0.08519 0.24844 0.00092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8" presetClass="path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1.48148E-6 C 0.11953 -0.12222 0.20417 -0.08518 0.24844 0.00093 " pathEditMode="relative" rAng="0" ptsTypes="AA">
                                      <p:cBhvr>
                                        <p:cTn id="48" dur="4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08333E-7 4.07407E-6 L 0.25 4.07407E-6 " pathEditMode="relative" rAng="0" ptsTypes="AA">
                                      <p:cBhvr>
                                        <p:cTn id="50" dur="2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25E-6 1.85185E-6 L 0.25 1.85185E-6 " pathEditMode="relative" rAng="0" ptsTypes="AA">
                                      <p:cBhvr>
                                        <p:cTn id="52" dur="2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1.48148E-6 L 0.25 -1.48148E-6 " pathEditMode="relative" rAng="0" ptsTypes="AA">
                                      <p:cBhvr>
                                        <p:cTn id="54" dur="2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3" nodeType="withEffect">
                                  <p:stCondLst>
                                    <p:cond delay="272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72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72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3" presetClass="path" presetSubtype="0" decel="100000" fill="hold" grpId="2" nodeType="withEffect">
                                  <p:stCondLst>
                                    <p:cond delay="2720"/>
                                  </p:stCondLst>
                                  <p:childTnLst>
                                    <p:animMotion origin="layout" path="M -3.54167E-6 3.7037E-6 L -0.25013 -0.00533 " pathEditMode="relative" rAng="0" ptsTypes="AA">
                                      <p:cBhvr>
                                        <p:cTn id="62" dur="3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27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decel="100000" fill="hold" nodeType="withEffect">
                                  <p:stCondLst>
                                    <p:cond delay="2720"/>
                                  </p:stCondLst>
                                  <p:childTnLst>
                                    <p:animMotion origin="layout" path="M 2.08333E-7 -2.59259E-6 L -0.25 -2.59259E-6 " pathEditMode="relative" rAng="0" ptsTypes="AA">
                                      <p:cBhvr>
                                        <p:cTn id="64" dur="3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decel="100000" fill="hold" nodeType="withEffect">
                                  <p:stCondLst>
                                    <p:cond delay="2720"/>
                                  </p:stCondLst>
                                  <p:childTnLst>
                                    <p:animMotion origin="layout" path="M 1.875E-6 4.81481E-6 L -0.25 4.81481E-6 " pathEditMode="relative" rAng="0" ptsTypes="AA">
                                      <p:cBhvr>
                                        <p:cTn id="66" dur="300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fill="hold" grpId="0" nodeType="withEffect">
                                  <p:stCondLst>
                                    <p:cond delay="3020"/>
                                  </p:stCondLst>
                                  <p:childTnLst>
                                    <p:animMotion origin="layout" path="M -3.54167E-6 3.7037E-6 L -0.06484 -0.00232 " pathEditMode="relative" rAng="0" ptsTypes="AA">
                                      <p:cBhvr>
                                        <p:cTn id="68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1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decel="24000" fill="hold" nodeType="withEffect">
                                  <p:stCondLst>
                                    <p:cond delay="3020"/>
                                  </p:stCondLst>
                                  <p:childTnLst>
                                    <p:animRot by="-840000">
                                      <p:cBhvr>
                                        <p:cTn id="70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decel="24000" fill="hold" nodeType="withEffect">
                                  <p:stCondLst>
                                    <p:cond delay="3020"/>
                                  </p:stCondLst>
                                  <p:childTnLst>
                                    <p:animRot by="-60000">
                                      <p:cBhvr>
                                        <p:cTn id="72" dur="2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5" presetClass="path" presetSubtype="0" fill="hold" nodeType="withEffect">
                                  <p:stCondLst>
                                    <p:cond delay="3220"/>
                                  </p:stCondLst>
                                  <p:childTnLst>
                                    <p:animMotion origin="layout" path="M 2.08333E-7 -2.59259E-6 L -0.21563 -2.59259E-6 " pathEditMode="relative" rAng="0" ptsTypes="AA">
                                      <p:cBhvr>
                                        <p:cTn id="74" dur="2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decel="45714" fill="hold" grpId="1" nodeType="withEffect">
                                  <p:stCondLst>
                                    <p:cond delay="3220"/>
                                  </p:stCondLst>
                                  <p:childTnLst>
                                    <p:animMotion origin="layout" path="M -0.06484 -0.00232 L -0.29895 -0.00232 " pathEditMode="relative" rAng="0" ptsTypes="AA">
                                      <p:cBhvr>
                                        <p:cTn id="76" dur="2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decel="45714" fill="hold" nodeType="withEffect">
                                  <p:stCondLst>
                                    <p:cond delay="3220"/>
                                  </p:stCondLst>
                                  <p:childTnLst>
                                    <p:animMotion origin="layout" path="M 1.875E-6 4.81481E-6 L -0.21563 4.81481E-6 " pathEditMode="relative" rAng="0" ptsTypes="AA">
                                      <p:cBhvr>
                                        <p:cTn id="78" dur="22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decel="100000" fill="hold" nodeType="withEffect">
                                  <p:stCondLst>
                                    <p:cond delay="3220"/>
                                  </p:stCondLst>
                                  <p:childTnLst>
                                    <p:animRot by="-1500000">
                                      <p:cBhvr>
                                        <p:cTn id="80" dur="22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272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272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272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8" presetClass="path" presetSubtype="0" decel="100000" fill="hold" grpId="0" nodeType="withEffect">
                                  <p:stCondLst>
                                    <p:cond delay="2720"/>
                                  </p:stCondLst>
                                  <p:childTnLst>
                                    <p:animMotion origin="layout" path="M -2.70833E-6 -0.0007 C 0.11953 -0.08704 0.20417 -0.06088 0.24844 0.00023 " pathEditMode="relative" rAng="0" ptsTypes="AA">
                                      <p:cBhvr>
                                        <p:cTn id="88" dur="4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273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58" presetClass="path" presetSubtype="0" decel="100000" fill="hold" grpId="0" nodeType="withEffect">
                                  <p:stCondLst>
                                    <p:cond delay="2720"/>
                                  </p:stCondLst>
                                  <p:childTnLst>
                                    <p:animMotion origin="layout" path="M -4.375E-6 -0.00093 C 0.11954 -0.13079 0.20417 -0.09144 0.24844 0.00046 " pathEditMode="relative" rAng="0" ptsTypes="AA">
                                      <p:cBhvr>
                                        <p:cTn id="90" dur="40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58" presetClass="path" presetSubtype="0" decel="100000" fill="hold" grpId="0" nodeType="withEffect">
                                  <p:stCondLst>
                                    <p:cond delay="2720"/>
                                  </p:stCondLst>
                                  <p:childTnLst>
                                    <p:animMotion origin="layout" path="M 4.375E-6 -0.00093 C 0.11953 -0.1257 0.20416 -0.08843 0.24843 0.00046 " pathEditMode="relative" rAng="0" ptsTypes="AA">
                                      <p:cBhvr>
                                        <p:cTn id="92" dur="4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100000" fill="hold" grpId="1" nodeType="withEffect">
                                  <p:stCondLst>
                                    <p:cond delay="3020"/>
                                  </p:stCondLst>
                                  <p:childTnLst>
                                    <p:animMotion origin="layout" path="M -2.70833E-6 3.33333E-6 L 0.30222 3.33333E-6 " pathEditMode="relative" rAng="0" ptsTypes="AA">
                                      <p:cBhvr>
                                        <p:cTn id="94" dur="2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accel="100000" fill="hold" grpId="1" nodeType="withEffect">
                                  <p:stCondLst>
                                    <p:cond delay="3020"/>
                                  </p:stCondLst>
                                  <p:childTnLst>
                                    <p:animMotion origin="layout" path="M -4.375E-6 4.81481E-6 L 0.27865 4.81481E-6 " pathEditMode="relative" rAng="0" ptsTypes="AA">
                                      <p:cBhvr>
                                        <p:cTn id="96" dur="2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100000" fill="hold" grpId="1" nodeType="withEffect">
                                  <p:stCondLst>
                                    <p:cond delay="3020"/>
                                  </p:stCondLst>
                                  <p:childTnLst>
                                    <p:animMotion origin="layout" path="M 4.375E-6 3.33333E-6 L 0.29869 3.33333E-6 " pathEditMode="relative" rAng="0" ptsTypes="AA">
                                      <p:cBhvr>
                                        <p:cTn id="98" dur="2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3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3" presetClass="path" presetSubtype="0" decel="10000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2.91667E-6 -4.81481E-6 L -0.25013 -0.00532 " pathEditMode="relative" rAng="0" ptsTypes="AA">
                                      <p:cBhvr>
                                        <p:cTn id="108" dur="300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278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10" dur="300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5E-6 -3.7037E-6 L -0.25 -3.7037E-6 " pathEditMode="relative" rAng="0" ptsTypes="AA">
                                      <p:cBhvr>
                                        <p:cTn id="112" dur="3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fill="hold" grpId="0" nodeType="withEffect">
                                  <p:stCondLst>
                                    <p:cond delay="3550"/>
                                  </p:stCondLst>
                                  <p:childTnLst>
                                    <p:animMotion origin="layout" path="M -2.91667E-6 -4.81481E-6 L -0.06484 -0.00231 " pathEditMode="relative" rAng="0" ptsTypes="AA">
                                      <p:cBhvr>
                                        <p:cTn id="114" dur="2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11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decel="24000" fill="hold" nodeType="withEffect">
                                  <p:stCondLst>
                                    <p:cond delay="3550"/>
                                  </p:stCondLst>
                                  <p:childTnLst>
                                    <p:animRot by="-840000">
                                      <p:cBhvr>
                                        <p:cTn id="116" dur="2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decel="24000" fill="hold" nodeType="withEffect">
                                  <p:stCondLst>
                                    <p:cond delay="3550"/>
                                  </p:stCondLst>
                                  <p:childTnLst>
                                    <p:animRot by="-60000">
                                      <p:cBhvr>
                                        <p:cTn id="118" dur="2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5" presetClass="pat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8.33333E-7 -2.59259E-6 L -0.21563 -2.59259E-6 " pathEditMode="relative" rAng="0" ptsTypes="AA">
                                      <p:cBhvr>
                                        <p:cTn id="120" dur="2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decel="45714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6484 -0.00231 L -0.26992 -0.00231 " pathEditMode="relative" rAng="0" ptsTypes="AA">
                                      <p:cBhvr>
                                        <p:cTn id="122" dur="2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decel="4571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2.5E-6 -3.7037E-6 L -0.21563 -3.7037E-6 " pathEditMode="relative" rAng="0" ptsTypes="AA">
                                      <p:cBhvr>
                                        <p:cTn id="124" dur="22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8" presetClass="emph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1500000">
                                      <p:cBhvr>
                                        <p:cTn id="126" dur="2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8" presetClass="path" presetSubtype="0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08333E-7 4.07407E-6 C 0.11953 -0.12223 0.20417 -0.08519 0.24844 0.00092 " pathEditMode="relative" rAng="0" ptsTypes="AA">
                                      <p:cBhvr>
                                        <p:cTn id="134" dur="400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58" presetClass="path" presetSubtype="0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1.25E-6 1.85185E-6 C 0.11953 -0.12222 0.20417 -0.08519 0.24844 0.00092 " pathEditMode="relative" rAng="0" ptsTypes="AA">
                                      <p:cBhvr>
                                        <p:cTn id="136" dur="400" spd="-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58" presetClass="path" presetSubtype="0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8.33333E-7 -1.48148E-6 C 0.11953 -0.12222 0.20417 -0.08518 0.24844 0.00093 " pathEditMode="relative" rAng="0" ptsTypes="AA">
                                      <p:cBhvr>
                                        <p:cTn id="138" dur="400" spd="-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3" presetClass="path" presetSubtype="0" accel="10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2.08333E-7 4.07407E-6 L 0.25 4.07407E-6 " pathEditMode="relative" rAng="0" ptsTypes="AA">
                                      <p:cBhvr>
                                        <p:cTn id="140" dur="22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3" presetClass="path" presetSubtype="0" accel="10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1.25E-6 1.85185E-6 L 0.25 1.85185E-6 " pathEditMode="relative" rAng="0" ptsTypes="AA">
                                      <p:cBhvr>
                                        <p:cTn id="142" dur="22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3" presetClass="path" presetSubtype="0" accel="10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8.33333E-7 -1.48148E-6 L 0.25 -1.48148E-6 " pathEditMode="relative" rAng="0" ptsTypes="AA">
                                      <p:cBhvr>
                                        <p:cTn id="144" dur="22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3" nodeType="withEffect">
                                  <p:stCondLst>
                                    <p:cond delay="397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397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397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decel="100000" fill="hold" grpId="2" nodeType="withEffect">
                                  <p:stCondLst>
                                    <p:cond delay="3970"/>
                                  </p:stCondLst>
                                  <p:childTnLst>
                                    <p:animMotion origin="layout" path="M -3.54167E-6 3.7037E-6 L -0.25013 -0.00533 " pathEditMode="relative" rAng="0" ptsTypes="AA">
                                      <p:cBhvr>
                                        <p:cTn id="152" dur="300" spd="-100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278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5" presetClass="path" presetSubtype="0" decel="100000" fill="hold" nodeType="withEffect">
                                  <p:stCondLst>
                                    <p:cond delay="3970"/>
                                  </p:stCondLst>
                                  <p:childTnLst>
                                    <p:animMotion origin="layout" path="M 2.08333E-7 -2.59259E-6 L -0.25 -2.59259E-6 " pathEditMode="relative" rAng="0" ptsTypes="AA">
                                      <p:cBhvr>
                                        <p:cTn id="154" dur="300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35" presetClass="path" presetSubtype="0" decel="100000" fill="hold" nodeType="withEffect">
                                  <p:stCondLst>
                                    <p:cond delay="3970"/>
                                  </p:stCondLst>
                                  <p:childTnLst>
                                    <p:animMotion origin="layout" path="M 1.875E-6 4.81481E-6 L -0.25 4.81481E-6 " pathEditMode="relative" rAng="0" ptsTypes="AA">
                                      <p:cBhvr>
                                        <p:cTn id="156" dur="300" spd="-10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5" presetClass="path" presetSubtype="0" fill="hold" grpId="0" nodeType="withEffect">
                                  <p:stCondLst>
                                    <p:cond delay="4270"/>
                                  </p:stCondLst>
                                  <p:childTnLst>
                                    <p:animMotion origin="layout" path="M -3.54167E-6 3.7037E-6 L -0.06484 -0.00232 " pathEditMode="relative" rAng="0" ptsTypes="AA">
                                      <p:cBhvr>
                                        <p:cTn id="158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11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8" presetClass="emph" presetSubtype="0" decel="24000" fill="hold" nodeType="withEffect">
                                  <p:stCondLst>
                                    <p:cond delay="4270"/>
                                  </p:stCondLst>
                                  <p:childTnLst>
                                    <p:animRot by="-840000">
                                      <p:cBhvr>
                                        <p:cTn id="160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decel="24000" fill="hold" nodeType="withEffect">
                                  <p:stCondLst>
                                    <p:cond delay="4270"/>
                                  </p:stCondLst>
                                  <p:childTnLst>
                                    <p:animRot by="-60000">
                                      <p:cBhvr>
                                        <p:cTn id="162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5" presetClass="path" presetSubtype="0" fill="hold" nodeType="withEffect">
                                  <p:stCondLst>
                                    <p:cond delay="4470"/>
                                  </p:stCondLst>
                                  <p:childTnLst>
                                    <p:animMotion origin="layout" path="M 2.08333E-7 -2.59259E-6 L -0.21563 -2.59259E-6 " pathEditMode="relative" rAng="0" ptsTypes="AA">
                                      <p:cBhvr>
                                        <p:cTn id="164" dur="2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35" presetClass="path" presetSubtype="0" decel="45714" fill="hold" grpId="1" nodeType="withEffect">
                                  <p:stCondLst>
                                    <p:cond delay="4470"/>
                                  </p:stCondLst>
                                  <p:childTnLst>
                                    <p:animMotion origin="layout" path="M -0.06484 -0.00232 L -0.29895 -0.00232 " pathEditMode="relative" rAng="0" ptsTypes="AA">
                                      <p:cBhvr>
                                        <p:cTn id="166" dur="22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5" presetClass="path" presetSubtype="0" decel="45714" fill="hold" nodeType="withEffect">
                                  <p:stCondLst>
                                    <p:cond delay="4470"/>
                                  </p:stCondLst>
                                  <p:childTnLst>
                                    <p:animMotion origin="layout" path="M 1.875E-6 4.81481E-6 L -0.21563 4.81481E-6 " pathEditMode="relative" rAng="0" ptsTypes="AA">
                                      <p:cBhvr>
                                        <p:cTn id="168" dur="22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8" presetClass="emph" presetSubtype="0" decel="100000" fill="hold" nodeType="withEffect">
                                  <p:stCondLst>
                                    <p:cond delay="4470"/>
                                  </p:stCondLst>
                                  <p:childTnLst>
                                    <p:animRot by="-1500000">
                                      <p:cBhvr>
                                        <p:cTn id="170" dur="22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2" nodeType="withEffect">
                                  <p:stCondLst>
                                    <p:cond delay="397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2" nodeType="withEffect">
                                  <p:stCondLst>
                                    <p:cond delay="397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2" nodeType="withEffect">
                                  <p:stCondLst>
                                    <p:cond delay="397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8" presetClass="path" presetSubtype="0" decel="100000" fill="hold" grpId="0" nodeType="withEffect">
                                  <p:stCondLst>
                                    <p:cond delay="3970"/>
                                  </p:stCondLst>
                                  <p:childTnLst>
                                    <p:animMotion origin="layout" path="M -2.70833E-6 -0.0007 C 0.11953 -0.08704 0.20417 -0.06088 0.24844 0.00023 " pathEditMode="relative" rAng="0" ptsTypes="AA">
                                      <p:cBhvr>
                                        <p:cTn id="178" dur="400" spd="-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2731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58" presetClass="path" presetSubtype="0" decel="100000" fill="hold" grpId="0" nodeType="withEffect">
                                  <p:stCondLst>
                                    <p:cond delay="3970"/>
                                  </p:stCondLst>
                                  <p:childTnLst>
                                    <p:animMotion origin="layout" path="M -4.375E-6 -0.00093 C 0.11954 -0.13079 0.20417 -0.09144 0.24844 0.00046 " pathEditMode="relative" rAng="0" ptsTypes="AA">
                                      <p:cBhvr>
                                        <p:cTn id="180" dur="4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4097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58" presetClass="path" presetSubtype="0" decel="100000" fill="hold" grpId="0" nodeType="withEffect">
                                  <p:stCondLst>
                                    <p:cond delay="3970"/>
                                  </p:stCondLst>
                                  <p:childTnLst>
                                    <p:animMotion origin="layout" path="M 4.375E-6 -0.00093 C 0.11953 -0.1257 0.20416 -0.08843 0.24843 0.00046 " pathEditMode="relative" rAng="0" ptsTypes="AA">
                                      <p:cBhvr>
                                        <p:cTn id="182" dur="4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935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3" presetClass="path" presetSubtype="0" accel="100000" fill="hold" grpId="1" nodeType="withEffect">
                                  <p:stCondLst>
                                    <p:cond delay="4270"/>
                                  </p:stCondLst>
                                  <p:childTnLst>
                                    <p:animMotion origin="layout" path="M -2.70833E-6 3.33333E-6 L 0.30222 3.33333E-6 " pathEditMode="relative" rAng="0" ptsTypes="AA">
                                      <p:cBhvr>
                                        <p:cTn id="184" dur="2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accel="100000" fill="hold" grpId="1" nodeType="withEffect">
                                  <p:stCondLst>
                                    <p:cond delay="4270"/>
                                  </p:stCondLst>
                                  <p:childTnLst>
                                    <p:animMotion origin="layout" path="M -4.375E-6 4.81481E-6 L 0.27865 4.81481E-6 " pathEditMode="relative" rAng="0" ptsTypes="AA">
                                      <p:cBhvr>
                                        <p:cTn id="186" dur="22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100000" fill="hold" grpId="1" nodeType="withEffect">
                                  <p:stCondLst>
                                    <p:cond delay="4270"/>
                                  </p:stCondLst>
                                  <p:childTnLst>
                                    <p:animMotion origin="layout" path="M 4.375E-6 3.33333E-6 L 0.29869 3.33333E-6 " pathEditMode="relative" rAng="0" ptsTypes="AA">
                                      <p:cBhvr>
                                        <p:cTn id="188" dur="2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3" presetClass="path" presetSubtype="0" decel="10000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2.91667E-6 -4.81481E-6 L -0.25013 -0.00532 " pathEditMode="relative" rAng="0" ptsTypes="AA">
                                      <p:cBhvr>
                                        <p:cTn id="198" dur="3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278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5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0" dur="3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5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5E-6 -3.7037E-6 L -0.25 -3.7037E-6 " pathEditMode="relative" rAng="0" ptsTypes="AA">
                                      <p:cBhvr>
                                        <p:cTn id="202" dur="3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35" presetClass="path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91667E-6 -4.81481E-6 L -0.06484 -0.00231 " pathEditMode="relative" rAng="0" ptsTypes="AA">
                                      <p:cBhvr>
                                        <p:cTn id="204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116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8" presetClass="emph" presetSubtype="0" decel="24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-840000">
                                      <p:cBhvr>
                                        <p:cTn id="206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8" presetClass="emph" presetSubtype="0" decel="24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-60000">
                                      <p:cBhvr>
                                        <p:cTn id="208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35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8.33333E-7 -2.59259E-6 L -0.21563 -2.59259E-6 " pathEditMode="relative" rAng="0" ptsTypes="AA">
                                      <p:cBhvr>
                                        <p:cTn id="210" dur="2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decel="4571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6484 -0.00231 L -0.26992 -0.00231 " pathEditMode="relative" rAng="0" ptsTypes="AA">
                                      <p:cBhvr>
                                        <p:cTn id="212" dur="2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0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decel="4571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5E-6 -3.7037E-6 L -0.21563 -3.7037E-6 " pathEditMode="relative" rAng="0" ptsTypes="AA">
                                      <p:cBhvr>
                                        <p:cTn id="214" dur="2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0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8" presetClass="emph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1500000">
                                      <p:cBhvr>
                                        <p:cTn id="216" dur="22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8" presetClass="path" presetSubtype="0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08333E-7 4.07407E-6 C 0.11953 -0.12223 0.20417 -0.08519 0.24844 0.00092 " pathEditMode="relative" rAng="0" ptsTypes="AA">
                                      <p:cBhvr>
                                        <p:cTn id="224" dur="4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58" presetClass="path" presetSubtype="0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1.25E-6 1.85185E-6 C 0.11953 -0.12222 0.20417 -0.08519 0.24844 0.00092 " pathEditMode="relative" rAng="0" ptsTypes="AA">
                                      <p:cBhvr>
                                        <p:cTn id="226" dur="40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58" presetClass="path" presetSubtype="0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8.33333E-7 -1.48148E-6 C 0.11953 -0.12222 0.20417 -0.08518 0.24844 0.00093 " pathEditMode="relative" rAng="0" ptsTypes="AA">
                                      <p:cBhvr>
                                        <p:cTn id="228" dur="400" spd="-10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3889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63" presetClass="path" presetSubtype="0" accel="10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08333E-7 4.07407E-6 L 0.25 4.07407E-6 " pathEditMode="relative" rAng="0" ptsTypes="AA">
                                      <p:cBhvr>
                                        <p:cTn id="230" dur="22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63" presetClass="path" presetSubtype="0" accel="10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25E-6 1.85185E-6 L 0.25 1.85185E-6 " pathEditMode="relative" rAng="0" ptsTypes="AA">
                                      <p:cBhvr>
                                        <p:cTn id="232" dur="22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3" presetClass="path" presetSubtype="0" accel="10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8.33333E-7 -1.48148E-6 L 0.25 -1.48148E-6 " pathEditMode="relative" rAng="0" ptsTypes="AA">
                                      <p:cBhvr>
                                        <p:cTn id="234" dur="22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10" fill="hold"/>
                                        <p:tgtEl>
                                          <p:spTgt spid="59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10" fill="hold"/>
                                        <p:tgtEl>
                                          <p:spTgt spid="55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10" fill="hold"/>
                                        <p:tgtEl>
                                          <p:spTgt spid="47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8" presetClass="emph" presetSubtype="0" repeatCount="12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21600000">
                                      <p:cBhvr>
                                        <p:cTn id="24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21600000">
                                      <p:cBhvr>
                                        <p:cTn id="246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6" presetClass="emph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8" dur="1500" fill="hold"/>
                                        <p:tgtEl>
                                          <p:spTgt spid="59"/>
                                        </p:tgtEl>
                                      </p:cBhvr>
                                      <p:by x="3330" y="333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6" presetClass="emph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0" dur="1500" fill="hold"/>
                                        <p:tgtEl>
                                          <p:spTgt spid="55"/>
                                        </p:tgtEl>
                                      </p:cBhvr>
                                      <p:by x="3330" y="333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6" presetClass="emph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2" dur="1500" fill="hold"/>
                                        <p:tgtEl>
                                          <p:spTgt spid="47"/>
                                        </p:tgtEl>
                                      </p:cBhvr>
                                      <p:by x="3330" y="333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291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accel="100000" fill="hold" grpId="1" nodeType="withEffect">
                                  <p:stCondLst>
                                    <p:cond delay="291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accel="100000" fill="hold" grpId="1" nodeType="withEffect">
                                  <p:stCondLst>
                                    <p:cond delay="297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4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4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4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4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4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4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accel="10000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accel="10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4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4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accel="100000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accel="100000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4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4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accel="100000" fill="hold" nodeType="withEffect">
                                  <p:stCondLst>
                                    <p:cond delay="317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33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338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42" presetClass="path" presetSubtype="0" decel="10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-4.81481E-6 L -0.00026 -0.03055 " pathEditMode="relative" rAng="0" ptsTypes="AA">
                                      <p:cBhvr>
                                        <p:cTn id="342" dur="500" spd="-100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28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53" presetClass="exit" presetSubtype="32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42" presetClass="path" presetSubtype="0" accel="50000" decel="5000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4.81481E-6 L 0 0.02685 " pathEditMode="relative" rAng="0" ptsTypes="AA">
                                      <p:cBhvr>
                                        <p:cTn id="3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  <p:par>
                                <p:cTn id="352" presetID="42" presetClass="path" presetSubtype="0" accel="50000" decel="5000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4.44444E-6 L 0 0.02592 " pathEditMode="relative" rAng="0" ptsTypes="AA">
                                      <p:cBhvr>
                                        <p:cTn id="3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42" presetClass="path" presetSubtype="0" accel="50000" decel="5000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.03172 L 0 0.00024 " pathEditMode="relative" rAng="0" ptsTypes="AA">
                                      <p:cBhvr>
                                        <p:cTn id="355" dur="500" spd="-100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42" presetClass="path" presetSubtype="0" accel="10000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.02685 L -0.00026 -0.59862 " pathEditMode="relative" rAng="0" ptsTypes="AA">
                                      <p:cBhvr>
                                        <p:cTn id="3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73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64" presetClass="path" presetSubtype="0" accel="10000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.02592 L -0.00026 -0.59862 " pathEditMode="relative" rAng="0" ptsTypes="AA">
                                      <p:cBhvr>
                                        <p:cTn id="3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27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64" presetClass="path" presetSubtype="0" accel="10000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026 0.03125 L -0.00026 -0.59861 " pathEditMode="relative" rAng="0" ptsTypes="AA">
                                      <p:cBhvr>
                                        <p:cTn id="36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505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0.25 2.59259E-6 " pathEditMode="relative" rAng="0" ptsTypes="AA">
                                      <p:cBhvr>
                                        <p:cTn id="36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6" grpId="0" animBg="1"/>
      <p:bldP spid="136" grpId="1" animBg="1"/>
      <p:bldP spid="136" grpId="2" animBg="1"/>
      <p:bldP spid="136" grpId="3" animBg="1"/>
      <p:bldP spid="143" grpId="0" animBg="1"/>
      <p:bldP spid="143" grpId="1" animBg="1"/>
      <p:bldP spid="143" grpId="2" animBg="1"/>
      <p:bldP spid="143" grpId="3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2" grpId="0" animBg="1"/>
      <p:bldP spid="208" grpId="0" animBg="1"/>
      <p:bldP spid="208" grpId="1" animBg="1"/>
      <p:bldP spid="208" grpId="2" animBg="1"/>
      <p:bldP spid="209" grpId="0" animBg="1"/>
      <p:bldP spid="209" grpId="1" animBg="1"/>
      <p:bldP spid="209" grpId="2" animBg="1"/>
      <p:bldP spid="210" grpId="0" animBg="1"/>
      <p:bldP spid="210" grpId="1" animBg="1"/>
      <p:bldP spid="210" grpId="2" animBg="1"/>
      <p:bldP spid="214" grpId="0" animBg="1"/>
      <p:bldP spid="214" grpId="1" animBg="1"/>
      <p:bldP spid="214" grpId="2" animBg="1"/>
      <p:bldP spid="214" grpId="3" animBg="1"/>
      <p:bldP spid="221" grpId="0" animBg="1"/>
      <p:bldP spid="221" grpId="1" animBg="1"/>
      <p:bldP spid="221" grpId="2" animBg="1"/>
      <p:bldP spid="221" grpId="3" animBg="1"/>
      <p:bldP spid="225" grpId="0" animBg="1"/>
      <p:bldP spid="225" grpId="1" animBg="1"/>
      <p:bldP spid="225" grpId="2" animBg="1"/>
      <p:bldP spid="226" grpId="0" animBg="1"/>
      <p:bldP spid="226" grpId="1" animBg="1"/>
      <p:bldP spid="226" grpId="2" animBg="1"/>
      <p:bldP spid="227" grpId="0" animBg="1"/>
      <p:bldP spid="227" grpId="1" animBg="1"/>
      <p:bldP spid="227" grpId="2" animBg="1"/>
      <p:bldP spid="228" grpId="0" animBg="1"/>
      <p:bldP spid="229" grpId="0" animBg="1"/>
      <p:bldP spid="229" grpId="1" animBg="1"/>
      <p:bldP spid="229" grpId="2" animBg="1"/>
      <p:bldP spid="230" grpId="0" animBg="1"/>
      <p:bldP spid="230" grpId="1" animBg="1"/>
      <p:bldP spid="230" grpId="2" animBg="1"/>
      <p:bldP spid="231" grpId="0" animBg="1"/>
      <p:bldP spid="231" grpId="1" animBg="1"/>
      <p:bldP spid="231" grpId="2" animBg="1"/>
      <p:bldP spid="235" grpId="0" animBg="1"/>
      <p:bldP spid="235" grpId="1" animBg="1"/>
      <p:bldP spid="235" grpId="2" animBg="1"/>
      <p:bldP spid="235" grpId="3" animBg="1"/>
      <p:bldP spid="81" grpId="0" animBg="1"/>
      <p:bldP spid="64" grpId="0" animBg="1"/>
      <p:bldP spid="64" grpId="1" animBg="1"/>
      <p:bldP spid="68" grpId="0" animBg="1"/>
      <p:bldP spid="68" grpId="1" animBg="1"/>
      <p:bldP spid="65" grpId="0" animBg="1"/>
      <p:bldP spid="65" grpId="1" animBg="1"/>
      <p:bldP spid="74" grpId="0" animBg="1"/>
      <p:bldP spid="74" grpId="1" animBg="1"/>
      <p:bldP spid="67" grpId="0" animBg="1"/>
      <p:bldP spid="67" grpId="1" animBg="1"/>
      <p:bldP spid="69" grpId="0" animBg="1"/>
      <p:bldP spid="69" grpId="1" animBg="1"/>
      <p:bldP spid="73" grpId="0" animBg="1"/>
      <p:bldP spid="73" grpId="1" animBg="1"/>
      <p:bldP spid="72" grpId="0" animBg="1"/>
      <p:bldP spid="72" grpId="1" animBg="1"/>
      <p:bldP spid="71" grpId="0" animBg="1"/>
      <p:bldP spid="71" grpId="1" animBg="1"/>
      <p:bldP spid="76" grpId="0" animBg="1"/>
      <p:bldP spid="76" grpId="1" animBg="1"/>
      <p:bldP spid="27" grpId="0" animBg="1"/>
      <p:bldP spid="27" grpId="1" animBg="1"/>
      <p:bldP spid="27" grpId="2" animBg="1"/>
      <p:bldP spid="27" grpId="3" animBg="1"/>
      <p:bldP spid="26" grpId="0" animBg="1"/>
      <p:bldP spid="26" grpId="1" animBg="1"/>
      <p:bldP spid="26" grpId="2" animBg="1"/>
      <p:bldP spid="26" grpId="3" animBg="1"/>
      <p:bldP spid="278" grpId="0" animBg="1"/>
      <p:bldP spid="278" grpId="1" animBg="1"/>
      <p:bldP spid="278" grpId="2" animBg="1"/>
      <p:bldP spid="278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BG">
            <a:extLst>
              <a:ext uri="{FF2B5EF4-FFF2-40B4-BE49-F238E27FC236}">
                <a16:creationId xmlns:a16="http://schemas.microsoft.com/office/drawing/2014/main" id="{99F78BB0-B2A1-4EF6-990F-643D5A77CD11}"/>
              </a:ext>
            </a:extLst>
          </p:cNvPr>
          <p:cNvSpPr/>
          <p:nvPr/>
        </p:nvSpPr>
        <p:spPr>
          <a:xfrm>
            <a:off x="554110" y="688063"/>
            <a:ext cx="11082193" cy="5858210"/>
          </a:xfrm>
          <a:prstGeom prst="rect">
            <a:avLst/>
          </a:prstGeom>
          <a:solidFill>
            <a:srgbClr val="0E3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d">
            <a:extLst>
              <a:ext uri="{FF2B5EF4-FFF2-40B4-BE49-F238E27FC236}">
                <a16:creationId xmlns:a16="http://schemas.microsoft.com/office/drawing/2014/main" id="{8489B6C1-AC3D-4334-A26F-B8B55BF08CFB}"/>
              </a:ext>
            </a:extLst>
          </p:cNvPr>
          <p:cNvSpPr>
            <a:spLocks/>
          </p:cNvSpPr>
          <p:nvPr/>
        </p:nvSpPr>
        <p:spPr bwMode="auto">
          <a:xfrm>
            <a:off x="8113917" y="1135598"/>
            <a:ext cx="2693376" cy="3403279"/>
          </a:xfrm>
          <a:custGeom>
            <a:avLst/>
            <a:gdLst>
              <a:gd name="T0" fmla="*/ 1639 w 3570"/>
              <a:gd name="T1" fmla="*/ 4201 h 4527"/>
              <a:gd name="T2" fmla="*/ 1224 w 3570"/>
              <a:gd name="T3" fmla="*/ 3875 h 4527"/>
              <a:gd name="T4" fmla="*/ 625 w 3570"/>
              <a:gd name="T5" fmla="*/ 3835 h 4527"/>
              <a:gd name="T6" fmla="*/ 578 w 3570"/>
              <a:gd name="T7" fmla="*/ 3490 h 4527"/>
              <a:gd name="T8" fmla="*/ 578 w 3570"/>
              <a:gd name="T9" fmla="*/ 3488 h 4527"/>
              <a:gd name="T10" fmla="*/ 490 w 3570"/>
              <a:gd name="T11" fmla="*/ 3385 h 4527"/>
              <a:gd name="T12" fmla="*/ 488 w 3570"/>
              <a:gd name="T13" fmla="*/ 3383 h 4527"/>
              <a:gd name="T14" fmla="*/ 398 w 3570"/>
              <a:gd name="T15" fmla="*/ 3186 h 4527"/>
              <a:gd name="T16" fmla="*/ 398 w 3570"/>
              <a:gd name="T17" fmla="*/ 3184 h 4527"/>
              <a:gd name="T18" fmla="*/ 342 w 3570"/>
              <a:gd name="T19" fmla="*/ 3058 h 4527"/>
              <a:gd name="T20" fmla="*/ 280 w 3570"/>
              <a:gd name="T21" fmla="*/ 2807 h 4527"/>
              <a:gd name="T22" fmla="*/ 230 w 3570"/>
              <a:gd name="T23" fmla="*/ 2812 h 4527"/>
              <a:gd name="T24" fmla="*/ 214 w 3570"/>
              <a:gd name="T25" fmla="*/ 2283 h 4527"/>
              <a:gd name="T26" fmla="*/ 278 w 3570"/>
              <a:gd name="T27" fmla="*/ 2171 h 4527"/>
              <a:gd name="T28" fmla="*/ 346 w 3570"/>
              <a:gd name="T29" fmla="*/ 1993 h 4527"/>
              <a:gd name="T30" fmla="*/ 234 w 3570"/>
              <a:gd name="T31" fmla="*/ 1840 h 4527"/>
              <a:gd name="T32" fmla="*/ 342 w 3570"/>
              <a:gd name="T33" fmla="*/ 1378 h 4527"/>
              <a:gd name="T34" fmla="*/ 358 w 3570"/>
              <a:gd name="T35" fmla="*/ 1181 h 4527"/>
              <a:gd name="T36" fmla="*/ 431 w 3570"/>
              <a:gd name="T37" fmla="*/ 980 h 4527"/>
              <a:gd name="T38" fmla="*/ 251 w 3570"/>
              <a:gd name="T39" fmla="*/ 838 h 4527"/>
              <a:gd name="T40" fmla="*/ 443 w 3570"/>
              <a:gd name="T41" fmla="*/ 457 h 4527"/>
              <a:gd name="T42" fmla="*/ 1091 w 3570"/>
              <a:gd name="T43" fmla="*/ 217 h 4527"/>
              <a:gd name="T44" fmla="*/ 2330 w 3570"/>
              <a:gd name="T45" fmla="*/ 1 h 4527"/>
              <a:gd name="T46" fmla="*/ 2788 w 3570"/>
              <a:gd name="T47" fmla="*/ 92 h 4527"/>
              <a:gd name="T48" fmla="*/ 3218 w 3570"/>
              <a:gd name="T49" fmla="*/ 594 h 4527"/>
              <a:gd name="T50" fmla="*/ 3220 w 3570"/>
              <a:gd name="T51" fmla="*/ 595 h 4527"/>
              <a:gd name="T52" fmla="*/ 3557 w 3570"/>
              <a:gd name="T53" fmla="*/ 1637 h 4527"/>
              <a:gd name="T54" fmla="*/ 3183 w 3570"/>
              <a:gd name="T55" fmla="*/ 2700 h 4527"/>
              <a:gd name="T56" fmla="*/ 3126 w 3570"/>
              <a:gd name="T57" fmla="*/ 3071 h 4527"/>
              <a:gd name="T58" fmla="*/ 3134 w 3570"/>
              <a:gd name="T59" fmla="*/ 3072 h 4527"/>
              <a:gd name="T60" fmla="*/ 2625 w 3570"/>
              <a:gd name="T61" fmla="*/ 4377 h 4527"/>
              <a:gd name="T62" fmla="*/ 2163 w 3570"/>
              <a:gd name="T63" fmla="*/ 4527 h 4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70" h="4527">
                <a:moveTo>
                  <a:pt x="2163" y="4527"/>
                </a:moveTo>
                <a:cubicBezTo>
                  <a:pt x="1917" y="4527"/>
                  <a:pt x="1726" y="4408"/>
                  <a:pt x="1639" y="4201"/>
                </a:cubicBezTo>
                <a:cubicBezTo>
                  <a:pt x="1618" y="4101"/>
                  <a:pt x="1540" y="3868"/>
                  <a:pt x="1297" y="3868"/>
                </a:cubicBezTo>
                <a:cubicBezTo>
                  <a:pt x="1274" y="3868"/>
                  <a:pt x="1249" y="3871"/>
                  <a:pt x="1224" y="3875"/>
                </a:cubicBezTo>
                <a:cubicBezTo>
                  <a:pt x="1069" y="3902"/>
                  <a:pt x="963" y="3918"/>
                  <a:pt x="883" y="3918"/>
                </a:cubicBezTo>
                <a:cubicBezTo>
                  <a:pt x="778" y="3918"/>
                  <a:pt x="717" y="3891"/>
                  <a:pt x="625" y="3835"/>
                </a:cubicBezTo>
                <a:cubicBezTo>
                  <a:pt x="541" y="3784"/>
                  <a:pt x="533" y="3693"/>
                  <a:pt x="540" y="3626"/>
                </a:cubicBezTo>
                <a:cubicBezTo>
                  <a:pt x="549" y="3552"/>
                  <a:pt x="578" y="3490"/>
                  <a:pt x="578" y="3490"/>
                </a:cubicBezTo>
                <a:cubicBezTo>
                  <a:pt x="578" y="3489"/>
                  <a:pt x="578" y="3489"/>
                  <a:pt x="578" y="3489"/>
                </a:cubicBezTo>
                <a:cubicBezTo>
                  <a:pt x="578" y="3488"/>
                  <a:pt x="578" y="3488"/>
                  <a:pt x="578" y="3488"/>
                </a:cubicBezTo>
                <a:cubicBezTo>
                  <a:pt x="577" y="3487"/>
                  <a:pt x="565" y="3471"/>
                  <a:pt x="529" y="3447"/>
                </a:cubicBezTo>
                <a:cubicBezTo>
                  <a:pt x="494" y="3424"/>
                  <a:pt x="490" y="3385"/>
                  <a:pt x="490" y="3385"/>
                </a:cubicBezTo>
                <a:cubicBezTo>
                  <a:pt x="490" y="3383"/>
                  <a:pt x="490" y="3383"/>
                  <a:pt x="490" y="3383"/>
                </a:cubicBezTo>
                <a:cubicBezTo>
                  <a:pt x="488" y="3383"/>
                  <a:pt x="488" y="3383"/>
                  <a:pt x="488" y="3383"/>
                </a:cubicBezTo>
                <a:cubicBezTo>
                  <a:pt x="488" y="3383"/>
                  <a:pt x="440" y="3378"/>
                  <a:pt x="385" y="3328"/>
                </a:cubicBezTo>
                <a:cubicBezTo>
                  <a:pt x="331" y="3277"/>
                  <a:pt x="397" y="3187"/>
                  <a:pt x="398" y="3186"/>
                </a:cubicBezTo>
                <a:cubicBezTo>
                  <a:pt x="399" y="3185"/>
                  <a:pt x="399" y="3185"/>
                  <a:pt x="399" y="3185"/>
                </a:cubicBezTo>
                <a:cubicBezTo>
                  <a:pt x="398" y="3184"/>
                  <a:pt x="398" y="3184"/>
                  <a:pt x="398" y="3184"/>
                </a:cubicBezTo>
                <a:cubicBezTo>
                  <a:pt x="397" y="3184"/>
                  <a:pt x="381" y="3163"/>
                  <a:pt x="346" y="3112"/>
                </a:cubicBezTo>
                <a:cubicBezTo>
                  <a:pt x="331" y="3091"/>
                  <a:pt x="335" y="3079"/>
                  <a:pt x="342" y="3058"/>
                </a:cubicBezTo>
                <a:cubicBezTo>
                  <a:pt x="352" y="3030"/>
                  <a:pt x="366" y="2987"/>
                  <a:pt x="338" y="2888"/>
                </a:cubicBezTo>
                <a:cubicBezTo>
                  <a:pt x="318" y="2820"/>
                  <a:pt x="302" y="2807"/>
                  <a:pt x="280" y="2807"/>
                </a:cubicBezTo>
                <a:cubicBezTo>
                  <a:pt x="273" y="2807"/>
                  <a:pt x="267" y="2808"/>
                  <a:pt x="259" y="2809"/>
                </a:cubicBezTo>
                <a:cubicBezTo>
                  <a:pt x="251" y="2811"/>
                  <a:pt x="241" y="2812"/>
                  <a:pt x="230" y="2812"/>
                </a:cubicBezTo>
                <a:cubicBezTo>
                  <a:pt x="208" y="2812"/>
                  <a:pt x="171" y="2807"/>
                  <a:pt x="117" y="2756"/>
                </a:cubicBezTo>
                <a:cubicBezTo>
                  <a:pt x="0" y="2644"/>
                  <a:pt x="118" y="2444"/>
                  <a:pt x="214" y="2283"/>
                </a:cubicBezTo>
                <a:cubicBezTo>
                  <a:pt x="234" y="2249"/>
                  <a:pt x="254" y="2216"/>
                  <a:pt x="270" y="2186"/>
                </a:cubicBezTo>
                <a:cubicBezTo>
                  <a:pt x="278" y="2171"/>
                  <a:pt x="278" y="2171"/>
                  <a:pt x="278" y="2171"/>
                </a:cubicBezTo>
                <a:cubicBezTo>
                  <a:pt x="351" y="2034"/>
                  <a:pt x="351" y="2034"/>
                  <a:pt x="348" y="2006"/>
                </a:cubicBezTo>
                <a:cubicBezTo>
                  <a:pt x="347" y="2002"/>
                  <a:pt x="346" y="1998"/>
                  <a:pt x="346" y="1993"/>
                </a:cubicBezTo>
                <a:cubicBezTo>
                  <a:pt x="344" y="1971"/>
                  <a:pt x="335" y="1962"/>
                  <a:pt x="318" y="1946"/>
                </a:cubicBezTo>
                <a:cubicBezTo>
                  <a:pt x="300" y="1928"/>
                  <a:pt x="273" y="1902"/>
                  <a:pt x="234" y="1840"/>
                </a:cubicBezTo>
                <a:cubicBezTo>
                  <a:pt x="171" y="1740"/>
                  <a:pt x="279" y="1513"/>
                  <a:pt x="325" y="1415"/>
                </a:cubicBezTo>
                <a:cubicBezTo>
                  <a:pt x="334" y="1397"/>
                  <a:pt x="340" y="1384"/>
                  <a:pt x="342" y="1378"/>
                </a:cubicBezTo>
                <a:cubicBezTo>
                  <a:pt x="348" y="1359"/>
                  <a:pt x="349" y="1326"/>
                  <a:pt x="350" y="1288"/>
                </a:cubicBezTo>
                <a:cubicBezTo>
                  <a:pt x="351" y="1252"/>
                  <a:pt x="352" y="1213"/>
                  <a:pt x="358" y="1181"/>
                </a:cubicBezTo>
                <a:cubicBezTo>
                  <a:pt x="370" y="1118"/>
                  <a:pt x="429" y="983"/>
                  <a:pt x="430" y="982"/>
                </a:cubicBezTo>
                <a:cubicBezTo>
                  <a:pt x="431" y="980"/>
                  <a:pt x="431" y="980"/>
                  <a:pt x="431" y="980"/>
                </a:cubicBezTo>
                <a:cubicBezTo>
                  <a:pt x="429" y="979"/>
                  <a:pt x="429" y="979"/>
                  <a:pt x="429" y="979"/>
                </a:cubicBezTo>
                <a:cubicBezTo>
                  <a:pt x="428" y="979"/>
                  <a:pt x="370" y="948"/>
                  <a:pt x="251" y="838"/>
                </a:cubicBezTo>
                <a:cubicBezTo>
                  <a:pt x="216" y="805"/>
                  <a:pt x="203" y="760"/>
                  <a:pt x="214" y="708"/>
                </a:cubicBezTo>
                <a:cubicBezTo>
                  <a:pt x="234" y="609"/>
                  <a:pt x="336" y="496"/>
                  <a:pt x="443" y="457"/>
                </a:cubicBezTo>
                <a:cubicBezTo>
                  <a:pt x="487" y="440"/>
                  <a:pt x="528" y="428"/>
                  <a:pt x="576" y="415"/>
                </a:cubicBezTo>
                <a:cubicBezTo>
                  <a:pt x="687" y="382"/>
                  <a:pt x="825" y="341"/>
                  <a:pt x="1091" y="217"/>
                </a:cubicBezTo>
                <a:cubicBezTo>
                  <a:pt x="1461" y="44"/>
                  <a:pt x="1725" y="31"/>
                  <a:pt x="2304" y="2"/>
                </a:cubicBezTo>
                <a:cubicBezTo>
                  <a:pt x="2330" y="1"/>
                  <a:pt x="2330" y="1"/>
                  <a:pt x="2330" y="1"/>
                </a:cubicBezTo>
                <a:cubicBezTo>
                  <a:pt x="2348" y="0"/>
                  <a:pt x="2366" y="0"/>
                  <a:pt x="2384" y="0"/>
                </a:cubicBezTo>
                <a:cubicBezTo>
                  <a:pt x="2532" y="0"/>
                  <a:pt x="2668" y="31"/>
                  <a:pt x="2788" y="92"/>
                </a:cubicBezTo>
                <a:cubicBezTo>
                  <a:pt x="2884" y="142"/>
                  <a:pt x="2970" y="210"/>
                  <a:pt x="3044" y="297"/>
                </a:cubicBezTo>
                <a:cubicBezTo>
                  <a:pt x="3170" y="443"/>
                  <a:pt x="3218" y="592"/>
                  <a:pt x="3218" y="594"/>
                </a:cubicBezTo>
                <a:cubicBezTo>
                  <a:pt x="3218" y="595"/>
                  <a:pt x="3218" y="595"/>
                  <a:pt x="3218" y="595"/>
                </a:cubicBezTo>
                <a:cubicBezTo>
                  <a:pt x="3220" y="595"/>
                  <a:pt x="3220" y="595"/>
                  <a:pt x="3220" y="595"/>
                </a:cubicBezTo>
                <a:cubicBezTo>
                  <a:pt x="3360" y="611"/>
                  <a:pt x="3452" y="726"/>
                  <a:pt x="3501" y="948"/>
                </a:cubicBezTo>
                <a:cubicBezTo>
                  <a:pt x="3545" y="1144"/>
                  <a:pt x="3552" y="1395"/>
                  <a:pt x="3557" y="1637"/>
                </a:cubicBezTo>
                <a:cubicBezTo>
                  <a:pt x="3558" y="1661"/>
                  <a:pt x="3558" y="1661"/>
                  <a:pt x="3558" y="1661"/>
                </a:cubicBezTo>
                <a:cubicBezTo>
                  <a:pt x="3570" y="2146"/>
                  <a:pt x="3265" y="2617"/>
                  <a:pt x="3183" y="2700"/>
                </a:cubicBezTo>
                <a:cubicBezTo>
                  <a:pt x="3103" y="2779"/>
                  <a:pt x="3125" y="3057"/>
                  <a:pt x="3126" y="3069"/>
                </a:cubicBezTo>
                <a:cubicBezTo>
                  <a:pt x="3126" y="3071"/>
                  <a:pt x="3126" y="3071"/>
                  <a:pt x="3126" y="3071"/>
                </a:cubicBezTo>
                <a:cubicBezTo>
                  <a:pt x="3128" y="3071"/>
                  <a:pt x="3128" y="3071"/>
                  <a:pt x="3128" y="3071"/>
                </a:cubicBezTo>
                <a:cubicBezTo>
                  <a:pt x="3128" y="3071"/>
                  <a:pt x="3130" y="3071"/>
                  <a:pt x="3134" y="3072"/>
                </a:cubicBezTo>
                <a:cubicBezTo>
                  <a:pt x="3224" y="3399"/>
                  <a:pt x="3194" y="3692"/>
                  <a:pt x="3045" y="3943"/>
                </a:cubicBezTo>
                <a:cubicBezTo>
                  <a:pt x="2920" y="4154"/>
                  <a:pt x="2735" y="4294"/>
                  <a:pt x="2625" y="4377"/>
                </a:cubicBezTo>
                <a:cubicBezTo>
                  <a:pt x="2501" y="4471"/>
                  <a:pt x="2329" y="4527"/>
                  <a:pt x="2163" y="4527"/>
                </a:cubicBezTo>
                <a:cubicBezTo>
                  <a:pt x="2163" y="4527"/>
                  <a:pt x="2163" y="4527"/>
                  <a:pt x="2163" y="452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Torso (pivot)">
            <a:extLst>
              <a:ext uri="{FF2B5EF4-FFF2-40B4-BE49-F238E27FC236}">
                <a16:creationId xmlns:a16="http://schemas.microsoft.com/office/drawing/2014/main" id="{675BEB8E-DDD6-434A-9CB2-AEF062F918D4}"/>
              </a:ext>
            </a:extLst>
          </p:cNvPr>
          <p:cNvGrpSpPr/>
          <p:nvPr/>
        </p:nvGrpSpPr>
        <p:grpSpPr>
          <a:xfrm>
            <a:off x="8408105" y="3441279"/>
            <a:ext cx="6354726" cy="10671781"/>
            <a:chOff x="8408105" y="3650829"/>
            <a:chExt cx="6354726" cy="10671781"/>
          </a:xfrm>
        </p:grpSpPr>
        <p:sp>
          <p:nvSpPr>
            <p:cNvPr id="29" name="Torso">
              <a:extLst>
                <a:ext uri="{FF2B5EF4-FFF2-40B4-BE49-F238E27FC236}">
                  <a16:creationId xmlns:a16="http://schemas.microsoft.com/office/drawing/2014/main" id="{59863927-FAA8-4F61-9A74-55D61F203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8105" y="3650829"/>
              <a:ext cx="2842269" cy="3274327"/>
            </a:xfrm>
            <a:custGeom>
              <a:avLst/>
              <a:gdLst>
                <a:gd name="T0" fmla="*/ 0 w 3769"/>
                <a:gd name="T1" fmla="*/ 4315 h 4355"/>
                <a:gd name="T2" fmla="*/ 350 w 3769"/>
                <a:gd name="T3" fmla="*/ 3661 h 4355"/>
                <a:gd name="T4" fmla="*/ 636 w 3769"/>
                <a:gd name="T5" fmla="*/ 2624 h 4355"/>
                <a:gd name="T6" fmla="*/ 662 w 3769"/>
                <a:gd name="T7" fmla="*/ 2534 h 4355"/>
                <a:gd name="T8" fmla="*/ 715 w 3769"/>
                <a:gd name="T9" fmla="*/ 2472 h 4355"/>
                <a:gd name="T10" fmla="*/ 774 w 3769"/>
                <a:gd name="T11" fmla="*/ 2357 h 4355"/>
                <a:gd name="T12" fmla="*/ 838 w 3769"/>
                <a:gd name="T13" fmla="*/ 2245 h 4355"/>
                <a:gd name="T14" fmla="*/ 926 w 3769"/>
                <a:gd name="T15" fmla="*/ 2142 h 4355"/>
                <a:gd name="T16" fmla="*/ 862 w 3769"/>
                <a:gd name="T17" fmla="*/ 1821 h 4355"/>
                <a:gd name="T18" fmla="*/ 838 w 3769"/>
                <a:gd name="T19" fmla="*/ 1757 h 4355"/>
                <a:gd name="T20" fmla="*/ 1266 w 3769"/>
                <a:gd name="T21" fmla="*/ 1166 h 4355"/>
                <a:gd name="T22" fmla="*/ 1266 w 3769"/>
                <a:gd name="T23" fmla="*/ 1166 h 4355"/>
                <a:gd name="T24" fmla="*/ 1266 w 3769"/>
                <a:gd name="T25" fmla="*/ 1165 h 4355"/>
                <a:gd name="T26" fmla="*/ 1260 w 3769"/>
                <a:gd name="T27" fmla="*/ 1131 h 4355"/>
                <a:gd name="T28" fmla="*/ 2756 w 3769"/>
                <a:gd name="T29" fmla="*/ 0 h 4355"/>
                <a:gd name="T30" fmla="*/ 2850 w 3769"/>
                <a:gd name="T31" fmla="*/ 85 h 4355"/>
                <a:gd name="T32" fmla="*/ 2984 w 3769"/>
                <a:gd name="T33" fmla="*/ 240 h 4355"/>
                <a:gd name="T34" fmla="*/ 3027 w 3769"/>
                <a:gd name="T35" fmla="*/ 271 h 4355"/>
                <a:gd name="T36" fmla="*/ 3134 w 3769"/>
                <a:gd name="T37" fmla="*/ 442 h 4355"/>
                <a:gd name="T38" fmla="*/ 3170 w 3769"/>
                <a:gd name="T39" fmla="*/ 550 h 4355"/>
                <a:gd name="T40" fmla="*/ 3264 w 3769"/>
                <a:gd name="T41" fmla="*/ 732 h 4355"/>
                <a:gd name="T42" fmla="*/ 3362 w 3769"/>
                <a:gd name="T43" fmla="*/ 902 h 4355"/>
                <a:gd name="T44" fmla="*/ 3738 w 3769"/>
                <a:gd name="T45" fmla="*/ 2549 h 4355"/>
                <a:gd name="T46" fmla="*/ 3594 w 3769"/>
                <a:gd name="T47" fmla="*/ 4355 h 4355"/>
                <a:gd name="T48" fmla="*/ 0 w 3769"/>
                <a:gd name="T49" fmla="*/ 4315 h 4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69" h="4355">
                  <a:moveTo>
                    <a:pt x="0" y="4315"/>
                  </a:moveTo>
                  <a:cubicBezTo>
                    <a:pt x="27" y="4279"/>
                    <a:pt x="278" y="3940"/>
                    <a:pt x="350" y="3661"/>
                  </a:cubicBezTo>
                  <a:cubicBezTo>
                    <a:pt x="413" y="3416"/>
                    <a:pt x="575" y="2841"/>
                    <a:pt x="636" y="2624"/>
                  </a:cubicBezTo>
                  <a:cubicBezTo>
                    <a:pt x="649" y="2578"/>
                    <a:pt x="659" y="2546"/>
                    <a:pt x="662" y="2534"/>
                  </a:cubicBezTo>
                  <a:cubicBezTo>
                    <a:pt x="670" y="2505"/>
                    <a:pt x="692" y="2489"/>
                    <a:pt x="715" y="2472"/>
                  </a:cubicBezTo>
                  <a:cubicBezTo>
                    <a:pt x="749" y="2447"/>
                    <a:pt x="784" y="2422"/>
                    <a:pt x="774" y="2357"/>
                  </a:cubicBezTo>
                  <a:cubicBezTo>
                    <a:pt x="765" y="2299"/>
                    <a:pt x="799" y="2274"/>
                    <a:pt x="838" y="2245"/>
                  </a:cubicBezTo>
                  <a:cubicBezTo>
                    <a:pt x="871" y="2220"/>
                    <a:pt x="908" y="2193"/>
                    <a:pt x="926" y="2142"/>
                  </a:cubicBezTo>
                  <a:cubicBezTo>
                    <a:pt x="956" y="2056"/>
                    <a:pt x="897" y="1909"/>
                    <a:pt x="862" y="1821"/>
                  </a:cubicBezTo>
                  <a:cubicBezTo>
                    <a:pt x="850" y="1792"/>
                    <a:pt x="841" y="1769"/>
                    <a:pt x="838" y="1757"/>
                  </a:cubicBezTo>
                  <a:cubicBezTo>
                    <a:pt x="829" y="1716"/>
                    <a:pt x="1114" y="1353"/>
                    <a:pt x="1266" y="1166"/>
                  </a:cubicBezTo>
                  <a:cubicBezTo>
                    <a:pt x="1266" y="1166"/>
                    <a:pt x="1266" y="1166"/>
                    <a:pt x="1266" y="1166"/>
                  </a:cubicBezTo>
                  <a:cubicBezTo>
                    <a:pt x="1266" y="1165"/>
                    <a:pt x="1266" y="1165"/>
                    <a:pt x="1266" y="1165"/>
                  </a:cubicBezTo>
                  <a:cubicBezTo>
                    <a:pt x="1266" y="1165"/>
                    <a:pt x="1264" y="1152"/>
                    <a:pt x="1260" y="1131"/>
                  </a:cubicBezTo>
                  <a:cubicBezTo>
                    <a:pt x="1822" y="654"/>
                    <a:pt x="2325" y="273"/>
                    <a:pt x="2756" y="0"/>
                  </a:cubicBezTo>
                  <a:cubicBezTo>
                    <a:pt x="2781" y="5"/>
                    <a:pt x="2837" y="23"/>
                    <a:pt x="2850" y="85"/>
                  </a:cubicBezTo>
                  <a:cubicBezTo>
                    <a:pt x="2864" y="154"/>
                    <a:pt x="2907" y="185"/>
                    <a:pt x="2984" y="240"/>
                  </a:cubicBezTo>
                  <a:cubicBezTo>
                    <a:pt x="2998" y="250"/>
                    <a:pt x="3012" y="259"/>
                    <a:pt x="3027" y="271"/>
                  </a:cubicBezTo>
                  <a:cubicBezTo>
                    <a:pt x="3099" y="323"/>
                    <a:pt x="3113" y="371"/>
                    <a:pt x="3134" y="442"/>
                  </a:cubicBezTo>
                  <a:cubicBezTo>
                    <a:pt x="3143" y="473"/>
                    <a:pt x="3153" y="508"/>
                    <a:pt x="3170" y="550"/>
                  </a:cubicBezTo>
                  <a:cubicBezTo>
                    <a:pt x="3204" y="635"/>
                    <a:pt x="3226" y="671"/>
                    <a:pt x="3264" y="732"/>
                  </a:cubicBezTo>
                  <a:cubicBezTo>
                    <a:pt x="3288" y="772"/>
                    <a:pt x="3318" y="822"/>
                    <a:pt x="3362" y="902"/>
                  </a:cubicBezTo>
                  <a:cubicBezTo>
                    <a:pt x="3464" y="1088"/>
                    <a:pt x="3705" y="1621"/>
                    <a:pt x="3738" y="2549"/>
                  </a:cubicBezTo>
                  <a:cubicBezTo>
                    <a:pt x="3769" y="3432"/>
                    <a:pt x="3603" y="4311"/>
                    <a:pt x="3594" y="4355"/>
                  </a:cubicBezTo>
                  <a:lnTo>
                    <a:pt x="0" y="43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null">
              <a:extLst>
                <a:ext uri="{FF2B5EF4-FFF2-40B4-BE49-F238E27FC236}">
                  <a16:creationId xmlns:a16="http://schemas.microsoft.com/office/drawing/2014/main" id="{44AC0C8F-F6CE-41A4-A180-67CDC876E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0562" y="11048283"/>
              <a:ext cx="2842269" cy="3274327"/>
            </a:xfrm>
            <a:custGeom>
              <a:avLst/>
              <a:gdLst>
                <a:gd name="T0" fmla="*/ 0 w 3769"/>
                <a:gd name="T1" fmla="*/ 4315 h 4355"/>
                <a:gd name="T2" fmla="*/ 350 w 3769"/>
                <a:gd name="T3" fmla="*/ 3661 h 4355"/>
                <a:gd name="T4" fmla="*/ 636 w 3769"/>
                <a:gd name="T5" fmla="*/ 2624 h 4355"/>
                <a:gd name="T6" fmla="*/ 662 w 3769"/>
                <a:gd name="T7" fmla="*/ 2534 h 4355"/>
                <a:gd name="T8" fmla="*/ 715 w 3769"/>
                <a:gd name="T9" fmla="*/ 2472 h 4355"/>
                <a:gd name="T10" fmla="*/ 774 w 3769"/>
                <a:gd name="T11" fmla="*/ 2357 h 4355"/>
                <a:gd name="T12" fmla="*/ 838 w 3769"/>
                <a:gd name="T13" fmla="*/ 2245 h 4355"/>
                <a:gd name="T14" fmla="*/ 926 w 3769"/>
                <a:gd name="T15" fmla="*/ 2142 h 4355"/>
                <a:gd name="T16" fmla="*/ 862 w 3769"/>
                <a:gd name="T17" fmla="*/ 1821 h 4355"/>
                <a:gd name="T18" fmla="*/ 838 w 3769"/>
                <a:gd name="T19" fmla="*/ 1757 h 4355"/>
                <a:gd name="T20" fmla="*/ 1266 w 3769"/>
                <a:gd name="T21" fmla="*/ 1166 h 4355"/>
                <a:gd name="T22" fmla="*/ 1266 w 3769"/>
                <a:gd name="T23" fmla="*/ 1166 h 4355"/>
                <a:gd name="T24" fmla="*/ 1266 w 3769"/>
                <a:gd name="T25" fmla="*/ 1165 h 4355"/>
                <a:gd name="T26" fmla="*/ 1260 w 3769"/>
                <a:gd name="T27" fmla="*/ 1131 h 4355"/>
                <a:gd name="T28" fmla="*/ 2756 w 3769"/>
                <a:gd name="T29" fmla="*/ 0 h 4355"/>
                <a:gd name="T30" fmla="*/ 2850 w 3769"/>
                <a:gd name="T31" fmla="*/ 85 h 4355"/>
                <a:gd name="T32" fmla="*/ 2984 w 3769"/>
                <a:gd name="T33" fmla="*/ 240 h 4355"/>
                <a:gd name="T34" fmla="*/ 3027 w 3769"/>
                <a:gd name="T35" fmla="*/ 271 h 4355"/>
                <a:gd name="T36" fmla="*/ 3134 w 3769"/>
                <a:gd name="T37" fmla="*/ 442 h 4355"/>
                <a:gd name="T38" fmla="*/ 3170 w 3769"/>
                <a:gd name="T39" fmla="*/ 550 h 4355"/>
                <a:gd name="T40" fmla="*/ 3264 w 3769"/>
                <a:gd name="T41" fmla="*/ 732 h 4355"/>
                <a:gd name="T42" fmla="*/ 3362 w 3769"/>
                <a:gd name="T43" fmla="*/ 902 h 4355"/>
                <a:gd name="T44" fmla="*/ 3738 w 3769"/>
                <a:gd name="T45" fmla="*/ 2549 h 4355"/>
                <a:gd name="T46" fmla="*/ 3594 w 3769"/>
                <a:gd name="T47" fmla="*/ 4355 h 4355"/>
                <a:gd name="T48" fmla="*/ 0 w 3769"/>
                <a:gd name="T49" fmla="*/ 4315 h 4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69" h="4355">
                  <a:moveTo>
                    <a:pt x="0" y="4315"/>
                  </a:moveTo>
                  <a:cubicBezTo>
                    <a:pt x="27" y="4279"/>
                    <a:pt x="278" y="3940"/>
                    <a:pt x="350" y="3661"/>
                  </a:cubicBezTo>
                  <a:cubicBezTo>
                    <a:pt x="413" y="3416"/>
                    <a:pt x="575" y="2841"/>
                    <a:pt x="636" y="2624"/>
                  </a:cubicBezTo>
                  <a:cubicBezTo>
                    <a:pt x="649" y="2578"/>
                    <a:pt x="659" y="2546"/>
                    <a:pt x="662" y="2534"/>
                  </a:cubicBezTo>
                  <a:cubicBezTo>
                    <a:pt x="670" y="2505"/>
                    <a:pt x="692" y="2489"/>
                    <a:pt x="715" y="2472"/>
                  </a:cubicBezTo>
                  <a:cubicBezTo>
                    <a:pt x="749" y="2447"/>
                    <a:pt x="784" y="2422"/>
                    <a:pt x="774" y="2357"/>
                  </a:cubicBezTo>
                  <a:cubicBezTo>
                    <a:pt x="765" y="2299"/>
                    <a:pt x="799" y="2274"/>
                    <a:pt x="838" y="2245"/>
                  </a:cubicBezTo>
                  <a:cubicBezTo>
                    <a:pt x="871" y="2220"/>
                    <a:pt x="908" y="2193"/>
                    <a:pt x="926" y="2142"/>
                  </a:cubicBezTo>
                  <a:cubicBezTo>
                    <a:pt x="956" y="2056"/>
                    <a:pt x="897" y="1909"/>
                    <a:pt x="862" y="1821"/>
                  </a:cubicBezTo>
                  <a:cubicBezTo>
                    <a:pt x="850" y="1792"/>
                    <a:pt x="841" y="1769"/>
                    <a:pt x="838" y="1757"/>
                  </a:cubicBezTo>
                  <a:cubicBezTo>
                    <a:pt x="829" y="1716"/>
                    <a:pt x="1114" y="1353"/>
                    <a:pt x="1266" y="1166"/>
                  </a:cubicBezTo>
                  <a:cubicBezTo>
                    <a:pt x="1266" y="1166"/>
                    <a:pt x="1266" y="1166"/>
                    <a:pt x="1266" y="1166"/>
                  </a:cubicBezTo>
                  <a:cubicBezTo>
                    <a:pt x="1266" y="1165"/>
                    <a:pt x="1266" y="1165"/>
                    <a:pt x="1266" y="1165"/>
                  </a:cubicBezTo>
                  <a:cubicBezTo>
                    <a:pt x="1266" y="1165"/>
                    <a:pt x="1264" y="1152"/>
                    <a:pt x="1260" y="1131"/>
                  </a:cubicBezTo>
                  <a:cubicBezTo>
                    <a:pt x="1822" y="654"/>
                    <a:pt x="2325" y="273"/>
                    <a:pt x="2756" y="0"/>
                  </a:cubicBezTo>
                  <a:cubicBezTo>
                    <a:pt x="2781" y="5"/>
                    <a:pt x="2837" y="23"/>
                    <a:pt x="2850" y="85"/>
                  </a:cubicBezTo>
                  <a:cubicBezTo>
                    <a:pt x="2864" y="154"/>
                    <a:pt x="2907" y="185"/>
                    <a:pt x="2984" y="240"/>
                  </a:cubicBezTo>
                  <a:cubicBezTo>
                    <a:pt x="2998" y="250"/>
                    <a:pt x="3012" y="259"/>
                    <a:pt x="3027" y="271"/>
                  </a:cubicBezTo>
                  <a:cubicBezTo>
                    <a:pt x="3099" y="323"/>
                    <a:pt x="3113" y="371"/>
                    <a:pt x="3134" y="442"/>
                  </a:cubicBezTo>
                  <a:cubicBezTo>
                    <a:pt x="3143" y="473"/>
                    <a:pt x="3153" y="508"/>
                    <a:pt x="3170" y="550"/>
                  </a:cubicBezTo>
                  <a:cubicBezTo>
                    <a:pt x="3204" y="635"/>
                    <a:pt x="3226" y="671"/>
                    <a:pt x="3264" y="732"/>
                  </a:cubicBezTo>
                  <a:cubicBezTo>
                    <a:pt x="3288" y="772"/>
                    <a:pt x="3318" y="822"/>
                    <a:pt x="3362" y="902"/>
                  </a:cubicBezTo>
                  <a:cubicBezTo>
                    <a:pt x="3464" y="1088"/>
                    <a:pt x="3705" y="1621"/>
                    <a:pt x="3738" y="2549"/>
                  </a:cubicBezTo>
                  <a:cubicBezTo>
                    <a:pt x="3769" y="3432"/>
                    <a:pt x="3603" y="4311"/>
                    <a:pt x="3594" y="4355"/>
                  </a:cubicBezTo>
                  <a:lnTo>
                    <a:pt x="0" y="4315"/>
                  </a:lnTo>
                  <a:close/>
                </a:path>
              </a:pathLst>
            </a:custGeom>
            <a:solidFill>
              <a:schemeClr val="tx1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Upper Arm (pivot)">
            <a:extLst>
              <a:ext uri="{FF2B5EF4-FFF2-40B4-BE49-F238E27FC236}">
                <a16:creationId xmlns:a16="http://schemas.microsoft.com/office/drawing/2014/main" id="{C0D6E130-97DA-4BE6-9FFD-0B305C456588}"/>
              </a:ext>
            </a:extLst>
          </p:cNvPr>
          <p:cNvGrpSpPr/>
          <p:nvPr/>
        </p:nvGrpSpPr>
        <p:grpSpPr>
          <a:xfrm>
            <a:off x="5419530" y="3956761"/>
            <a:ext cx="9842560" cy="2075203"/>
            <a:chOff x="5419530" y="4166311"/>
            <a:chExt cx="9842560" cy="2075203"/>
          </a:xfrm>
        </p:grpSpPr>
        <p:sp>
          <p:nvSpPr>
            <p:cNvPr id="26" name="Upper Arm">
              <a:extLst>
                <a:ext uri="{FF2B5EF4-FFF2-40B4-BE49-F238E27FC236}">
                  <a16:creationId xmlns:a16="http://schemas.microsoft.com/office/drawing/2014/main" id="{AA49650A-6803-4EB4-9B5A-F59212F3A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530" y="4166311"/>
              <a:ext cx="4922789" cy="2075203"/>
            </a:xfrm>
            <a:custGeom>
              <a:avLst/>
              <a:gdLst>
                <a:gd name="T0" fmla="*/ 5974 w 6526"/>
                <a:gd name="T1" fmla="*/ 140 h 2760"/>
                <a:gd name="T2" fmla="*/ 4070 w 6526"/>
                <a:gd name="T3" fmla="*/ 68 h 2760"/>
                <a:gd name="T4" fmla="*/ 2638 w 6526"/>
                <a:gd name="T5" fmla="*/ 228 h 2760"/>
                <a:gd name="T6" fmla="*/ 1766 w 6526"/>
                <a:gd name="T7" fmla="*/ 228 h 2760"/>
                <a:gd name="T8" fmla="*/ 894 w 6526"/>
                <a:gd name="T9" fmla="*/ 372 h 2760"/>
                <a:gd name="T10" fmla="*/ 76 w 6526"/>
                <a:gd name="T11" fmla="*/ 1238 h 2760"/>
                <a:gd name="T12" fmla="*/ 899 w 6526"/>
                <a:gd name="T13" fmla="*/ 2215 h 2760"/>
                <a:gd name="T14" fmla="*/ 998 w 6526"/>
                <a:gd name="T15" fmla="*/ 2232 h 2760"/>
                <a:gd name="T16" fmla="*/ 2002 w 6526"/>
                <a:gd name="T17" fmla="*/ 2352 h 2760"/>
                <a:gd name="T18" fmla="*/ 2542 w 6526"/>
                <a:gd name="T19" fmla="*/ 2428 h 2760"/>
                <a:gd name="T20" fmla="*/ 3046 w 6526"/>
                <a:gd name="T21" fmla="*/ 2428 h 2760"/>
                <a:gd name="T22" fmla="*/ 3734 w 6526"/>
                <a:gd name="T23" fmla="*/ 2512 h 2760"/>
                <a:gd name="T24" fmla="*/ 5578 w 6526"/>
                <a:gd name="T25" fmla="*/ 2448 h 2760"/>
                <a:gd name="T26" fmla="*/ 6474 w 6526"/>
                <a:gd name="T27" fmla="*/ 1380 h 2760"/>
                <a:gd name="T28" fmla="*/ 5974 w 6526"/>
                <a:gd name="T29" fmla="*/ 140 h 2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26" h="2760">
                  <a:moveTo>
                    <a:pt x="5974" y="140"/>
                  </a:moveTo>
                  <a:cubicBezTo>
                    <a:pt x="5974" y="140"/>
                    <a:pt x="4538" y="48"/>
                    <a:pt x="4070" y="68"/>
                  </a:cubicBezTo>
                  <a:cubicBezTo>
                    <a:pt x="3602" y="88"/>
                    <a:pt x="2834" y="224"/>
                    <a:pt x="2638" y="228"/>
                  </a:cubicBezTo>
                  <a:cubicBezTo>
                    <a:pt x="2442" y="232"/>
                    <a:pt x="2170" y="168"/>
                    <a:pt x="1766" y="228"/>
                  </a:cubicBezTo>
                  <a:cubicBezTo>
                    <a:pt x="1369" y="287"/>
                    <a:pt x="911" y="369"/>
                    <a:pt x="894" y="372"/>
                  </a:cubicBezTo>
                  <a:cubicBezTo>
                    <a:pt x="894" y="372"/>
                    <a:pt x="152" y="462"/>
                    <a:pt x="76" y="1238"/>
                  </a:cubicBezTo>
                  <a:cubicBezTo>
                    <a:pt x="0" y="2014"/>
                    <a:pt x="899" y="2215"/>
                    <a:pt x="899" y="2215"/>
                  </a:cubicBezTo>
                  <a:cubicBezTo>
                    <a:pt x="929" y="2219"/>
                    <a:pt x="961" y="2225"/>
                    <a:pt x="998" y="2232"/>
                  </a:cubicBezTo>
                  <a:cubicBezTo>
                    <a:pt x="1254" y="2284"/>
                    <a:pt x="1702" y="2340"/>
                    <a:pt x="2002" y="2352"/>
                  </a:cubicBezTo>
                  <a:cubicBezTo>
                    <a:pt x="2302" y="2364"/>
                    <a:pt x="2386" y="2384"/>
                    <a:pt x="2542" y="2428"/>
                  </a:cubicBezTo>
                  <a:cubicBezTo>
                    <a:pt x="2698" y="2472"/>
                    <a:pt x="2818" y="2408"/>
                    <a:pt x="3046" y="2428"/>
                  </a:cubicBezTo>
                  <a:cubicBezTo>
                    <a:pt x="3274" y="2448"/>
                    <a:pt x="3254" y="2580"/>
                    <a:pt x="3734" y="2512"/>
                  </a:cubicBezTo>
                  <a:cubicBezTo>
                    <a:pt x="4214" y="2444"/>
                    <a:pt x="5578" y="2448"/>
                    <a:pt x="5578" y="2448"/>
                  </a:cubicBezTo>
                  <a:cubicBezTo>
                    <a:pt x="5578" y="2448"/>
                    <a:pt x="6422" y="2760"/>
                    <a:pt x="6474" y="1380"/>
                  </a:cubicBezTo>
                  <a:cubicBezTo>
                    <a:pt x="6526" y="0"/>
                    <a:pt x="5974" y="140"/>
                    <a:pt x="5974" y="14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null">
              <a:extLst>
                <a:ext uri="{FF2B5EF4-FFF2-40B4-BE49-F238E27FC236}">
                  <a16:creationId xmlns:a16="http://schemas.microsoft.com/office/drawing/2014/main" id="{F7A6E501-7BF8-41AE-A239-4A564EA91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01" y="4166311"/>
              <a:ext cx="4922789" cy="2075203"/>
            </a:xfrm>
            <a:custGeom>
              <a:avLst/>
              <a:gdLst>
                <a:gd name="T0" fmla="*/ 5974 w 6526"/>
                <a:gd name="T1" fmla="*/ 140 h 2760"/>
                <a:gd name="T2" fmla="*/ 4070 w 6526"/>
                <a:gd name="T3" fmla="*/ 68 h 2760"/>
                <a:gd name="T4" fmla="*/ 2638 w 6526"/>
                <a:gd name="T5" fmla="*/ 228 h 2760"/>
                <a:gd name="T6" fmla="*/ 1766 w 6526"/>
                <a:gd name="T7" fmla="*/ 228 h 2760"/>
                <a:gd name="T8" fmla="*/ 894 w 6526"/>
                <a:gd name="T9" fmla="*/ 372 h 2760"/>
                <a:gd name="T10" fmla="*/ 76 w 6526"/>
                <a:gd name="T11" fmla="*/ 1238 h 2760"/>
                <a:gd name="T12" fmla="*/ 899 w 6526"/>
                <a:gd name="T13" fmla="*/ 2215 h 2760"/>
                <a:gd name="T14" fmla="*/ 998 w 6526"/>
                <a:gd name="T15" fmla="*/ 2232 h 2760"/>
                <a:gd name="T16" fmla="*/ 2002 w 6526"/>
                <a:gd name="T17" fmla="*/ 2352 h 2760"/>
                <a:gd name="T18" fmla="*/ 2542 w 6526"/>
                <a:gd name="T19" fmla="*/ 2428 h 2760"/>
                <a:gd name="T20" fmla="*/ 3046 w 6526"/>
                <a:gd name="T21" fmla="*/ 2428 h 2760"/>
                <a:gd name="T22" fmla="*/ 3734 w 6526"/>
                <a:gd name="T23" fmla="*/ 2512 h 2760"/>
                <a:gd name="T24" fmla="*/ 5578 w 6526"/>
                <a:gd name="T25" fmla="*/ 2448 h 2760"/>
                <a:gd name="T26" fmla="*/ 6474 w 6526"/>
                <a:gd name="T27" fmla="*/ 1380 h 2760"/>
                <a:gd name="T28" fmla="*/ 5974 w 6526"/>
                <a:gd name="T29" fmla="*/ 140 h 2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26" h="2760">
                  <a:moveTo>
                    <a:pt x="5974" y="140"/>
                  </a:moveTo>
                  <a:cubicBezTo>
                    <a:pt x="5974" y="140"/>
                    <a:pt x="4538" y="48"/>
                    <a:pt x="4070" y="68"/>
                  </a:cubicBezTo>
                  <a:cubicBezTo>
                    <a:pt x="3602" y="88"/>
                    <a:pt x="2834" y="224"/>
                    <a:pt x="2638" y="228"/>
                  </a:cubicBezTo>
                  <a:cubicBezTo>
                    <a:pt x="2442" y="232"/>
                    <a:pt x="2170" y="168"/>
                    <a:pt x="1766" y="228"/>
                  </a:cubicBezTo>
                  <a:cubicBezTo>
                    <a:pt x="1369" y="287"/>
                    <a:pt x="911" y="369"/>
                    <a:pt x="894" y="372"/>
                  </a:cubicBezTo>
                  <a:cubicBezTo>
                    <a:pt x="894" y="372"/>
                    <a:pt x="152" y="462"/>
                    <a:pt x="76" y="1238"/>
                  </a:cubicBezTo>
                  <a:cubicBezTo>
                    <a:pt x="0" y="2014"/>
                    <a:pt x="899" y="2215"/>
                    <a:pt x="899" y="2215"/>
                  </a:cubicBezTo>
                  <a:cubicBezTo>
                    <a:pt x="929" y="2219"/>
                    <a:pt x="961" y="2225"/>
                    <a:pt x="998" y="2232"/>
                  </a:cubicBezTo>
                  <a:cubicBezTo>
                    <a:pt x="1254" y="2284"/>
                    <a:pt x="1702" y="2340"/>
                    <a:pt x="2002" y="2352"/>
                  </a:cubicBezTo>
                  <a:cubicBezTo>
                    <a:pt x="2302" y="2364"/>
                    <a:pt x="2386" y="2384"/>
                    <a:pt x="2542" y="2428"/>
                  </a:cubicBezTo>
                  <a:cubicBezTo>
                    <a:pt x="2698" y="2472"/>
                    <a:pt x="2818" y="2408"/>
                    <a:pt x="3046" y="2428"/>
                  </a:cubicBezTo>
                  <a:cubicBezTo>
                    <a:pt x="3274" y="2448"/>
                    <a:pt x="3254" y="2580"/>
                    <a:pt x="3734" y="2512"/>
                  </a:cubicBezTo>
                  <a:cubicBezTo>
                    <a:pt x="4214" y="2444"/>
                    <a:pt x="5578" y="2448"/>
                    <a:pt x="5578" y="2448"/>
                  </a:cubicBezTo>
                  <a:cubicBezTo>
                    <a:pt x="5578" y="2448"/>
                    <a:pt x="6422" y="2760"/>
                    <a:pt x="6474" y="1380"/>
                  </a:cubicBezTo>
                  <a:cubicBezTo>
                    <a:pt x="6526" y="0"/>
                    <a:pt x="5974" y="140"/>
                    <a:pt x="5974" y="140"/>
                  </a:cubicBezTo>
                  <a:close/>
                </a:path>
              </a:pathLst>
            </a:custGeom>
            <a:solidFill>
              <a:schemeClr val="tx1">
                <a:alpha val="0"/>
              </a:schemeClr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Forearm (pivot)">
            <a:extLst>
              <a:ext uri="{FF2B5EF4-FFF2-40B4-BE49-F238E27FC236}">
                <a16:creationId xmlns:a16="http://schemas.microsoft.com/office/drawing/2014/main" id="{D1BFDC46-707A-45AC-A2DA-293AAC81733F}"/>
              </a:ext>
            </a:extLst>
          </p:cNvPr>
          <p:cNvGrpSpPr/>
          <p:nvPr/>
        </p:nvGrpSpPr>
        <p:grpSpPr>
          <a:xfrm rot="21600000">
            <a:off x="1827248" y="7408361"/>
            <a:ext cx="11217426" cy="3528855"/>
            <a:chOff x="648294" y="3213127"/>
            <a:chExt cx="11217426" cy="3528855"/>
          </a:xfrm>
        </p:grpSpPr>
        <p:sp>
          <p:nvSpPr>
            <p:cNvPr id="27" name="Forearm">
              <a:extLst>
                <a:ext uri="{FF2B5EF4-FFF2-40B4-BE49-F238E27FC236}">
                  <a16:creationId xmlns:a16="http://schemas.microsoft.com/office/drawing/2014/main" id="{399D1B74-2898-42FB-9EAD-275789A8C2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294" y="3213127"/>
              <a:ext cx="6075383" cy="2618929"/>
            </a:xfrm>
            <a:custGeom>
              <a:avLst/>
              <a:gdLst>
                <a:gd name="T0" fmla="*/ 7004 w 8054"/>
                <a:gd name="T1" fmla="*/ 1488 h 3483"/>
                <a:gd name="T2" fmla="*/ 5764 w 8054"/>
                <a:gd name="T3" fmla="*/ 1488 h 3483"/>
                <a:gd name="T4" fmla="*/ 5180 w 8054"/>
                <a:gd name="T5" fmla="*/ 1488 h 3483"/>
                <a:gd name="T6" fmla="*/ 3808 w 8054"/>
                <a:gd name="T7" fmla="*/ 1296 h 3483"/>
                <a:gd name="T8" fmla="*/ 2844 w 8054"/>
                <a:gd name="T9" fmla="*/ 1036 h 3483"/>
                <a:gd name="T10" fmla="*/ 2624 w 8054"/>
                <a:gd name="T11" fmla="*/ 696 h 3483"/>
                <a:gd name="T12" fmla="*/ 2656 w 8054"/>
                <a:gd name="T13" fmla="*/ 588 h 3483"/>
                <a:gd name="T14" fmla="*/ 2608 w 8054"/>
                <a:gd name="T15" fmla="*/ 460 h 3483"/>
                <a:gd name="T16" fmla="*/ 2580 w 8054"/>
                <a:gd name="T17" fmla="*/ 388 h 3483"/>
                <a:gd name="T18" fmla="*/ 2520 w 8054"/>
                <a:gd name="T19" fmla="*/ 172 h 3483"/>
                <a:gd name="T20" fmla="*/ 2404 w 8054"/>
                <a:gd name="T21" fmla="*/ 76 h 3483"/>
                <a:gd name="T22" fmla="*/ 2256 w 8054"/>
                <a:gd name="T23" fmla="*/ 68 h 3483"/>
                <a:gd name="T24" fmla="*/ 2064 w 8054"/>
                <a:gd name="T25" fmla="*/ 0 h 3483"/>
                <a:gd name="T26" fmla="*/ 160 w 8054"/>
                <a:gd name="T27" fmla="*/ 0 h 3483"/>
                <a:gd name="T28" fmla="*/ 0 w 8054"/>
                <a:gd name="T29" fmla="*/ 172 h 3483"/>
                <a:gd name="T30" fmla="*/ 92 w 8054"/>
                <a:gd name="T31" fmla="*/ 408 h 3483"/>
                <a:gd name="T32" fmla="*/ 272 w 8054"/>
                <a:gd name="T33" fmla="*/ 556 h 3483"/>
                <a:gd name="T34" fmla="*/ 452 w 8054"/>
                <a:gd name="T35" fmla="*/ 660 h 3483"/>
                <a:gd name="T36" fmla="*/ 708 w 8054"/>
                <a:gd name="T37" fmla="*/ 744 h 3483"/>
                <a:gd name="T38" fmla="*/ 980 w 8054"/>
                <a:gd name="T39" fmla="*/ 1180 h 3483"/>
                <a:gd name="T40" fmla="*/ 1382 w 8054"/>
                <a:gd name="T41" fmla="*/ 1233 h 3483"/>
                <a:gd name="T42" fmla="*/ 1494 w 8054"/>
                <a:gd name="T43" fmla="*/ 1458 h 3483"/>
                <a:gd name="T44" fmla="*/ 1550 w 8054"/>
                <a:gd name="T45" fmla="*/ 1726 h 3483"/>
                <a:gd name="T46" fmla="*/ 1842 w 8054"/>
                <a:gd name="T47" fmla="*/ 1998 h 3483"/>
                <a:gd name="T48" fmla="*/ 2550 w 8054"/>
                <a:gd name="T49" fmla="*/ 2026 h 3483"/>
                <a:gd name="T50" fmla="*/ 2868 w 8054"/>
                <a:gd name="T51" fmla="*/ 2708 h 3483"/>
                <a:gd name="T52" fmla="*/ 4528 w 8054"/>
                <a:gd name="T53" fmla="*/ 3104 h 3483"/>
                <a:gd name="T54" fmla="*/ 7225 w 8054"/>
                <a:gd name="T55" fmla="*/ 3483 h 3483"/>
                <a:gd name="T56" fmla="*/ 7220 w 8054"/>
                <a:gd name="T57" fmla="*/ 1640 h 3483"/>
                <a:gd name="T58" fmla="*/ 1050 w 8054"/>
                <a:gd name="T59" fmla="*/ 1006 h 3483"/>
                <a:gd name="T60" fmla="*/ 942 w 8054"/>
                <a:gd name="T61" fmla="*/ 882 h 3483"/>
                <a:gd name="T62" fmla="*/ 1094 w 8054"/>
                <a:gd name="T63" fmla="*/ 994 h 3483"/>
                <a:gd name="T64" fmla="*/ 1430 w 8054"/>
                <a:gd name="T65" fmla="*/ 942 h 3483"/>
                <a:gd name="T66" fmla="*/ 1418 w 8054"/>
                <a:gd name="T67" fmla="*/ 1054 h 3483"/>
                <a:gd name="T68" fmla="*/ 1110 w 8054"/>
                <a:gd name="T69" fmla="*/ 1090 h 3483"/>
                <a:gd name="T70" fmla="*/ 1322 w 8054"/>
                <a:gd name="T71" fmla="*/ 914 h 3483"/>
                <a:gd name="T72" fmla="*/ 1430 w 8054"/>
                <a:gd name="T73" fmla="*/ 942 h 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54" h="3483">
                  <a:moveTo>
                    <a:pt x="7220" y="1640"/>
                  </a:moveTo>
                  <a:cubicBezTo>
                    <a:pt x="7004" y="1488"/>
                    <a:pt x="7004" y="1488"/>
                    <a:pt x="7004" y="1488"/>
                  </a:cubicBezTo>
                  <a:cubicBezTo>
                    <a:pt x="7004" y="1488"/>
                    <a:pt x="6512" y="1464"/>
                    <a:pt x="6292" y="1488"/>
                  </a:cubicBezTo>
                  <a:cubicBezTo>
                    <a:pt x="6072" y="1512"/>
                    <a:pt x="5788" y="1484"/>
                    <a:pt x="5764" y="1488"/>
                  </a:cubicBezTo>
                  <a:cubicBezTo>
                    <a:pt x="5740" y="1492"/>
                    <a:pt x="5556" y="1444"/>
                    <a:pt x="5480" y="1440"/>
                  </a:cubicBezTo>
                  <a:cubicBezTo>
                    <a:pt x="5404" y="1436"/>
                    <a:pt x="5180" y="1488"/>
                    <a:pt x="5180" y="1488"/>
                  </a:cubicBezTo>
                  <a:cubicBezTo>
                    <a:pt x="5180" y="1488"/>
                    <a:pt x="4932" y="1444"/>
                    <a:pt x="4732" y="1408"/>
                  </a:cubicBezTo>
                  <a:cubicBezTo>
                    <a:pt x="4532" y="1372"/>
                    <a:pt x="3900" y="1320"/>
                    <a:pt x="3808" y="1296"/>
                  </a:cubicBezTo>
                  <a:cubicBezTo>
                    <a:pt x="3716" y="1272"/>
                    <a:pt x="3152" y="1212"/>
                    <a:pt x="3112" y="1188"/>
                  </a:cubicBezTo>
                  <a:cubicBezTo>
                    <a:pt x="3072" y="1164"/>
                    <a:pt x="2832" y="1048"/>
                    <a:pt x="2844" y="1036"/>
                  </a:cubicBezTo>
                  <a:cubicBezTo>
                    <a:pt x="2856" y="1024"/>
                    <a:pt x="2800" y="824"/>
                    <a:pt x="2724" y="784"/>
                  </a:cubicBezTo>
                  <a:cubicBezTo>
                    <a:pt x="2648" y="744"/>
                    <a:pt x="2624" y="696"/>
                    <a:pt x="2624" y="696"/>
                  </a:cubicBezTo>
                  <a:cubicBezTo>
                    <a:pt x="2624" y="696"/>
                    <a:pt x="2624" y="648"/>
                    <a:pt x="2636" y="644"/>
                  </a:cubicBezTo>
                  <a:cubicBezTo>
                    <a:pt x="2648" y="640"/>
                    <a:pt x="2668" y="612"/>
                    <a:pt x="2656" y="588"/>
                  </a:cubicBezTo>
                  <a:cubicBezTo>
                    <a:pt x="2644" y="564"/>
                    <a:pt x="2628" y="556"/>
                    <a:pt x="2624" y="532"/>
                  </a:cubicBezTo>
                  <a:cubicBezTo>
                    <a:pt x="2620" y="508"/>
                    <a:pt x="2616" y="468"/>
                    <a:pt x="2608" y="460"/>
                  </a:cubicBezTo>
                  <a:cubicBezTo>
                    <a:pt x="2600" y="452"/>
                    <a:pt x="2580" y="460"/>
                    <a:pt x="2580" y="460"/>
                  </a:cubicBezTo>
                  <a:cubicBezTo>
                    <a:pt x="2580" y="460"/>
                    <a:pt x="2596" y="408"/>
                    <a:pt x="2580" y="388"/>
                  </a:cubicBezTo>
                  <a:cubicBezTo>
                    <a:pt x="2564" y="368"/>
                    <a:pt x="2524" y="336"/>
                    <a:pt x="2520" y="328"/>
                  </a:cubicBezTo>
                  <a:cubicBezTo>
                    <a:pt x="2516" y="320"/>
                    <a:pt x="2552" y="200"/>
                    <a:pt x="2520" y="172"/>
                  </a:cubicBezTo>
                  <a:cubicBezTo>
                    <a:pt x="2488" y="144"/>
                    <a:pt x="2432" y="116"/>
                    <a:pt x="2432" y="116"/>
                  </a:cubicBezTo>
                  <a:cubicBezTo>
                    <a:pt x="2432" y="116"/>
                    <a:pt x="2412" y="84"/>
                    <a:pt x="2404" y="76"/>
                  </a:cubicBezTo>
                  <a:cubicBezTo>
                    <a:pt x="2396" y="68"/>
                    <a:pt x="2404" y="68"/>
                    <a:pt x="2404" y="68"/>
                  </a:cubicBezTo>
                  <a:cubicBezTo>
                    <a:pt x="2256" y="68"/>
                    <a:pt x="2256" y="68"/>
                    <a:pt x="2256" y="68"/>
                  </a:cubicBezTo>
                  <a:cubicBezTo>
                    <a:pt x="2192" y="0"/>
                    <a:pt x="2192" y="0"/>
                    <a:pt x="2192" y="0"/>
                  </a:cubicBezTo>
                  <a:cubicBezTo>
                    <a:pt x="2064" y="0"/>
                    <a:pt x="2064" y="0"/>
                    <a:pt x="2064" y="0"/>
                  </a:cubicBezTo>
                  <a:cubicBezTo>
                    <a:pt x="2008" y="68"/>
                    <a:pt x="2008" y="68"/>
                    <a:pt x="2008" y="6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96" y="72"/>
                    <a:pt x="80" y="96"/>
                  </a:cubicBezTo>
                  <a:cubicBezTo>
                    <a:pt x="64" y="120"/>
                    <a:pt x="0" y="172"/>
                    <a:pt x="0" y="172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0" y="348"/>
                    <a:pt x="52" y="404"/>
                    <a:pt x="92" y="408"/>
                  </a:cubicBezTo>
                  <a:cubicBezTo>
                    <a:pt x="132" y="412"/>
                    <a:pt x="116" y="464"/>
                    <a:pt x="116" y="464"/>
                  </a:cubicBezTo>
                  <a:cubicBezTo>
                    <a:pt x="116" y="464"/>
                    <a:pt x="224" y="556"/>
                    <a:pt x="272" y="556"/>
                  </a:cubicBezTo>
                  <a:cubicBezTo>
                    <a:pt x="320" y="556"/>
                    <a:pt x="244" y="600"/>
                    <a:pt x="344" y="604"/>
                  </a:cubicBezTo>
                  <a:cubicBezTo>
                    <a:pt x="444" y="608"/>
                    <a:pt x="336" y="648"/>
                    <a:pt x="452" y="660"/>
                  </a:cubicBezTo>
                  <a:cubicBezTo>
                    <a:pt x="568" y="672"/>
                    <a:pt x="564" y="672"/>
                    <a:pt x="604" y="712"/>
                  </a:cubicBezTo>
                  <a:cubicBezTo>
                    <a:pt x="644" y="752"/>
                    <a:pt x="676" y="748"/>
                    <a:pt x="708" y="744"/>
                  </a:cubicBezTo>
                  <a:cubicBezTo>
                    <a:pt x="740" y="740"/>
                    <a:pt x="824" y="748"/>
                    <a:pt x="824" y="876"/>
                  </a:cubicBezTo>
                  <a:cubicBezTo>
                    <a:pt x="824" y="1004"/>
                    <a:pt x="792" y="1156"/>
                    <a:pt x="980" y="1180"/>
                  </a:cubicBezTo>
                  <a:cubicBezTo>
                    <a:pt x="1027" y="1186"/>
                    <a:pt x="1132" y="1200"/>
                    <a:pt x="1376" y="1232"/>
                  </a:cubicBezTo>
                  <a:cubicBezTo>
                    <a:pt x="1378" y="1232"/>
                    <a:pt x="1380" y="1233"/>
                    <a:pt x="1382" y="1233"/>
                  </a:cubicBezTo>
                  <a:cubicBezTo>
                    <a:pt x="1378" y="1253"/>
                    <a:pt x="1384" y="1278"/>
                    <a:pt x="1406" y="1310"/>
                  </a:cubicBezTo>
                  <a:cubicBezTo>
                    <a:pt x="1526" y="1482"/>
                    <a:pt x="1502" y="1422"/>
                    <a:pt x="1494" y="1458"/>
                  </a:cubicBezTo>
                  <a:cubicBezTo>
                    <a:pt x="1486" y="1494"/>
                    <a:pt x="1446" y="1570"/>
                    <a:pt x="1482" y="1622"/>
                  </a:cubicBezTo>
                  <a:cubicBezTo>
                    <a:pt x="1518" y="1674"/>
                    <a:pt x="1558" y="1686"/>
                    <a:pt x="1550" y="1726"/>
                  </a:cubicBezTo>
                  <a:cubicBezTo>
                    <a:pt x="1542" y="1766"/>
                    <a:pt x="1526" y="1882"/>
                    <a:pt x="1606" y="1926"/>
                  </a:cubicBezTo>
                  <a:cubicBezTo>
                    <a:pt x="1686" y="1970"/>
                    <a:pt x="1778" y="1998"/>
                    <a:pt x="1842" y="1998"/>
                  </a:cubicBezTo>
                  <a:cubicBezTo>
                    <a:pt x="1906" y="1998"/>
                    <a:pt x="2142" y="2010"/>
                    <a:pt x="2182" y="2014"/>
                  </a:cubicBezTo>
                  <a:cubicBezTo>
                    <a:pt x="2222" y="2018"/>
                    <a:pt x="2494" y="2070"/>
                    <a:pt x="2550" y="2026"/>
                  </a:cubicBezTo>
                  <a:cubicBezTo>
                    <a:pt x="2591" y="1994"/>
                    <a:pt x="2749" y="1951"/>
                    <a:pt x="2905" y="1943"/>
                  </a:cubicBezTo>
                  <a:cubicBezTo>
                    <a:pt x="2871" y="2141"/>
                    <a:pt x="2795" y="2632"/>
                    <a:pt x="2868" y="2708"/>
                  </a:cubicBezTo>
                  <a:cubicBezTo>
                    <a:pt x="2960" y="2804"/>
                    <a:pt x="2924" y="2804"/>
                    <a:pt x="2988" y="2804"/>
                  </a:cubicBezTo>
                  <a:cubicBezTo>
                    <a:pt x="3052" y="2804"/>
                    <a:pt x="3896" y="2924"/>
                    <a:pt x="4528" y="3104"/>
                  </a:cubicBezTo>
                  <a:cubicBezTo>
                    <a:pt x="5160" y="3284"/>
                    <a:pt x="5736" y="3416"/>
                    <a:pt x="6384" y="3452"/>
                  </a:cubicBezTo>
                  <a:cubicBezTo>
                    <a:pt x="6939" y="3483"/>
                    <a:pt x="7045" y="3458"/>
                    <a:pt x="7225" y="3483"/>
                  </a:cubicBezTo>
                  <a:cubicBezTo>
                    <a:pt x="7225" y="3483"/>
                    <a:pt x="8054" y="3354"/>
                    <a:pt x="8054" y="2506"/>
                  </a:cubicBezTo>
                  <a:cubicBezTo>
                    <a:pt x="8054" y="1658"/>
                    <a:pt x="7220" y="1640"/>
                    <a:pt x="7220" y="1640"/>
                  </a:cubicBezTo>
                  <a:cubicBezTo>
                    <a:pt x="7220" y="1640"/>
                    <a:pt x="7220" y="1640"/>
                    <a:pt x="7220" y="1640"/>
                  </a:cubicBezTo>
                  <a:close/>
                  <a:moveTo>
                    <a:pt x="1050" y="1006"/>
                  </a:moveTo>
                  <a:cubicBezTo>
                    <a:pt x="1006" y="1018"/>
                    <a:pt x="1066" y="1066"/>
                    <a:pt x="998" y="1050"/>
                  </a:cubicBezTo>
                  <a:cubicBezTo>
                    <a:pt x="930" y="1034"/>
                    <a:pt x="942" y="882"/>
                    <a:pt x="942" y="882"/>
                  </a:cubicBezTo>
                  <a:cubicBezTo>
                    <a:pt x="942" y="882"/>
                    <a:pt x="974" y="914"/>
                    <a:pt x="1002" y="954"/>
                  </a:cubicBezTo>
                  <a:cubicBezTo>
                    <a:pt x="1030" y="994"/>
                    <a:pt x="1094" y="994"/>
                    <a:pt x="1094" y="994"/>
                  </a:cubicBezTo>
                  <a:cubicBezTo>
                    <a:pt x="1094" y="994"/>
                    <a:pt x="1094" y="994"/>
                    <a:pt x="1050" y="1006"/>
                  </a:cubicBezTo>
                  <a:close/>
                  <a:moveTo>
                    <a:pt x="1430" y="942"/>
                  </a:moveTo>
                  <a:cubicBezTo>
                    <a:pt x="1414" y="962"/>
                    <a:pt x="1402" y="966"/>
                    <a:pt x="1390" y="998"/>
                  </a:cubicBezTo>
                  <a:cubicBezTo>
                    <a:pt x="1378" y="1030"/>
                    <a:pt x="1418" y="1054"/>
                    <a:pt x="1418" y="1054"/>
                  </a:cubicBezTo>
                  <a:cubicBezTo>
                    <a:pt x="1418" y="1054"/>
                    <a:pt x="1382" y="1090"/>
                    <a:pt x="1286" y="1114"/>
                  </a:cubicBezTo>
                  <a:cubicBezTo>
                    <a:pt x="1190" y="1138"/>
                    <a:pt x="1110" y="1090"/>
                    <a:pt x="1110" y="1090"/>
                  </a:cubicBezTo>
                  <a:cubicBezTo>
                    <a:pt x="1110" y="1090"/>
                    <a:pt x="1178" y="1058"/>
                    <a:pt x="1250" y="1026"/>
                  </a:cubicBezTo>
                  <a:cubicBezTo>
                    <a:pt x="1322" y="994"/>
                    <a:pt x="1322" y="914"/>
                    <a:pt x="1322" y="914"/>
                  </a:cubicBezTo>
                  <a:cubicBezTo>
                    <a:pt x="1466" y="930"/>
                    <a:pt x="1462" y="890"/>
                    <a:pt x="1466" y="914"/>
                  </a:cubicBezTo>
                  <a:cubicBezTo>
                    <a:pt x="1470" y="938"/>
                    <a:pt x="1446" y="922"/>
                    <a:pt x="1430" y="94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null">
              <a:extLst>
                <a:ext uri="{FF2B5EF4-FFF2-40B4-BE49-F238E27FC236}">
                  <a16:creationId xmlns:a16="http://schemas.microsoft.com/office/drawing/2014/main" id="{1D35574A-09AB-428B-AB37-5B46CE1138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0337" y="4123053"/>
              <a:ext cx="6075383" cy="2618929"/>
            </a:xfrm>
            <a:custGeom>
              <a:avLst/>
              <a:gdLst>
                <a:gd name="T0" fmla="*/ 7004 w 8054"/>
                <a:gd name="T1" fmla="*/ 1488 h 3483"/>
                <a:gd name="T2" fmla="*/ 5764 w 8054"/>
                <a:gd name="T3" fmla="*/ 1488 h 3483"/>
                <a:gd name="T4" fmla="*/ 5180 w 8054"/>
                <a:gd name="T5" fmla="*/ 1488 h 3483"/>
                <a:gd name="T6" fmla="*/ 3808 w 8054"/>
                <a:gd name="T7" fmla="*/ 1296 h 3483"/>
                <a:gd name="T8" fmla="*/ 2844 w 8054"/>
                <a:gd name="T9" fmla="*/ 1036 h 3483"/>
                <a:gd name="T10" fmla="*/ 2624 w 8054"/>
                <a:gd name="T11" fmla="*/ 696 h 3483"/>
                <a:gd name="T12" fmla="*/ 2656 w 8054"/>
                <a:gd name="T13" fmla="*/ 588 h 3483"/>
                <a:gd name="T14" fmla="*/ 2608 w 8054"/>
                <a:gd name="T15" fmla="*/ 460 h 3483"/>
                <a:gd name="T16" fmla="*/ 2580 w 8054"/>
                <a:gd name="T17" fmla="*/ 388 h 3483"/>
                <a:gd name="T18" fmla="*/ 2520 w 8054"/>
                <a:gd name="T19" fmla="*/ 172 h 3483"/>
                <a:gd name="T20" fmla="*/ 2404 w 8054"/>
                <a:gd name="T21" fmla="*/ 76 h 3483"/>
                <a:gd name="T22" fmla="*/ 2256 w 8054"/>
                <a:gd name="T23" fmla="*/ 68 h 3483"/>
                <a:gd name="T24" fmla="*/ 2064 w 8054"/>
                <a:gd name="T25" fmla="*/ 0 h 3483"/>
                <a:gd name="T26" fmla="*/ 160 w 8054"/>
                <a:gd name="T27" fmla="*/ 0 h 3483"/>
                <a:gd name="T28" fmla="*/ 0 w 8054"/>
                <a:gd name="T29" fmla="*/ 172 h 3483"/>
                <a:gd name="T30" fmla="*/ 92 w 8054"/>
                <a:gd name="T31" fmla="*/ 408 h 3483"/>
                <a:gd name="T32" fmla="*/ 272 w 8054"/>
                <a:gd name="T33" fmla="*/ 556 h 3483"/>
                <a:gd name="T34" fmla="*/ 452 w 8054"/>
                <a:gd name="T35" fmla="*/ 660 h 3483"/>
                <a:gd name="T36" fmla="*/ 708 w 8054"/>
                <a:gd name="T37" fmla="*/ 744 h 3483"/>
                <a:gd name="T38" fmla="*/ 980 w 8054"/>
                <a:gd name="T39" fmla="*/ 1180 h 3483"/>
                <a:gd name="T40" fmla="*/ 1382 w 8054"/>
                <a:gd name="T41" fmla="*/ 1233 h 3483"/>
                <a:gd name="T42" fmla="*/ 1494 w 8054"/>
                <a:gd name="T43" fmla="*/ 1458 h 3483"/>
                <a:gd name="T44" fmla="*/ 1550 w 8054"/>
                <a:gd name="T45" fmla="*/ 1726 h 3483"/>
                <a:gd name="T46" fmla="*/ 1842 w 8054"/>
                <a:gd name="T47" fmla="*/ 1998 h 3483"/>
                <a:gd name="T48" fmla="*/ 2550 w 8054"/>
                <a:gd name="T49" fmla="*/ 2026 h 3483"/>
                <a:gd name="T50" fmla="*/ 2868 w 8054"/>
                <a:gd name="T51" fmla="*/ 2708 h 3483"/>
                <a:gd name="T52" fmla="*/ 4528 w 8054"/>
                <a:gd name="T53" fmla="*/ 3104 h 3483"/>
                <a:gd name="T54" fmla="*/ 7225 w 8054"/>
                <a:gd name="T55" fmla="*/ 3483 h 3483"/>
                <a:gd name="T56" fmla="*/ 7220 w 8054"/>
                <a:gd name="T57" fmla="*/ 1640 h 3483"/>
                <a:gd name="T58" fmla="*/ 1050 w 8054"/>
                <a:gd name="T59" fmla="*/ 1006 h 3483"/>
                <a:gd name="T60" fmla="*/ 942 w 8054"/>
                <a:gd name="T61" fmla="*/ 882 h 3483"/>
                <a:gd name="T62" fmla="*/ 1094 w 8054"/>
                <a:gd name="T63" fmla="*/ 994 h 3483"/>
                <a:gd name="T64" fmla="*/ 1430 w 8054"/>
                <a:gd name="T65" fmla="*/ 942 h 3483"/>
                <a:gd name="T66" fmla="*/ 1418 w 8054"/>
                <a:gd name="T67" fmla="*/ 1054 h 3483"/>
                <a:gd name="T68" fmla="*/ 1110 w 8054"/>
                <a:gd name="T69" fmla="*/ 1090 h 3483"/>
                <a:gd name="T70" fmla="*/ 1322 w 8054"/>
                <a:gd name="T71" fmla="*/ 914 h 3483"/>
                <a:gd name="T72" fmla="*/ 1430 w 8054"/>
                <a:gd name="T73" fmla="*/ 942 h 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54" h="3483">
                  <a:moveTo>
                    <a:pt x="7220" y="1640"/>
                  </a:moveTo>
                  <a:cubicBezTo>
                    <a:pt x="7004" y="1488"/>
                    <a:pt x="7004" y="1488"/>
                    <a:pt x="7004" y="1488"/>
                  </a:cubicBezTo>
                  <a:cubicBezTo>
                    <a:pt x="7004" y="1488"/>
                    <a:pt x="6512" y="1464"/>
                    <a:pt x="6292" y="1488"/>
                  </a:cubicBezTo>
                  <a:cubicBezTo>
                    <a:pt x="6072" y="1512"/>
                    <a:pt x="5788" y="1484"/>
                    <a:pt x="5764" y="1488"/>
                  </a:cubicBezTo>
                  <a:cubicBezTo>
                    <a:pt x="5740" y="1492"/>
                    <a:pt x="5556" y="1444"/>
                    <a:pt x="5480" y="1440"/>
                  </a:cubicBezTo>
                  <a:cubicBezTo>
                    <a:pt x="5404" y="1436"/>
                    <a:pt x="5180" y="1488"/>
                    <a:pt x="5180" y="1488"/>
                  </a:cubicBezTo>
                  <a:cubicBezTo>
                    <a:pt x="5180" y="1488"/>
                    <a:pt x="4932" y="1444"/>
                    <a:pt x="4732" y="1408"/>
                  </a:cubicBezTo>
                  <a:cubicBezTo>
                    <a:pt x="4532" y="1372"/>
                    <a:pt x="3900" y="1320"/>
                    <a:pt x="3808" y="1296"/>
                  </a:cubicBezTo>
                  <a:cubicBezTo>
                    <a:pt x="3716" y="1272"/>
                    <a:pt x="3152" y="1212"/>
                    <a:pt x="3112" y="1188"/>
                  </a:cubicBezTo>
                  <a:cubicBezTo>
                    <a:pt x="3072" y="1164"/>
                    <a:pt x="2832" y="1048"/>
                    <a:pt x="2844" y="1036"/>
                  </a:cubicBezTo>
                  <a:cubicBezTo>
                    <a:pt x="2856" y="1024"/>
                    <a:pt x="2800" y="824"/>
                    <a:pt x="2724" y="784"/>
                  </a:cubicBezTo>
                  <a:cubicBezTo>
                    <a:pt x="2648" y="744"/>
                    <a:pt x="2624" y="696"/>
                    <a:pt x="2624" y="696"/>
                  </a:cubicBezTo>
                  <a:cubicBezTo>
                    <a:pt x="2624" y="696"/>
                    <a:pt x="2624" y="648"/>
                    <a:pt x="2636" y="644"/>
                  </a:cubicBezTo>
                  <a:cubicBezTo>
                    <a:pt x="2648" y="640"/>
                    <a:pt x="2668" y="612"/>
                    <a:pt x="2656" y="588"/>
                  </a:cubicBezTo>
                  <a:cubicBezTo>
                    <a:pt x="2644" y="564"/>
                    <a:pt x="2628" y="556"/>
                    <a:pt x="2624" y="532"/>
                  </a:cubicBezTo>
                  <a:cubicBezTo>
                    <a:pt x="2620" y="508"/>
                    <a:pt x="2616" y="468"/>
                    <a:pt x="2608" y="460"/>
                  </a:cubicBezTo>
                  <a:cubicBezTo>
                    <a:pt x="2600" y="452"/>
                    <a:pt x="2580" y="460"/>
                    <a:pt x="2580" y="460"/>
                  </a:cubicBezTo>
                  <a:cubicBezTo>
                    <a:pt x="2580" y="460"/>
                    <a:pt x="2596" y="408"/>
                    <a:pt x="2580" y="388"/>
                  </a:cubicBezTo>
                  <a:cubicBezTo>
                    <a:pt x="2564" y="368"/>
                    <a:pt x="2524" y="336"/>
                    <a:pt x="2520" y="328"/>
                  </a:cubicBezTo>
                  <a:cubicBezTo>
                    <a:pt x="2516" y="320"/>
                    <a:pt x="2552" y="200"/>
                    <a:pt x="2520" y="172"/>
                  </a:cubicBezTo>
                  <a:cubicBezTo>
                    <a:pt x="2488" y="144"/>
                    <a:pt x="2432" y="116"/>
                    <a:pt x="2432" y="116"/>
                  </a:cubicBezTo>
                  <a:cubicBezTo>
                    <a:pt x="2432" y="116"/>
                    <a:pt x="2412" y="84"/>
                    <a:pt x="2404" y="76"/>
                  </a:cubicBezTo>
                  <a:cubicBezTo>
                    <a:pt x="2396" y="68"/>
                    <a:pt x="2404" y="68"/>
                    <a:pt x="2404" y="68"/>
                  </a:cubicBezTo>
                  <a:cubicBezTo>
                    <a:pt x="2256" y="68"/>
                    <a:pt x="2256" y="68"/>
                    <a:pt x="2256" y="68"/>
                  </a:cubicBezTo>
                  <a:cubicBezTo>
                    <a:pt x="2192" y="0"/>
                    <a:pt x="2192" y="0"/>
                    <a:pt x="2192" y="0"/>
                  </a:cubicBezTo>
                  <a:cubicBezTo>
                    <a:pt x="2064" y="0"/>
                    <a:pt x="2064" y="0"/>
                    <a:pt x="2064" y="0"/>
                  </a:cubicBezTo>
                  <a:cubicBezTo>
                    <a:pt x="2008" y="68"/>
                    <a:pt x="2008" y="68"/>
                    <a:pt x="2008" y="6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96" y="72"/>
                    <a:pt x="80" y="96"/>
                  </a:cubicBezTo>
                  <a:cubicBezTo>
                    <a:pt x="64" y="120"/>
                    <a:pt x="0" y="172"/>
                    <a:pt x="0" y="172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0" y="348"/>
                    <a:pt x="52" y="404"/>
                    <a:pt x="92" y="408"/>
                  </a:cubicBezTo>
                  <a:cubicBezTo>
                    <a:pt x="132" y="412"/>
                    <a:pt x="116" y="464"/>
                    <a:pt x="116" y="464"/>
                  </a:cubicBezTo>
                  <a:cubicBezTo>
                    <a:pt x="116" y="464"/>
                    <a:pt x="224" y="556"/>
                    <a:pt x="272" y="556"/>
                  </a:cubicBezTo>
                  <a:cubicBezTo>
                    <a:pt x="320" y="556"/>
                    <a:pt x="244" y="600"/>
                    <a:pt x="344" y="604"/>
                  </a:cubicBezTo>
                  <a:cubicBezTo>
                    <a:pt x="444" y="608"/>
                    <a:pt x="336" y="648"/>
                    <a:pt x="452" y="660"/>
                  </a:cubicBezTo>
                  <a:cubicBezTo>
                    <a:pt x="568" y="672"/>
                    <a:pt x="564" y="672"/>
                    <a:pt x="604" y="712"/>
                  </a:cubicBezTo>
                  <a:cubicBezTo>
                    <a:pt x="644" y="752"/>
                    <a:pt x="676" y="748"/>
                    <a:pt x="708" y="744"/>
                  </a:cubicBezTo>
                  <a:cubicBezTo>
                    <a:pt x="740" y="740"/>
                    <a:pt x="824" y="748"/>
                    <a:pt x="824" y="876"/>
                  </a:cubicBezTo>
                  <a:cubicBezTo>
                    <a:pt x="824" y="1004"/>
                    <a:pt x="792" y="1156"/>
                    <a:pt x="980" y="1180"/>
                  </a:cubicBezTo>
                  <a:cubicBezTo>
                    <a:pt x="1027" y="1186"/>
                    <a:pt x="1132" y="1200"/>
                    <a:pt x="1376" y="1232"/>
                  </a:cubicBezTo>
                  <a:cubicBezTo>
                    <a:pt x="1378" y="1232"/>
                    <a:pt x="1380" y="1233"/>
                    <a:pt x="1382" y="1233"/>
                  </a:cubicBezTo>
                  <a:cubicBezTo>
                    <a:pt x="1378" y="1253"/>
                    <a:pt x="1384" y="1278"/>
                    <a:pt x="1406" y="1310"/>
                  </a:cubicBezTo>
                  <a:cubicBezTo>
                    <a:pt x="1526" y="1482"/>
                    <a:pt x="1502" y="1422"/>
                    <a:pt x="1494" y="1458"/>
                  </a:cubicBezTo>
                  <a:cubicBezTo>
                    <a:pt x="1486" y="1494"/>
                    <a:pt x="1446" y="1570"/>
                    <a:pt x="1482" y="1622"/>
                  </a:cubicBezTo>
                  <a:cubicBezTo>
                    <a:pt x="1518" y="1674"/>
                    <a:pt x="1558" y="1686"/>
                    <a:pt x="1550" y="1726"/>
                  </a:cubicBezTo>
                  <a:cubicBezTo>
                    <a:pt x="1542" y="1766"/>
                    <a:pt x="1526" y="1882"/>
                    <a:pt x="1606" y="1926"/>
                  </a:cubicBezTo>
                  <a:cubicBezTo>
                    <a:pt x="1686" y="1970"/>
                    <a:pt x="1778" y="1998"/>
                    <a:pt x="1842" y="1998"/>
                  </a:cubicBezTo>
                  <a:cubicBezTo>
                    <a:pt x="1906" y="1998"/>
                    <a:pt x="2142" y="2010"/>
                    <a:pt x="2182" y="2014"/>
                  </a:cubicBezTo>
                  <a:cubicBezTo>
                    <a:pt x="2222" y="2018"/>
                    <a:pt x="2494" y="2070"/>
                    <a:pt x="2550" y="2026"/>
                  </a:cubicBezTo>
                  <a:cubicBezTo>
                    <a:pt x="2591" y="1994"/>
                    <a:pt x="2749" y="1951"/>
                    <a:pt x="2905" y="1943"/>
                  </a:cubicBezTo>
                  <a:cubicBezTo>
                    <a:pt x="2871" y="2141"/>
                    <a:pt x="2795" y="2632"/>
                    <a:pt x="2868" y="2708"/>
                  </a:cubicBezTo>
                  <a:cubicBezTo>
                    <a:pt x="2960" y="2804"/>
                    <a:pt x="2924" y="2804"/>
                    <a:pt x="2988" y="2804"/>
                  </a:cubicBezTo>
                  <a:cubicBezTo>
                    <a:pt x="3052" y="2804"/>
                    <a:pt x="3896" y="2924"/>
                    <a:pt x="4528" y="3104"/>
                  </a:cubicBezTo>
                  <a:cubicBezTo>
                    <a:pt x="5160" y="3284"/>
                    <a:pt x="5736" y="3416"/>
                    <a:pt x="6384" y="3452"/>
                  </a:cubicBezTo>
                  <a:cubicBezTo>
                    <a:pt x="6939" y="3483"/>
                    <a:pt x="7045" y="3458"/>
                    <a:pt x="7225" y="3483"/>
                  </a:cubicBezTo>
                  <a:cubicBezTo>
                    <a:pt x="7225" y="3483"/>
                    <a:pt x="8054" y="3354"/>
                    <a:pt x="8054" y="2506"/>
                  </a:cubicBezTo>
                  <a:cubicBezTo>
                    <a:pt x="8054" y="1658"/>
                    <a:pt x="7220" y="1640"/>
                    <a:pt x="7220" y="1640"/>
                  </a:cubicBezTo>
                  <a:cubicBezTo>
                    <a:pt x="7220" y="1640"/>
                    <a:pt x="7220" y="1640"/>
                    <a:pt x="7220" y="1640"/>
                  </a:cubicBezTo>
                  <a:close/>
                  <a:moveTo>
                    <a:pt x="1050" y="1006"/>
                  </a:moveTo>
                  <a:cubicBezTo>
                    <a:pt x="1006" y="1018"/>
                    <a:pt x="1066" y="1066"/>
                    <a:pt x="998" y="1050"/>
                  </a:cubicBezTo>
                  <a:cubicBezTo>
                    <a:pt x="930" y="1034"/>
                    <a:pt x="942" y="882"/>
                    <a:pt x="942" y="882"/>
                  </a:cubicBezTo>
                  <a:cubicBezTo>
                    <a:pt x="942" y="882"/>
                    <a:pt x="974" y="914"/>
                    <a:pt x="1002" y="954"/>
                  </a:cubicBezTo>
                  <a:cubicBezTo>
                    <a:pt x="1030" y="994"/>
                    <a:pt x="1094" y="994"/>
                    <a:pt x="1094" y="994"/>
                  </a:cubicBezTo>
                  <a:cubicBezTo>
                    <a:pt x="1094" y="994"/>
                    <a:pt x="1094" y="994"/>
                    <a:pt x="1050" y="1006"/>
                  </a:cubicBezTo>
                  <a:close/>
                  <a:moveTo>
                    <a:pt x="1430" y="942"/>
                  </a:moveTo>
                  <a:cubicBezTo>
                    <a:pt x="1414" y="962"/>
                    <a:pt x="1402" y="966"/>
                    <a:pt x="1390" y="998"/>
                  </a:cubicBezTo>
                  <a:cubicBezTo>
                    <a:pt x="1378" y="1030"/>
                    <a:pt x="1418" y="1054"/>
                    <a:pt x="1418" y="1054"/>
                  </a:cubicBezTo>
                  <a:cubicBezTo>
                    <a:pt x="1418" y="1054"/>
                    <a:pt x="1382" y="1090"/>
                    <a:pt x="1286" y="1114"/>
                  </a:cubicBezTo>
                  <a:cubicBezTo>
                    <a:pt x="1190" y="1138"/>
                    <a:pt x="1110" y="1090"/>
                    <a:pt x="1110" y="1090"/>
                  </a:cubicBezTo>
                  <a:cubicBezTo>
                    <a:pt x="1110" y="1090"/>
                    <a:pt x="1178" y="1058"/>
                    <a:pt x="1250" y="1026"/>
                  </a:cubicBezTo>
                  <a:cubicBezTo>
                    <a:pt x="1322" y="994"/>
                    <a:pt x="1322" y="914"/>
                    <a:pt x="1322" y="914"/>
                  </a:cubicBezTo>
                  <a:cubicBezTo>
                    <a:pt x="1466" y="930"/>
                    <a:pt x="1462" y="890"/>
                    <a:pt x="1466" y="914"/>
                  </a:cubicBezTo>
                  <a:cubicBezTo>
                    <a:pt x="1470" y="938"/>
                    <a:pt x="1446" y="922"/>
                    <a:pt x="1430" y="942"/>
                  </a:cubicBezTo>
                  <a:close/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9AE2425-862F-47CF-A218-0006346D3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5943" y="458981"/>
            <a:ext cx="10379753" cy="12606729"/>
          </a:xfrm>
          <a:prstGeom prst="rect">
            <a:avLst/>
          </a:prstGeom>
        </p:spPr>
      </p:pic>
      <p:sp>
        <p:nvSpPr>
          <p:cNvPr id="161" name="Black Frames">
            <a:extLst>
              <a:ext uri="{FF2B5EF4-FFF2-40B4-BE49-F238E27FC236}">
                <a16:creationId xmlns:a16="http://schemas.microsoft.com/office/drawing/2014/main" id="{A57833E6-B996-4710-8C17-D47C2AF432AA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5792940 w 12192000"/>
              <a:gd name="connsiteY0" fmla="*/ 5849047 h 6858000"/>
              <a:gd name="connsiteX1" fmla="*/ 5792940 w 12192000"/>
              <a:gd name="connsiteY1" fmla="*/ 6161671 h 6858000"/>
              <a:gd name="connsiteX2" fmla="*/ 11038113 w 12192000"/>
              <a:gd name="connsiteY2" fmla="*/ 6161671 h 6858000"/>
              <a:gd name="connsiteX3" fmla="*/ 11038113 w 12192000"/>
              <a:gd name="connsiteY3" fmla="*/ 5849047 h 6858000"/>
              <a:gd name="connsiteX4" fmla="*/ 5792940 w 12192000"/>
              <a:gd name="connsiteY4" fmla="*/ 5341152 h 6858000"/>
              <a:gd name="connsiteX5" fmla="*/ 5792940 w 12192000"/>
              <a:gd name="connsiteY5" fmla="*/ 5653776 h 6858000"/>
              <a:gd name="connsiteX6" fmla="*/ 11038113 w 12192000"/>
              <a:gd name="connsiteY6" fmla="*/ 5653776 h 6858000"/>
              <a:gd name="connsiteX7" fmla="*/ 11038113 w 12192000"/>
              <a:gd name="connsiteY7" fmla="*/ 5341152 h 6858000"/>
              <a:gd name="connsiteX8" fmla="*/ 5792940 w 12192000"/>
              <a:gd name="connsiteY8" fmla="*/ 4833257 h 6858000"/>
              <a:gd name="connsiteX9" fmla="*/ 5792940 w 12192000"/>
              <a:gd name="connsiteY9" fmla="*/ 5145881 h 6858000"/>
              <a:gd name="connsiteX10" fmla="*/ 11038113 w 12192000"/>
              <a:gd name="connsiteY10" fmla="*/ 5145881 h 6858000"/>
              <a:gd name="connsiteX11" fmla="*/ 11038113 w 12192000"/>
              <a:gd name="connsiteY11" fmla="*/ 4833257 h 6858000"/>
              <a:gd name="connsiteX12" fmla="*/ 787401 w 12192000"/>
              <a:gd name="connsiteY12" fmla="*/ 4833257 h 6858000"/>
              <a:gd name="connsiteX13" fmla="*/ 787401 w 12192000"/>
              <a:gd name="connsiteY13" fmla="*/ 6167840 h 6858000"/>
              <a:gd name="connsiteX14" fmla="*/ 5344691 w 12192000"/>
              <a:gd name="connsiteY14" fmla="*/ 6167840 h 6858000"/>
              <a:gd name="connsiteX15" fmla="*/ 5344691 w 12192000"/>
              <a:gd name="connsiteY15" fmla="*/ 4833257 h 6858000"/>
              <a:gd name="connsiteX16" fmla="*/ 787401 w 12192000"/>
              <a:gd name="connsiteY16" fmla="*/ 1482090 h 6858000"/>
              <a:gd name="connsiteX17" fmla="*/ 787401 w 12192000"/>
              <a:gd name="connsiteY17" fmla="*/ 3716383 h 6858000"/>
              <a:gd name="connsiteX18" fmla="*/ 5344691 w 12192000"/>
              <a:gd name="connsiteY18" fmla="*/ 3716383 h 6858000"/>
              <a:gd name="connsiteX19" fmla="*/ 5344691 w 12192000"/>
              <a:gd name="connsiteY19" fmla="*/ 1482090 h 6858000"/>
              <a:gd name="connsiteX20" fmla="*/ 5792940 w 12192000"/>
              <a:gd name="connsiteY20" fmla="*/ 1041153 h 6858000"/>
              <a:gd name="connsiteX21" fmla="*/ 5792940 w 12192000"/>
              <a:gd name="connsiteY21" fmla="*/ 4136928 h 6858000"/>
              <a:gd name="connsiteX22" fmla="*/ 11050218 w 12192000"/>
              <a:gd name="connsiteY22" fmla="*/ 4136928 h 6858000"/>
              <a:gd name="connsiteX23" fmla="*/ 11050218 w 12192000"/>
              <a:gd name="connsiteY23" fmla="*/ 1041153 h 6858000"/>
              <a:gd name="connsiteX24" fmla="*/ 0 w 12192000"/>
              <a:gd name="connsiteY24" fmla="*/ 0 h 6858000"/>
              <a:gd name="connsiteX25" fmla="*/ 12192000 w 12192000"/>
              <a:gd name="connsiteY25" fmla="*/ 0 h 6858000"/>
              <a:gd name="connsiteX26" fmla="*/ 12192000 w 12192000"/>
              <a:gd name="connsiteY26" fmla="*/ 6858000 h 6858000"/>
              <a:gd name="connsiteX27" fmla="*/ 0 w 12192000"/>
              <a:gd name="connsiteY2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0">
                <a:moveTo>
                  <a:pt x="5792940" y="5849047"/>
                </a:moveTo>
                <a:lnTo>
                  <a:pt x="5792940" y="6161671"/>
                </a:lnTo>
                <a:lnTo>
                  <a:pt x="11038113" y="6161671"/>
                </a:lnTo>
                <a:lnTo>
                  <a:pt x="11038113" y="5849047"/>
                </a:lnTo>
                <a:close/>
                <a:moveTo>
                  <a:pt x="5792940" y="5341152"/>
                </a:moveTo>
                <a:lnTo>
                  <a:pt x="5792940" y="5653776"/>
                </a:lnTo>
                <a:lnTo>
                  <a:pt x="11038113" y="5653776"/>
                </a:lnTo>
                <a:lnTo>
                  <a:pt x="11038113" y="5341152"/>
                </a:lnTo>
                <a:close/>
                <a:moveTo>
                  <a:pt x="5792940" y="4833257"/>
                </a:moveTo>
                <a:lnTo>
                  <a:pt x="5792940" y="5145881"/>
                </a:lnTo>
                <a:lnTo>
                  <a:pt x="11038113" y="5145881"/>
                </a:lnTo>
                <a:lnTo>
                  <a:pt x="11038113" y="4833257"/>
                </a:lnTo>
                <a:close/>
                <a:moveTo>
                  <a:pt x="787401" y="4833257"/>
                </a:moveTo>
                <a:lnTo>
                  <a:pt x="787401" y="6167840"/>
                </a:lnTo>
                <a:lnTo>
                  <a:pt x="5344691" y="6167840"/>
                </a:lnTo>
                <a:lnTo>
                  <a:pt x="5344691" y="4833257"/>
                </a:lnTo>
                <a:close/>
                <a:moveTo>
                  <a:pt x="787401" y="1482090"/>
                </a:moveTo>
                <a:lnTo>
                  <a:pt x="787401" y="3716383"/>
                </a:lnTo>
                <a:lnTo>
                  <a:pt x="5344691" y="3716383"/>
                </a:lnTo>
                <a:lnTo>
                  <a:pt x="5344691" y="1482090"/>
                </a:lnTo>
                <a:close/>
                <a:moveTo>
                  <a:pt x="5792940" y="1041153"/>
                </a:moveTo>
                <a:lnTo>
                  <a:pt x="5792940" y="4136928"/>
                </a:lnTo>
                <a:lnTo>
                  <a:pt x="11050218" y="4136928"/>
                </a:lnTo>
                <a:lnTo>
                  <a:pt x="11050218" y="104115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Orange">
            <a:extLst>
              <a:ext uri="{FF2B5EF4-FFF2-40B4-BE49-F238E27FC236}">
                <a16:creationId xmlns:a16="http://schemas.microsoft.com/office/drawing/2014/main" id="{709C7164-A684-4749-A970-5FE227361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86" y="178254"/>
            <a:ext cx="3181350" cy="6312954"/>
          </a:xfrm>
          <a:prstGeom prst="rect">
            <a:avLst/>
          </a:prstGeom>
        </p:spPr>
      </p:pic>
      <p:pic>
        <p:nvPicPr>
          <p:cNvPr id="124" name="Green">
            <a:extLst>
              <a:ext uri="{FF2B5EF4-FFF2-40B4-BE49-F238E27FC236}">
                <a16:creationId xmlns:a16="http://schemas.microsoft.com/office/drawing/2014/main" id="{062EB3B8-CC91-480F-8518-59D78F9B8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6" y="173659"/>
            <a:ext cx="3185850" cy="6333547"/>
          </a:xfrm>
          <a:prstGeom prst="rect">
            <a:avLst/>
          </a:prstGeom>
        </p:spPr>
      </p:pic>
      <p:sp>
        <p:nvSpPr>
          <p:cNvPr id="41" name="Black Line">
            <a:extLst>
              <a:ext uri="{FF2B5EF4-FFF2-40B4-BE49-F238E27FC236}">
                <a16:creationId xmlns:a16="http://schemas.microsoft.com/office/drawing/2014/main" id="{20968AE7-F4F1-4DF1-BD2D-19720DC73F8D}"/>
              </a:ext>
            </a:extLst>
          </p:cNvPr>
          <p:cNvSpPr/>
          <p:nvPr/>
        </p:nvSpPr>
        <p:spPr>
          <a:xfrm>
            <a:off x="2646363" y="3176630"/>
            <a:ext cx="9545637" cy="21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White Clock Face">
            <a:extLst>
              <a:ext uri="{FF2B5EF4-FFF2-40B4-BE49-F238E27FC236}">
                <a16:creationId xmlns:a16="http://schemas.microsoft.com/office/drawing/2014/main" id="{90BEE87D-AB8A-4593-8AFA-D67DACD20AB1}"/>
              </a:ext>
            </a:extLst>
          </p:cNvPr>
          <p:cNvSpPr/>
          <p:nvPr/>
        </p:nvSpPr>
        <p:spPr>
          <a:xfrm>
            <a:off x="3954884" y="1264926"/>
            <a:ext cx="4279888" cy="4279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H Jon Benjamin">
            <a:extLst>
              <a:ext uri="{FF2B5EF4-FFF2-40B4-BE49-F238E27FC236}">
                <a16:creationId xmlns:a16="http://schemas.microsoft.com/office/drawing/2014/main" id="{1BA4B88C-4FF4-4FFF-A97F-C554A543F4AA}"/>
              </a:ext>
            </a:extLst>
          </p:cNvPr>
          <p:cNvGrpSpPr/>
          <p:nvPr/>
        </p:nvGrpSpPr>
        <p:grpSpPr>
          <a:xfrm>
            <a:off x="3774162" y="4282783"/>
            <a:ext cx="5610757" cy="482397"/>
            <a:chOff x="3774162" y="4282783"/>
            <a:chExt cx="5610757" cy="482397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2BD2A3D-C730-4C24-AFB4-A6B09F4F9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2269" y="4286376"/>
              <a:ext cx="521993" cy="468295"/>
            </a:xfrm>
            <a:custGeom>
              <a:avLst/>
              <a:gdLst>
                <a:gd name="T0" fmla="*/ 612 w 614"/>
                <a:gd name="T1" fmla="*/ 344 h 550"/>
                <a:gd name="T2" fmla="*/ 612 w 614"/>
                <a:gd name="T3" fmla="*/ 530 h 550"/>
                <a:gd name="T4" fmla="*/ 593 w 614"/>
                <a:gd name="T5" fmla="*/ 549 h 550"/>
                <a:gd name="T6" fmla="*/ 464 w 614"/>
                <a:gd name="T7" fmla="*/ 546 h 550"/>
                <a:gd name="T8" fmla="*/ 444 w 614"/>
                <a:gd name="T9" fmla="*/ 524 h 550"/>
                <a:gd name="T10" fmla="*/ 449 w 614"/>
                <a:gd name="T11" fmla="*/ 210 h 550"/>
                <a:gd name="T12" fmla="*/ 422 w 614"/>
                <a:gd name="T13" fmla="*/ 186 h 550"/>
                <a:gd name="T14" fmla="*/ 341 w 614"/>
                <a:gd name="T15" fmla="*/ 197 h 550"/>
                <a:gd name="T16" fmla="*/ 322 w 614"/>
                <a:gd name="T17" fmla="*/ 217 h 550"/>
                <a:gd name="T18" fmla="*/ 305 w 614"/>
                <a:gd name="T19" fmla="*/ 510 h 550"/>
                <a:gd name="T20" fmla="*/ 271 w 614"/>
                <a:gd name="T21" fmla="*/ 545 h 550"/>
                <a:gd name="T22" fmla="*/ 223 w 614"/>
                <a:gd name="T23" fmla="*/ 501 h 550"/>
                <a:gd name="T24" fmla="*/ 213 w 614"/>
                <a:gd name="T25" fmla="*/ 215 h 550"/>
                <a:gd name="T26" fmla="*/ 185 w 614"/>
                <a:gd name="T27" fmla="*/ 189 h 550"/>
                <a:gd name="T28" fmla="*/ 126 w 614"/>
                <a:gd name="T29" fmla="*/ 193 h 550"/>
                <a:gd name="T30" fmla="*/ 103 w 614"/>
                <a:gd name="T31" fmla="*/ 218 h 550"/>
                <a:gd name="T32" fmla="*/ 102 w 614"/>
                <a:gd name="T33" fmla="*/ 515 h 550"/>
                <a:gd name="T34" fmla="*/ 73 w 614"/>
                <a:gd name="T35" fmla="*/ 544 h 550"/>
                <a:gd name="T36" fmla="*/ 57 w 614"/>
                <a:gd name="T37" fmla="*/ 545 h 550"/>
                <a:gd name="T38" fmla="*/ 28 w 614"/>
                <a:gd name="T39" fmla="*/ 517 h 550"/>
                <a:gd name="T40" fmla="*/ 1 w 614"/>
                <a:gd name="T41" fmla="*/ 51 h 550"/>
                <a:gd name="T42" fmla="*/ 27 w 614"/>
                <a:gd name="T43" fmla="*/ 27 h 550"/>
                <a:gd name="T44" fmla="*/ 106 w 614"/>
                <a:gd name="T45" fmla="*/ 62 h 550"/>
                <a:gd name="T46" fmla="*/ 126 w 614"/>
                <a:gd name="T47" fmla="*/ 59 h 550"/>
                <a:gd name="T48" fmla="*/ 208 w 614"/>
                <a:gd name="T49" fmla="*/ 9 h 550"/>
                <a:gd name="T50" fmla="*/ 446 w 614"/>
                <a:gd name="T51" fmla="*/ 2 h 550"/>
                <a:gd name="T52" fmla="*/ 605 w 614"/>
                <a:gd name="T53" fmla="*/ 143 h 550"/>
                <a:gd name="T54" fmla="*/ 607 w 614"/>
                <a:gd name="T55" fmla="*/ 344 h 550"/>
                <a:gd name="T56" fmla="*/ 612 w 614"/>
                <a:gd name="T57" fmla="*/ 344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4" h="550">
                  <a:moveTo>
                    <a:pt x="612" y="344"/>
                  </a:moveTo>
                  <a:cubicBezTo>
                    <a:pt x="612" y="406"/>
                    <a:pt x="611" y="468"/>
                    <a:pt x="612" y="530"/>
                  </a:cubicBezTo>
                  <a:cubicBezTo>
                    <a:pt x="612" y="544"/>
                    <a:pt x="607" y="550"/>
                    <a:pt x="593" y="549"/>
                  </a:cubicBezTo>
                  <a:cubicBezTo>
                    <a:pt x="550" y="548"/>
                    <a:pt x="507" y="547"/>
                    <a:pt x="464" y="546"/>
                  </a:cubicBezTo>
                  <a:cubicBezTo>
                    <a:pt x="448" y="546"/>
                    <a:pt x="443" y="539"/>
                    <a:pt x="444" y="524"/>
                  </a:cubicBezTo>
                  <a:cubicBezTo>
                    <a:pt x="446" y="420"/>
                    <a:pt x="447" y="315"/>
                    <a:pt x="449" y="210"/>
                  </a:cubicBezTo>
                  <a:cubicBezTo>
                    <a:pt x="449" y="184"/>
                    <a:pt x="448" y="182"/>
                    <a:pt x="422" y="186"/>
                  </a:cubicBezTo>
                  <a:cubicBezTo>
                    <a:pt x="395" y="189"/>
                    <a:pt x="368" y="194"/>
                    <a:pt x="341" y="197"/>
                  </a:cubicBezTo>
                  <a:cubicBezTo>
                    <a:pt x="328" y="198"/>
                    <a:pt x="322" y="205"/>
                    <a:pt x="322" y="217"/>
                  </a:cubicBezTo>
                  <a:cubicBezTo>
                    <a:pt x="316" y="315"/>
                    <a:pt x="311" y="413"/>
                    <a:pt x="305" y="510"/>
                  </a:cubicBezTo>
                  <a:cubicBezTo>
                    <a:pt x="304" y="541"/>
                    <a:pt x="301" y="545"/>
                    <a:pt x="271" y="545"/>
                  </a:cubicBezTo>
                  <a:cubicBezTo>
                    <a:pt x="227" y="546"/>
                    <a:pt x="225" y="546"/>
                    <a:pt x="223" y="501"/>
                  </a:cubicBezTo>
                  <a:cubicBezTo>
                    <a:pt x="219" y="406"/>
                    <a:pt x="216" y="311"/>
                    <a:pt x="213" y="215"/>
                  </a:cubicBezTo>
                  <a:cubicBezTo>
                    <a:pt x="212" y="191"/>
                    <a:pt x="209" y="188"/>
                    <a:pt x="185" y="189"/>
                  </a:cubicBezTo>
                  <a:cubicBezTo>
                    <a:pt x="165" y="190"/>
                    <a:pt x="145" y="191"/>
                    <a:pt x="126" y="193"/>
                  </a:cubicBezTo>
                  <a:cubicBezTo>
                    <a:pt x="110" y="193"/>
                    <a:pt x="102" y="200"/>
                    <a:pt x="103" y="218"/>
                  </a:cubicBezTo>
                  <a:cubicBezTo>
                    <a:pt x="103" y="317"/>
                    <a:pt x="102" y="416"/>
                    <a:pt x="102" y="515"/>
                  </a:cubicBezTo>
                  <a:cubicBezTo>
                    <a:pt x="102" y="542"/>
                    <a:pt x="99" y="544"/>
                    <a:pt x="73" y="544"/>
                  </a:cubicBezTo>
                  <a:cubicBezTo>
                    <a:pt x="68" y="544"/>
                    <a:pt x="63" y="545"/>
                    <a:pt x="57" y="545"/>
                  </a:cubicBezTo>
                  <a:cubicBezTo>
                    <a:pt x="34" y="545"/>
                    <a:pt x="30" y="541"/>
                    <a:pt x="28" y="517"/>
                  </a:cubicBezTo>
                  <a:cubicBezTo>
                    <a:pt x="19" y="362"/>
                    <a:pt x="10" y="206"/>
                    <a:pt x="1" y="51"/>
                  </a:cubicBezTo>
                  <a:cubicBezTo>
                    <a:pt x="0" y="29"/>
                    <a:pt x="5" y="25"/>
                    <a:pt x="27" y="27"/>
                  </a:cubicBezTo>
                  <a:cubicBezTo>
                    <a:pt x="57" y="29"/>
                    <a:pt x="86" y="35"/>
                    <a:pt x="106" y="62"/>
                  </a:cubicBezTo>
                  <a:cubicBezTo>
                    <a:pt x="113" y="72"/>
                    <a:pt x="121" y="69"/>
                    <a:pt x="126" y="59"/>
                  </a:cubicBezTo>
                  <a:cubicBezTo>
                    <a:pt x="142" y="24"/>
                    <a:pt x="172" y="10"/>
                    <a:pt x="208" y="9"/>
                  </a:cubicBezTo>
                  <a:cubicBezTo>
                    <a:pt x="287" y="6"/>
                    <a:pt x="367" y="3"/>
                    <a:pt x="446" y="2"/>
                  </a:cubicBezTo>
                  <a:cubicBezTo>
                    <a:pt x="550" y="0"/>
                    <a:pt x="593" y="49"/>
                    <a:pt x="605" y="143"/>
                  </a:cubicBezTo>
                  <a:cubicBezTo>
                    <a:pt x="614" y="209"/>
                    <a:pt x="607" y="277"/>
                    <a:pt x="607" y="344"/>
                  </a:cubicBezTo>
                  <a:cubicBezTo>
                    <a:pt x="609" y="344"/>
                    <a:pt x="610" y="344"/>
                    <a:pt x="612" y="3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619AFC4-DE71-484C-8D2D-C78EF62FF1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0667" y="4295118"/>
              <a:ext cx="422090" cy="459553"/>
            </a:xfrm>
            <a:custGeom>
              <a:avLst/>
              <a:gdLst>
                <a:gd name="T0" fmla="*/ 5 w 496"/>
                <a:gd name="T1" fmla="*/ 339 h 539"/>
                <a:gd name="T2" fmla="*/ 16 w 496"/>
                <a:gd name="T3" fmla="*/ 27 h 539"/>
                <a:gd name="T4" fmla="*/ 45 w 496"/>
                <a:gd name="T5" fmla="*/ 1 h 539"/>
                <a:gd name="T6" fmla="*/ 345 w 496"/>
                <a:gd name="T7" fmla="*/ 10 h 539"/>
                <a:gd name="T8" fmla="*/ 407 w 496"/>
                <a:gd name="T9" fmla="*/ 21 h 539"/>
                <a:gd name="T10" fmla="*/ 478 w 496"/>
                <a:gd name="T11" fmla="*/ 109 h 539"/>
                <a:gd name="T12" fmla="*/ 459 w 496"/>
                <a:gd name="T13" fmla="*/ 240 h 539"/>
                <a:gd name="T14" fmla="*/ 439 w 496"/>
                <a:gd name="T15" fmla="*/ 272 h 539"/>
                <a:gd name="T16" fmla="*/ 465 w 496"/>
                <a:gd name="T17" fmla="*/ 298 h 539"/>
                <a:gd name="T18" fmla="*/ 487 w 496"/>
                <a:gd name="T19" fmla="*/ 407 h 539"/>
                <a:gd name="T20" fmla="*/ 323 w 496"/>
                <a:gd name="T21" fmla="*/ 537 h 539"/>
                <a:gd name="T22" fmla="*/ 28 w 496"/>
                <a:gd name="T23" fmla="*/ 528 h 539"/>
                <a:gd name="T24" fmla="*/ 1 w 496"/>
                <a:gd name="T25" fmla="*/ 500 h 539"/>
                <a:gd name="T26" fmla="*/ 1 w 496"/>
                <a:gd name="T27" fmla="*/ 339 h 539"/>
                <a:gd name="T28" fmla="*/ 5 w 496"/>
                <a:gd name="T29" fmla="*/ 339 h 539"/>
                <a:gd name="T30" fmla="*/ 232 w 496"/>
                <a:gd name="T31" fmla="*/ 345 h 539"/>
                <a:gd name="T32" fmla="*/ 232 w 496"/>
                <a:gd name="T33" fmla="*/ 341 h 539"/>
                <a:gd name="T34" fmla="*/ 129 w 496"/>
                <a:gd name="T35" fmla="*/ 341 h 539"/>
                <a:gd name="T36" fmla="*/ 101 w 496"/>
                <a:gd name="T37" fmla="*/ 378 h 539"/>
                <a:gd name="T38" fmla="*/ 103 w 496"/>
                <a:gd name="T39" fmla="*/ 384 h 539"/>
                <a:gd name="T40" fmla="*/ 140 w 496"/>
                <a:gd name="T41" fmla="*/ 409 h 539"/>
                <a:gd name="T42" fmla="*/ 357 w 496"/>
                <a:gd name="T43" fmla="*/ 394 h 539"/>
                <a:gd name="T44" fmla="*/ 379 w 496"/>
                <a:gd name="T45" fmla="*/ 369 h 539"/>
                <a:gd name="T46" fmla="*/ 354 w 496"/>
                <a:gd name="T47" fmla="*/ 345 h 539"/>
                <a:gd name="T48" fmla="*/ 232 w 496"/>
                <a:gd name="T49" fmla="*/ 345 h 539"/>
                <a:gd name="T50" fmla="*/ 192 w 496"/>
                <a:gd name="T51" fmla="*/ 265 h 539"/>
                <a:gd name="T52" fmla="*/ 192 w 496"/>
                <a:gd name="T53" fmla="*/ 269 h 539"/>
                <a:gd name="T54" fmla="*/ 242 w 496"/>
                <a:gd name="T55" fmla="*/ 269 h 539"/>
                <a:gd name="T56" fmla="*/ 307 w 496"/>
                <a:gd name="T57" fmla="*/ 264 h 539"/>
                <a:gd name="T58" fmla="*/ 331 w 496"/>
                <a:gd name="T59" fmla="*/ 228 h 539"/>
                <a:gd name="T60" fmla="*/ 299 w 496"/>
                <a:gd name="T61" fmla="*/ 205 h 539"/>
                <a:gd name="T62" fmla="*/ 100 w 496"/>
                <a:gd name="T63" fmla="*/ 214 h 539"/>
                <a:gd name="T64" fmla="*/ 80 w 496"/>
                <a:gd name="T65" fmla="*/ 231 h 539"/>
                <a:gd name="T66" fmla="*/ 102 w 496"/>
                <a:gd name="T67" fmla="*/ 265 h 539"/>
                <a:gd name="T68" fmla="*/ 192 w 496"/>
                <a:gd name="T69" fmla="*/ 265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6" h="539">
                  <a:moveTo>
                    <a:pt x="5" y="339"/>
                  </a:moveTo>
                  <a:cubicBezTo>
                    <a:pt x="9" y="235"/>
                    <a:pt x="12" y="131"/>
                    <a:pt x="16" y="27"/>
                  </a:cubicBezTo>
                  <a:cubicBezTo>
                    <a:pt x="17" y="3"/>
                    <a:pt x="20" y="0"/>
                    <a:pt x="45" y="1"/>
                  </a:cubicBezTo>
                  <a:cubicBezTo>
                    <a:pt x="145" y="4"/>
                    <a:pt x="245" y="6"/>
                    <a:pt x="345" y="10"/>
                  </a:cubicBezTo>
                  <a:cubicBezTo>
                    <a:pt x="366" y="11"/>
                    <a:pt x="387" y="15"/>
                    <a:pt x="407" y="21"/>
                  </a:cubicBezTo>
                  <a:cubicBezTo>
                    <a:pt x="451" y="33"/>
                    <a:pt x="471" y="68"/>
                    <a:pt x="478" y="109"/>
                  </a:cubicBezTo>
                  <a:cubicBezTo>
                    <a:pt x="486" y="154"/>
                    <a:pt x="487" y="200"/>
                    <a:pt x="459" y="240"/>
                  </a:cubicBezTo>
                  <a:cubicBezTo>
                    <a:pt x="452" y="251"/>
                    <a:pt x="439" y="262"/>
                    <a:pt x="439" y="272"/>
                  </a:cubicBezTo>
                  <a:cubicBezTo>
                    <a:pt x="440" y="281"/>
                    <a:pt x="456" y="289"/>
                    <a:pt x="465" y="298"/>
                  </a:cubicBezTo>
                  <a:cubicBezTo>
                    <a:pt x="496" y="329"/>
                    <a:pt x="492" y="369"/>
                    <a:pt x="487" y="407"/>
                  </a:cubicBezTo>
                  <a:cubicBezTo>
                    <a:pt x="473" y="505"/>
                    <a:pt x="397" y="539"/>
                    <a:pt x="323" y="537"/>
                  </a:cubicBezTo>
                  <a:cubicBezTo>
                    <a:pt x="225" y="534"/>
                    <a:pt x="126" y="531"/>
                    <a:pt x="28" y="528"/>
                  </a:cubicBezTo>
                  <a:cubicBezTo>
                    <a:pt x="3" y="528"/>
                    <a:pt x="0" y="524"/>
                    <a:pt x="1" y="500"/>
                  </a:cubicBezTo>
                  <a:cubicBezTo>
                    <a:pt x="1" y="446"/>
                    <a:pt x="1" y="393"/>
                    <a:pt x="1" y="339"/>
                  </a:cubicBezTo>
                  <a:cubicBezTo>
                    <a:pt x="2" y="339"/>
                    <a:pt x="4" y="339"/>
                    <a:pt x="5" y="339"/>
                  </a:cubicBezTo>
                  <a:close/>
                  <a:moveTo>
                    <a:pt x="232" y="345"/>
                  </a:moveTo>
                  <a:cubicBezTo>
                    <a:pt x="232" y="344"/>
                    <a:pt x="232" y="343"/>
                    <a:pt x="232" y="341"/>
                  </a:cubicBezTo>
                  <a:cubicBezTo>
                    <a:pt x="198" y="341"/>
                    <a:pt x="163" y="342"/>
                    <a:pt x="129" y="341"/>
                  </a:cubicBezTo>
                  <a:cubicBezTo>
                    <a:pt x="86" y="340"/>
                    <a:pt x="86" y="340"/>
                    <a:pt x="101" y="378"/>
                  </a:cubicBezTo>
                  <a:cubicBezTo>
                    <a:pt x="102" y="380"/>
                    <a:pt x="103" y="382"/>
                    <a:pt x="103" y="384"/>
                  </a:cubicBezTo>
                  <a:cubicBezTo>
                    <a:pt x="106" y="406"/>
                    <a:pt x="120" y="411"/>
                    <a:pt x="140" y="409"/>
                  </a:cubicBezTo>
                  <a:cubicBezTo>
                    <a:pt x="212" y="403"/>
                    <a:pt x="285" y="399"/>
                    <a:pt x="357" y="394"/>
                  </a:cubicBezTo>
                  <a:cubicBezTo>
                    <a:pt x="373" y="393"/>
                    <a:pt x="379" y="383"/>
                    <a:pt x="379" y="369"/>
                  </a:cubicBezTo>
                  <a:cubicBezTo>
                    <a:pt x="380" y="352"/>
                    <a:pt x="369" y="345"/>
                    <a:pt x="354" y="345"/>
                  </a:cubicBezTo>
                  <a:cubicBezTo>
                    <a:pt x="313" y="345"/>
                    <a:pt x="273" y="345"/>
                    <a:pt x="232" y="345"/>
                  </a:cubicBezTo>
                  <a:close/>
                  <a:moveTo>
                    <a:pt x="192" y="265"/>
                  </a:moveTo>
                  <a:cubicBezTo>
                    <a:pt x="192" y="266"/>
                    <a:pt x="192" y="268"/>
                    <a:pt x="192" y="269"/>
                  </a:cubicBezTo>
                  <a:cubicBezTo>
                    <a:pt x="208" y="269"/>
                    <a:pt x="225" y="269"/>
                    <a:pt x="242" y="269"/>
                  </a:cubicBezTo>
                  <a:cubicBezTo>
                    <a:pt x="263" y="268"/>
                    <a:pt x="285" y="267"/>
                    <a:pt x="307" y="264"/>
                  </a:cubicBezTo>
                  <a:cubicBezTo>
                    <a:pt x="324" y="261"/>
                    <a:pt x="334" y="244"/>
                    <a:pt x="331" y="228"/>
                  </a:cubicBezTo>
                  <a:cubicBezTo>
                    <a:pt x="328" y="211"/>
                    <a:pt x="316" y="204"/>
                    <a:pt x="299" y="205"/>
                  </a:cubicBezTo>
                  <a:cubicBezTo>
                    <a:pt x="233" y="208"/>
                    <a:pt x="166" y="211"/>
                    <a:pt x="100" y="214"/>
                  </a:cubicBezTo>
                  <a:cubicBezTo>
                    <a:pt x="89" y="215"/>
                    <a:pt x="76" y="215"/>
                    <a:pt x="80" y="231"/>
                  </a:cubicBezTo>
                  <a:cubicBezTo>
                    <a:pt x="82" y="245"/>
                    <a:pt x="75" y="266"/>
                    <a:pt x="102" y="265"/>
                  </a:cubicBezTo>
                  <a:cubicBezTo>
                    <a:pt x="132" y="265"/>
                    <a:pt x="162" y="265"/>
                    <a:pt x="192" y="2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792B223-459A-49FD-9D6F-F40D78217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6472" y="4311352"/>
              <a:ext cx="423339" cy="445816"/>
            </a:xfrm>
            <a:custGeom>
              <a:avLst/>
              <a:gdLst>
                <a:gd name="T0" fmla="*/ 250 w 498"/>
                <a:gd name="T1" fmla="*/ 232 h 524"/>
                <a:gd name="T2" fmla="*/ 342 w 498"/>
                <a:gd name="T3" fmla="*/ 232 h 524"/>
                <a:gd name="T4" fmla="*/ 393 w 498"/>
                <a:gd name="T5" fmla="*/ 250 h 524"/>
                <a:gd name="T6" fmla="*/ 408 w 498"/>
                <a:gd name="T7" fmla="*/ 256 h 524"/>
                <a:gd name="T8" fmla="*/ 414 w 498"/>
                <a:gd name="T9" fmla="*/ 240 h 524"/>
                <a:gd name="T10" fmla="*/ 358 w 498"/>
                <a:gd name="T11" fmla="*/ 185 h 524"/>
                <a:gd name="T12" fmla="*/ 67 w 498"/>
                <a:gd name="T13" fmla="*/ 202 h 524"/>
                <a:gd name="T14" fmla="*/ 47 w 498"/>
                <a:gd name="T15" fmla="*/ 185 h 524"/>
                <a:gd name="T16" fmla="*/ 47 w 498"/>
                <a:gd name="T17" fmla="*/ 27 h 524"/>
                <a:gd name="T18" fmla="*/ 67 w 498"/>
                <a:gd name="T19" fmla="*/ 11 h 524"/>
                <a:gd name="T20" fmla="*/ 159 w 498"/>
                <a:gd name="T21" fmla="*/ 7 h 524"/>
                <a:gd name="T22" fmla="*/ 331 w 498"/>
                <a:gd name="T23" fmla="*/ 0 h 524"/>
                <a:gd name="T24" fmla="*/ 495 w 498"/>
                <a:gd name="T25" fmla="*/ 162 h 524"/>
                <a:gd name="T26" fmla="*/ 490 w 498"/>
                <a:gd name="T27" fmla="*/ 362 h 524"/>
                <a:gd name="T28" fmla="*/ 487 w 498"/>
                <a:gd name="T29" fmla="*/ 466 h 524"/>
                <a:gd name="T30" fmla="*/ 491 w 498"/>
                <a:gd name="T31" fmla="*/ 485 h 524"/>
                <a:gd name="T32" fmla="*/ 476 w 498"/>
                <a:gd name="T33" fmla="*/ 506 h 524"/>
                <a:gd name="T34" fmla="*/ 409 w 498"/>
                <a:gd name="T35" fmla="*/ 484 h 524"/>
                <a:gd name="T36" fmla="*/ 387 w 498"/>
                <a:gd name="T37" fmla="*/ 486 h 524"/>
                <a:gd name="T38" fmla="*/ 309 w 498"/>
                <a:gd name="T39" fmla="*/ 522 h 524"/>
                <a:gd name="T40" fmla="*/ 132 w 498"/>
                <a:gd name="T41" fmla="*/ 505 h 524"/>
                <a:gd name="T42" fmla="*/ 13 w 498"/>
                <a:gd name="T43" fmla="*/ 332 h 524"/>
                <a:gd name="T44" fmla="*/ 130 w 498"/>
                <a:gd name="T45" fmla="*/ 230 h 524"/>
                <a:gd name="T46" fmla="*/ 250 w 498"/>
                <a:gd name="T47" fmla="*/ 229 h 524"/>
                <a:gd name="T48" fmla="*/ 250 w 498"/>
                <a:gd name="T49" fmla="*/ 232 h 524"/>
                <a:gd name="T50" fmla="*/ 286 w 498"/>
                <a:gd name="T51" fmla="*/ 381 h 524"/>
                <a:gd name="T52" fmla="*/ 286 w 498"/>
                <a:gd name="T53" fmla="*/ 385 h 524"/>
                <a:gd name="T54" fmla="*/ 376 w 498"/>
                <a:gd name="T55" fmla="*/ 384 h 524"/>
                <a:gd name="T56" fmla="*/ 401 w 498"/>
                <a:gd name="T57" fmla="*/ 373 h 524"/>
                <a:gd name="T58" fmla="*/ 368 w 498"/>
                <a:gd name="T59" fmla="*/ 312 h 524"/>
                <a:gd name="T60" fmla="*/ 198 w 498"/>
                <a:gd name="T61" fmla="*/ 307 h 524"/>
                <a:gd name="T62" fmla="*/ 160 w 498"/>
                <a:gd name="T63" fmla="*/ 345 h 524"/>
                <a:gd name="T64" fmla="*/ 196 w 498"/>
                <a:gd name="T65" fmla="*/ 381 h 524"/>
                <a:gd name="T66" fmla="*/ 286 w 498"/>
                <a:gd name="T67" fmla="*/ 38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8" h="524">
                  <a:moveTo>
                    <a:pt x="250" y="232"/>
                  </a:moveTo>
                  <a:cubicBezTo>
                    <a:pt x="280" y="232"/>
                    <a:pt x="311" y="229"/>
                    <a:pt x="342" y="232"/>
                  </a:cubicBezTo>
                  <a:cubicBezTo>
                    <a:pt x="359" y="234"/>
                    <a:pt x="376" y="244"/>
                    <a:pt x="393" y="250"/>
                  </a:cubicBezTo>
                  <a:cubicBezTo>
                    <a:pt x="398" y="252"/>
                    <a:pt x="403" y="254"/>
                    <a:pt x="408" y="256"/>
                  </a:cubicBezTo>
                  <a:cubicBezTo>
                    <a:pt x="410" y="251"/>
                    <a:pt x="414" y="246"/>
                    <a:pt x="414" y="240"/>
                  </a:cubicBezTo>
                  <a:cubicBezTo>
                    <a:pt x="416" y="206"/>
                    <a:pt x="393" y="183"/>
                    <a:pt x="358" y="185"/>
                  </a:cubicBezTo>
                  <a:cubicBezTo>
                    <a:pt x="261" y="190"/>
                    <a:pt x="164" y="196"/>
                    <a:pt x="67" y="202"/>
                  </a:cubicBezTo>
                  <a:cubicBezTo>
                    <a:pt x="54" y="202"/>
                    <a:pt x="48" y="197"/>
                    <a:pt x="47" y="185"/>
                  </a:cubicBezTo>
                  <a:cubicBezTo>
                    <a:pt x="47" y="133"/>
                    <a:pt x="47" y="80"/>
                    <a:pt x="47" y="27"/>
                  </a:cubicBezTo>
                  <a:cubicBezTo>
                    <a:pt x="47" y="14"/>
                    <a:pt x="56" y="12"/>
                    <a:pt x="67" y="11"/>
                  </a:cubicBezTo>
                  <a:cubicBezTo>
                    <a:pt x="98" y="10"/>
                    <a:pt x="129" y="9"/>
                    <a:pt x="159" y="7"/>
                  </a:cubicBezTo>
                  <a:cubicBezTo>
                    <a:pt x="216" y="5"/>
                    <a:pt x="273" y="0"/>
                    <a:pt x="331" y="0"/>
                  </a:cubicBezTo>
                  <a:cubicBezTo>
                    <a:pt x="434" y="0"/>
                    <a:pt x="494" y="59"/>
                    <a:pt x="495" y="162"/>
                  </a:cubicBezTo>
                  <a:cubicBezTo>
                    <a:pt x="496" y="229"/>
                    <a:pt x="492" y="295"/>
                    <a:pt x="490" y="362"/>
                  </a:cubicBezTo>
                  <a:cubicBezTo>
                    <a:pt x="489" y="396"/>
                    <a:pt x="488" y="431"/>
                    <a:pt x="487" y="466"/>
                  </a:cubicBezTo>
                  <a:cubicBezTo>
                    <a:pt x="487" y="472"/>
                    <a:pt x="488" y="479"/>
                    <a:pt x="491" y="485"/>
                  </a:cubicBezTo>
                  <a:cubicBezTo>
                    <a:pt x="498" y="505"/>
                    <a:pt x="497" y="507"/>
                    <a:pt x="476" y="506"/>
                  </a:cubicBezTo>
                  <a:cubicBezTo>
                    <a:pt x="452" y="505"/>
                    <a:pt x="427" y="507"/>
                    <a:pt x="409" y="484"/>
                  </a:cubicBezTo>
                  <a:cubicBezTo>
                    <a:pt x="403" y="475"/>
                    <a:pt x="394" y="478"/>
                    <a:pt x="387" y="486"/>
                  </a:cubicBezTo>
                  <a:cubicBezTo>
                    <a:pt x="368" y="512"/>
                    <a:pt x="340" y="524"/>
                    <a:pt x="309" y="522"/>
                  </a:cubicBezTo>
                  <a:cubicBezTo>
                    <a:pt x="250" y="518"/>
                    <a:pt x="190" y="516"/>
                    <a:pt x="132" y="505"/>
                  </a:cubicBezTo>
                  <a:cubicBezTo>
                    <a:pt x="42" y="489"/>
                    <a:pt x="0" y="423"/>
                    <a:pt x="13" y="332"/>
                  </a:cubicBezTo>
                  <a:cubicBezTo>
                    <a:pt x="20" y="278"/>
                    <a:pt x="64" y="237"/>
                    <a:pt x="130" y="230"/>
                  </a:cubicBezTo>
                  <a:cubicBezTo>
                    <a:pt x="169" y="225"/>
                    <a:pt x="210" y="229"/>
                    <a:pt x="250" y="229"/>
                  </a:cubicBezTo>
                  <a:cubicBezTo>
                    <a:pt x="250" y="230"/>
                    <a:pt x="250" y="231"/>
                    <a:pt x="250" y="232"/>
                  </a:cubicBezTo>
                  <a:close/>
                  <a:moveTo>
                    <a:pt x="286" y="381"/>
                  </a:moveTo>
                  <a:cubicBezTo>
                    <a:pt x="286" y="382"/>
                    <a:pt x="286" y="383"/>
                    <a:pt x="286" y="385"/>
                  </a:cubicBezTo>
                  <a:cubicBezTo>
                    <a:pt x="316" y="385"/>
                    <a:pt x="346" y="385"/>
                    <a:pt x="376" y="384"/>
                  </a:cubicBezTo>
                  <a:cubicBezTo>
                    <a:pt x="385" y="384"/>
                    <a:pt x="397" y="380"/>
                    <a:pt x="401" y="373"/>
                  </a:cubicBezTo>
                  <a:cubicBezTo>
                    <a:pt x="419" y="345"/>
                    <a:pt x="401" y="313"/>
                    <a:pt x="368" y="312"/>
                  </a:cubicBezTo>
                  <a:cubicBezTo>
                    <a:pt x="311" y="310"/>
                    <a:pt x="255" y="308"/>
                    <a:pt x="198" y="307"/>
                  </a:cubicBezTo>
                  <a:cubicBezTo>
                    <a:pt x="174" y="306"/>
                    <a:pt x="162" y="319"/>
                    <a:pt x="160" y="345"/>
                  </a:cubicBezTo>
                  <a:cubicBezTo>
                    <a:pt x="159" y="366"/>
                    <a:pt x="173" y="380"/>
                    <a:pt x="196" y="381"/>
                  </a:cubicBezTo>
                  <a:cubicBezTo>
                    <a:pt x="226" y="382"/>
                    <a:pt x="256" y="381"/>
                    <a:pt x="286" y="3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DEAB0BB3-0CF0-470D-A565-3E0A2DD5F6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5206" y="4295118"/>
              <a:ext cx="413349" cy="453309"/>
            </a:xfrm>
            <a:custGeom>
              <a:avLst/>
              <a:gdLst>
                <a:gd name="T0" fmla="*/ 315 w 486"/>
                <a:gd name="T1" fmla="*/ 531 h 531"/>
                <a:gd name="T2" fmla="*/ 152 w 486"/>
                <a:gd name="T3" fmla="*/ 522 h 531"/>
                <a:gd name="T4" fmla="*/ 45 w 486"/>
                <a:gd name="T5" fmla="*/ 465 h 531"/>
                <a:gd name="T6" fmla="*/ 21 w 486"/>
                <a:gd name="T7" fmla="*/ 398 h 531"/>
                <a:gd name="T8" fmla="*/ 2 w 486"/>
                <a:gd name="T9" fmla="*/ 176 h 531"/>
                <a:gd name="T10" fmla="*/ 41 w 486"/>
                <a:gd name="T11" fmla="*/ 47 h 531"/>
                <a:gd name="T12" fmla="*/ 136 w 486"/>
                <a:gd name="T13" fmla="*/ 8 h 531"/>
                <a:gd name="T14" fmla="*/ 329 w 486"/>
                <a:gd name="T15" fmla="*/ 0 h 531"/>
                <a:gd name="T16" fmla="*/ 476 w 486"/>
                <a:gd name="T17" fmla="*/ 115 h 531"/>
                <a:gd name="T18" fmla="*/ 484 w 486"/>
                <a:gd name="T19" fmla="*/ 226 h 531"/>
                <a:gd name="T20" fmla="*/ 354 w 486"/>
                <a:gd name="T21" fmla="*/ 353 h 531"/>
                <a:gd name="T22" fmla="*/ 179 w 486"/>
                <a:gd name="T23" fmla="*/ 353 h 531"/>
                <a:gd name="T24" fmla="*/ 154 w 486"/>
                <a:gd name="T25" fmla="*/ 380 h 531"/>
                <a:gd name="T26" fmla="*/ 199 w 486"/>
                <a:gd name="T27" fmla="*/ 414 h 531"/>
                <a:gd name="T28" fmla="*/ 429 w 486"/>
                <a:gd name="T29" fmla="*/ 402 h 531"/>
                <a:gd name="T30" fmla="*/ 449 w 486"/>
                <a:gd name="T31" fmla="*/ 423 h 531"/>
                <a:gd name="T32" fmla="*/ 442 w 486"/>
                <a:gd name="T33" fmla="*/ 507 h 531"/>
                <a:gd name="T34" fmla="*/ 414 w 486"/>
                <a:gd name="T35" fmla="*/ 531 h 531"/>
                <a:gd name="T36" fmla="*/ 315 w 486"/>
                <a:gd name="T37" fmla="*/ 531 h 531"/>
                <a:gd name="T38" fmla="*/ 202 w 486"/>
                <a:gd name="T39" fmla="*/ 276 h 531"/>
                <a:gd name="T40" fmla="*/ 202 w 486"/>
                <a:gd name="T41" fmla="*/ 273 h 531"/>
                <a:gd name="T42" fmla="*/ 302 w 486"/>
                <a:gd name="T43" fmla="*/ 272 h 531"/>
                <a:gd name="T44" fmla="*/ 335 w 486"/>
                <a:gd name="T45" fmla="*/ 238 h 531"/>
                <a:gd name="T46" fmla="*/ 301 w 486"/>
                <a:gd name="T47" fmla="*/ 205 h 531"/>
                <a:gd name="T48" fmla="*/ 127 w 486"/>
                <a:gd name="T49" fmla="*/ 203 h 531"/>
                <a:gd name="T50" fmla="*/ 83 w 486"/>
                <a:gd name="T51" fmla="*/ 256 h 531"/>
                <a:gd name="T52" fmla="*/ 106 w 486"/>
                <a:gd name="T53" fmla="*/ 276 h 531"/>
                <a:gd name="T54" fmla="*/ 202 w 486"/>
                <a:gd name="T55" fmla="*/ 276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6" h="531">
                  <a:moveTo>
                    <a:pt x="315" y="531"/>
                  </a:moveTo>
                  <a:cubicBezTo>
                    <a:pt x="264" y="529"/>
                    <a:pt x="208" y="527"/>
                    <a:pt x="152" y="522"/>
                  </a:cubicBezTo>
                  <a:cubicBezTo>
                    <a:pt x="109" y="519"/>
                    <a:pt x="70" y="502"/>
                    <a:pt x="45" y="465"/>
                  </a:cubicBezTo>
                  <a:cubicBezTo>
                    <a:pt x="32" y="445"/>
                    <a:pt x="23" y="421"/>
                    <a:pt x="21" y="398"/>
                  </a:cubicBezTo>
                  <a:cubicBezTo>
                    <a:pt x="12" y="324"/>
                    <a:pt x="4" y="250"/>
                    <a:pt x="2" y="176"/>
                  </a:cubicBezTo>
                  <a:cubicBezTo>
                    <a:pt x="0" y="130"/>
                    <a:pt x="0" y="82"/>
                    <a:pt x="41" y="47"/>
                  </a:cubicBezTo>
                  <a:cubicBezTo>
                    <a:pt x="68" y="23"/>
                    <a:pt x="101" y="11"/>
                    <a:pt x="136" y="8"/>
                  </a:cubicBezTo>
                  <a:cubicBezTo>
                    <a:pt x="200" y="3"/>
                    <a:pt x="265" y="0"/>
                    <a:pt x="329" y="0"/>
                  </a:cubicBezTo>
                  <a:cubicBezTo>
                    <a:pt x="410" y="1"/>
                    <a:pt x="458" y="41"/>
                    <a:pt x="476" y="115"/>
                  </a:cubicBezTo>
                  <a:cubicBezTo>
                    <a:pt x="485" y="151"/>
                    <a:pt x="486" y="189"/>
                    <a:pt x="484" y="226"/>
                  </a:cubicBezTo>
                  <a:cubicBezTo>
                    <a:pt x="479" y="299"/>
                    <a:pt x="422" y="347"/>
                    <a:pt x="354" y="353"/>
                  </a:cubicBezTo>
                  <a:cubicBezTo>
                    <a:pt x="296" y="357"/>
                    <a:pt x="237" y="354"/>
                    <a:pt x="179" y="353"/>
                  </a:cubicBezTo>
                  <a:cubicBezTo>
                    <a:pt x="155" y="352"/>
                    <a:pt x="150" y="357"/>
                    <a:pt x="154" y="380"/>
                  </a:cubicBezTo>
                  <a:cubicBezTo>
                    <a:pt x="159" y="405"/>
                    <a:pt x="173" y="416"/>
                    <a:pt x="199" y="414"/>
                  </a:cubicBezTo>
                  <a:cubicBezTo>
                    <a:pt x="276" y="410"/>
                    <a:pt x="352" y="407"/>
                    <a:pt x="429" y="402"/>
                  </a:cubicBezTo>
                  <a:cubicBezTo>
                    <a:pt x="445" y="401"/>
                    <a:pt x="450" y="408"/>
                    <a:pt x="449" y="423"/>
                  </a:cubicBezTo>
                  <a:cubicBezTo>
                    <a:pt x="446" y="451"/>
                    <a:pt x="443" y="479"/>
                    <a:pt x="442" y="507"/>
                  </a:cubicBezTo>
                  <a:cubicBezTo>
                    <a:pt x="441" y="527"/>
                    <a:pt x="430" y="531"/>
                    <a:pt x="414" y="531"/>
                  </a:cubicBezTo>
                  <a:cubicBezTo>
                    <a:pt x="382" y="531"/>
                    <a:pt x="351" y="531"/>
                    <a:pt x="315" y="531"/>
                  </a:cubicBezTo>
                  <a:close/>
                  <a:moveTo>
                    <a:pt x="202" y="276"/>
                  </a:moveTo>
                  <a:cubicBezTo>
                    <a:pt x="202" y="275"/>
                    <a:pt x="202" y="274"/>
                    <a:pt x="202" y="273"/>
                  </a:cubicBezTo>
                  <a:cubicBezTo>
                    <a:pt x="235" y="273"/>
                    <a:pt x="269" y="273"/>
                    <a:pt x="302" y="272"/>
                  </a:cubicBezTo>
                  <a:cubicBezTo>
                    <a:pt x="328" y="271"/>
                    <a:pt x="335" y="262"/>
                    <a:pt x="335" y="238"/>
                  </a:cubicBezTo>
                  <a:cubicBezTo>
                    <a:pt x="335" y="217"/>
                    <a:pt x="325" y="206"/>
                    <a:pt x="301" y="205"/>
                  </a:cubicBezTo>
                  <a:cubicBezTo>
                    <a:pt x="243" y="204"/>
                    <a:pt x="185" y="203"/>
                    <a:pt x="127" y="203"/>
                  </a:cubicBezTo>
                  <a:cubicBezTo>
                    <a:pt x="97" y="203"/>
                    <a:pt x="80" y="225"/>
                    <a:pt x="83" y="256"/>
                  </a:cubicBezTo>
                  <a:cubicBezTo>
                    <a:pt x="84" y="270"/>
                    <a:pt x="91" y="277"/>
                    <a:pt x="106" y="276"/>
                  </a:cubicBezTo>
                  <a:cubicBezTo>
                    <a:pt x="138" y="276"/>
                    <a:pt x="170" y="276"/>
                    <a:pt x="202" y="2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DFE50D01-2390-4009-99E2-FF173D853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9266" y="4297615"/>
              <a:ext cx="434578" cy="464549"/>
            </a:xfrm>
            <a:custGeom>
              <a:avLst/>
              <a:gdLst>
                <a:gd name="T0" fmla="*/ 273 w 510"/>
                <a:gd name="T1" fmla="*/ 0 h 545"/>
                <a:gd name="T2" fmla="*/ 375 w 510"/>
                <a:gd name="T3" fmla="*/ 0 h 545"/>
                <a:gd name="T4" fmla="*/ 463 w 510"/>
                <a:gd name="T5" fmla="*/ 28 h 545"/>
                <a:gd name="T6" fmla="*/ 507 w 510"/>
                <a:gd name="T7" fmla="*/ 110 h 545"/>
                <a:gd name="T8" fmla="*/ 508 w 510"/>
                <a:gd name="T9" fmla="*/ 245 h 545"/>
                <a:gd name="T10" fmla="*/ 499 w 510"/>
                <a:gd name="T11" fmla="*/ 391 h 545"/>
                <a:gd name="T12" fmla="*/ 467 w 510"/>
                <a:gd name="T13" fmla="*/ 496 h 545"/>
                <a:gd name="T14" fmla="*/ 341 w 510"/>
                <a:gd name="T15" fmla="*/ 541 h 545"/>
                <a:gd name="T16" fmla="*/ 179 w 510"/>
                <a:gd name="T17" fmla="*/ 532 h 545"/>
                <a:gd name="T18" fmla="*/ 22 w 510"/>
                <a:gd name="T19" fmla="*/ 396 h 545"/>
                <a:gd name="T20" fmla="*/ 5 w 510"/>
                <a:gd name="T21" fmla="*/ 200 h 545"/>
                <a:gd name="T22" fmla="*/ 81 w 510"/>
                <a:gd name="T23" fmla="*/ 28 h 545"/>
                <a:gd name="T24" fmla="*/ 169 w 510"/>
                <a:gd name="T25" fmla="*/ 0 h 545"/>
                <a:gd name="T26" fmla="*/ 273 w 510"/>
                <a:gd name="T27" fmla="*/ 0 h 545"/>
                <a:gd name="T28" fmla="*/ 273 w 510"/>
                <a:gd name="T29" fmla="*/ 0 h 545"/>
                <a:gd name="T30" fmla="*/ 220 w 510"/>
                <a:gd name="T31" fmla="*/ 425 h 545"/>
                <a:gd name="T32" fmla="*/ 220 w 510"/>
                <a:gd name="T33" fmla="*/ 425 h 545"/>
                <a:gd name="T34" fmla="*/ 334 w 510"/>
                <a:gd name="T35" fmla="*/ 425 h 545"/>
                <a:gd name="T36" fmla="*/ 356 w 510"/>
                <a:gd name="T37" fmla="*/ 407 h 545"/>
                <a:gd name="T38" fmla="*/ 339 w 510"/>
                <a:gd name="T39" fmla="*/ 214 h 545"/>
                <a:gd name="T40" fmla="*/ 312 w 510"/>
                <a:gd name="T41" fmla="*/ 192 h 545"/>
                <a:gd name="T42" fmla="*/ 123 w 510"/>
                <a:gd name="T43" fmla="*/ 205 h 545"/>
                <a:gd name="T44" fmla="*/ 89 w 510"/>
                <a:gd name="T45" fmla="*/ 241 h 545"/>
                <a:gd name="T46" fmla="*/ 86 w 510"/>
                <a:gd name="T47" fmla="*/ 399 h 545"/>
                <a:gd name="T48" fmla="*/ 111 w 510"/>
                <a:gd name="T49" fmla="*/ 425 h 545"/>
                <a:gd name="T50" fmla="*/ 220 w 510"/>
                <a:gd name="T51" fmla="*/ 42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0" h="545">
                  <a:moveTo>
                    <a:pt x="273" y="0"/>
                  </a:moveTo>
                  <a:cubicBezTo>
                    <a:pt x="307" y="0"/>
                    <a:pt x="341" y="0"/>
                    <a:pt x="375" y="0"/>
                  </a:cubicBezTo>
                  <a:cubicBezTo>
                    <a:pt x="407" y="0"/>
                    <a:pt x="437" y="10"/>
                    <a:pt x="463" y="28"/>
                  </a:cubicBezTo>
                  <a:cubicBezTo>
                    <a:pt x="491" y="47"/>
                    <a:pt x="505" y="78"/>
                    <a:pt x="507" y="110"/>
                  </a:cubicBezTo>
                  <a:cubicBezTo>
                    <a:pt x="510" y="155"/>
                    <a:pt x="509" y="200"/>
                    <a:pt x="508" y="245"/>
                  </a:cubicBezTo>
                  <a:cubicBezTo>
                    <a:pt x="506" y="294"/>
                    <a:pt x="503" y="342"/>
                    <a:pt x="499" y="391"/>
                  </a:cubicBezTo>
                  <a:cubicBezTo>
                    <a:pt x="496" y="428"/>
                    <a:pt x="493" y="466"/>
                    <a:pt x="467" y="496"/>
                  </a:cubicBezTo>
                  <a:cubicBezTo>
                    <a:pt x="434" y="535"/>
                    <a:pt x="390" y="545"/>
                    <a:pt x="341" y="541"/>
                  </a:cubicBezTo>
                  <a:cubicBezTo>
                    <a:pt x="287" y="538"/>
                    <a:pt x="233" y="533"/>
                    <a:pt x="179" y="532"/>
                  </a:cubicBezTo>
                  <a:cubicBezTo>
                    <a:pt x="87" y="530"/>
                    <a:pt x="38" y="478"/>
                    <a:pt x="22" y="396"/>
                  </a:cubicBezTo>
                  <a:cubicBezTo>
                    <a:pt x="10" y="332"/>
                    <a:pt x="10" y="265"/>
                    <a:pt x="5" y="200"/>
                  </a:cubicBezTo>
                  <a:cubicBezTo>
                    <a:pt x="0" y="129"/>
                    <a:pt x="28" y="73"/>
                    <a:pt x="81" y="28"/>
                  </a:cubicBezTo>
                  <a:cubicBezTo>
                    <a:pt x="106" y="7"/>
                    <a:pt x="137" y="0"/>
                    <a:pt x="169" y="0"/>
                  </a:cubicBezTo>
                  <a:cubicBezTo>
                    <a:pt x="204" y="0"/>
                    <a:pt x="238" y="0"/>
                    <a:pt x="273" y="0"/>
                  </a:cubicBezTo>
                  <a:cubicBezTo>
                    <a:pt x="273" y="0"/>
                    <a:pt x="273" y="0"/>
                    <a:pt x="273" y="0"/>
                  </a:cubicBezTo>
                  <a:close/>
                  <a:moveTo>
                    <a:pt x="220" y="425"/>
                  </a:moveTo>
                  <a:cubicBezTo>
                    <a:pt x="220" y="425"/>
                    <a:pt x="220" y="425"/>
                    <a:pt x="220" y="425"/>
                  </a:cubicBezTo>
                  <a:cubicBezTo>
                    <a:pt x="258" y="425"/>
                    <a:pt x="296" y="425"/>
                    <a:pt x="334" y="425"/>
                  </a:cubicBezTo>
                  <a:cubicBezTo>
                    <a:pt x="347" y="426"/>
                    <a:pt x="357" y="423"/>
                    <a:pt x="356" y="407"/>
                  </a:cubicBezTo>
                  <a:cubicBezTo>
                    <a:pt x="350" y="343"/>
                    <a:pt x="344" y="279"/>
                    <a:pt x="339" y="214"/>
                  </a:cubicBezTo>
                  <a:cubicBezTo>
                    <a:pt x="338" y="196"/>
                    <a:pt x="330" y="191"/>
                    <a:pt x="312" y="192"/>
                  </a:cubicBezTo>
                  <a:cubicBezTo>
                    <a:pt x="249" y="197"/>
                    <a:pt x="186" y="201"/>
                    <a:pt x="123" y="205"/>
                  </a:cubicBezTo>
                  <a:cubicBezTo>
                    <a:pt x="91" y="207"/>
                    <a:pt x="89" y="207"/>
                    <a:pt x="89" y="241"/>
                  </a:cubicBezTo>
                  <a:cubicBezTo>
                    <a:pt x="87" y="294"/>
                    <a:pt x="87" y="346"/>
                    <a:pt x="86" y="399"/>
                  </a:cubicBezTo>
                  <a:cubicBezTo>
                    <a:pt x="85" y="423"/>
                    <a:pt x="86" y="425"/>
                    <a:pt x="111" y="425"/>
                  </a:cubicBezTo>
                  <a:cubicBezTo>
                    <a:pt x="147" y="425"/>
                    <a:pt x="184" y="425"/>
                    <a:pt x="220" y="4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B1FDA6C-3AD9-4150-B878-6FCD240B9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162" y="4282783"/>
              <a:ext cx="5610757" cy="482397"/>
            </a:xfrm>
            <a:custGeom>
              <a:avLst/>
              <a:gdLst>
                <a:gd name="connsiteX0" fmla="*/ 462245 w 5610757"/>
                <a:gd name="connsiteY0" fmla="*/ 394061 h 482397"/>
                <a:gd name="connsiteX1" fmla="*/ 492620 w 5610757"/>
                <a:gd name="connsiteY1" fmla="*/ 394907 h 482397"/>
                <a:gd name="connsiteX2" fmla="*/ 492620 w 5610757"/>
                <a:gd name="connsiteY2" fmla="*/ 394061 h 482397"/>
                <a:gd name="connsiteX3" fmla="*/ 521309 w 5610757"/>
                <a:gd name="connsiteY3" fmla="*/ 394061 h 482397"/>
                <a:gd name="connsiteX4" fmla="*/ 537340 w 5610757"/>
                <a:gd name="connsiteY4" fmla="*/ 410142 h 482397"/>
                <a:gd name="connsiteX5" fmla="*/ 530590 w 5610757"/>
                <a:gd name="connsiteY5" fmla="*/ 456694 h 482397"/>
                <a:gd name="connsiteX6" fmla="*/ 517090 w 5610757"/>
                <a:gd name="connsiteY6" fmla="*/ 467697 h 482397"/>
                <a:gd name="connsiteX7" fmla="*/ 459713 w 5610757"/>
                <a:gd name="connsiteY7" fmla="*/ 468544 h 482397"/>
                <a:gd name="connsiteX8" fmla="*/ 445369 w 5610757"/>
                <a:gd name="connsiteY8" fmla="*/ 454155 h 482397"/>
                <a:gd name="connsiteX9" fmla="*/ 445369 w 5610757"/>
                <a:gd name="connsiteY9" fmla="*/ 411835 h 482397"/>
                <a:gd name="connsiteX10" fmla="*/ 462245 w 5610757"/>
                <a:gd name="connsiteY10" fmla="*/ 394061 h 482397"/>
                <a:gd name="connsiteX11" fmla="*/ 5072569 w 5610757"/>
                <a:gd name="connsiteY11" fmla="*/ 14436 h 482397"/>
                <a:gd name="connsiteX12" fmla="*/ 5138775 w 5610757"/>
                <a:gd name="connsiteY12" fmla="*/ 16996 h 482397"/>
                <a:gd name="connsiteX13" fmla="*/ 5155750 w 5610757"/>
                <a:gd name="connsiteY13" fmla="*/ 36620 h 482397"/>
                <a:gd name="connsiteX14" fmla="*/ 5139623 w 5610757"/>
                <a:gd name="connsiteY14" fmla="*/ 220062 h 482397"/>
                <a:gd name="connsiteX15" fmla="*/ 5125194 w 5610757"/>
                <a:gd name="connsiteY15" fmla="*/ 374495 h 482397"/>
                <a:gd name="connsiteX16" fmla="*/ 5118404 w 5610757"/>
                <a:gd name="connsiteY16" fmla="*/ 447873 h 482397"/>
                <a:gd name="connsiteX17" fmla="*/ 5106521 w 5610757"/>
                <a:gd name="connsiteY17" fmla="*/ 460671 h 482397"/>
                <a:gd name="connsiteX18" fmla="*/ 5053047 w 5610757"/>
                <a:gd name="connsiteY18" fmla="*/ 466644 h 482397"/>
                <a:gd name="connsiteX19" fmla="*/ 5049652 w 5610757"/>
                <a:gd name="connsiteY19" fmla="*/ 447019 h 482397"/>
                <a:gd name="connsiteX20" fmla="*/ 5049652 w 5610757"/>
                <a:gd name="connsiteY20" fmla="*/ 240540 h 482397"/>
                <a:gd name="connsiteX21" fmla="*/ 5050501 w 5610757"/>
                <a:gd name="connsiteY21" fmla="*/ 240540 h 482397"/>
                <a:gd name="connsiteX22" fmla="*/ 5050501 w 5610757"/>
                <a:gd name="connsiteY22" fmla="*/ 36620 h 482397"/>
                <a:gd name="connsiteX23" fmla="*/ 5072569 w 5610757"/>
                <a:gd name="connsiteY23" fmla="*/ 14436 h 482397"/>
                <a:gd name="connsiteX24" fmla="*/ 148562 w 5610757"/>
                <a:gd name="connsiteY24" fmla="*/ 14040 h 482397"/>
                <a:gd name="connsiteX25" fmla="*/ 171551 w 5610757"/>
                <a:gd name="connsiteY25" fmla="*/ 31940 h 482397"/>
                <a:gd name="connsiteX26" fmla="*/ 186026 w 5610757"/>
                <a:gd name="connsiteY26" fmla="*/ 165764 h 482397"/>
                <a:gd name="connsiteX27" fmla="*/ 212421 w 5610757"/>
                <a:gd name="connsiteY27" fmla="*/ 187926 h 482397"/>
                <a:gd name="connsiteX28" fmla="*/ 300971 w 5610757"/>
                <a:gd name="connsiteY28" fmla="*/ 187926 h 482397"/>
                <a:gd name="connsiteX29" fmla="*/ 322257 w 5610757"/>
                <a:gd name="connsiteY29" fmla="*/ 165764 h 482397"/>
                <a:gd name="connsiteX30" fmla="*/ 320555 w 5610757"/>
                <a:gd name="connsiteY30" fmla="*/ 34497 h 482397"/>
                <a:gd name="connsiteX31" fmla="*/ 338435 w 5610757"/>
                <a:gd name="connsiteY31" fmla="*/ 15744 h 482397"/>
                <a:gd name="connsiteX32" fmla="*/ 391225 w 5610757"/>
                <a:gd name="connsiteY32" fmla="*/ 17449 h 482397"/>
                <a:gd name="connsiteX33" fmla="*/ 409956 w 5610757"/>
                <a:gd name="connsiteY33" fmla="*/ 39611 h 482397"/>
                <a:gd name="connsiteX34" fmla="*/ 384413 w 5610757"/>
                <a:gd name="connsiteY34" fmla="*/ 343060 h 482397"/>
                <a:gd name="connsiteX35" fmla="*/ 375899 w 5610757"/>
                <a:gd name="connsiteY35" fmla="*/ 443641 h 482397"/>
                <a:gd name="connsiteX36" fmla="*/ 358018 w 5610757"/>
                <a:gd name="connsiteY36" fmla="*/ 461541 h 482397"/>
                <a:gd name="connsiteX37" fmla="*/ 300971 w 5610757"/>
                <a:gd name="connsiteY37" fmla="*/ 469213 h 482397"/>
                <a:gd name="connsiteX38" fmla="*/ 282239 w 5610757"/>
                <a:gd name="connsiteY38" fmla="*/ 452165 h 482397"/>
                <a:gd name="connsiteX39" fmla="*/ 282239 w 5610757"/>
                <a:gd name="connsiteY39" fmla="*/ 383974 h 482397"/>
                <a:gd name="connsiteX40" fmla="*/ 283942 w 5610757"/>
                <a:gd name="connsiteY40" fmla="*/ 383974 h 482397"/>
                <a:gd name="connsiteX41" fmla="*/ 283942 w 5610757"/>
                <a:gd name="connsiteY41" fmla="*/ 314079 h 482397"/>
                <a:gd name="connsiteX42" fmla="*/ 266062 w 5610757"/>
                <a:gd name="connsiteY42" fmla="*/ 296178 h 482397"/>
                <a:gd name="connsiteX43" fmla="*/ 158780 w 5610757"/>
                <a:gd name="connsiteY43" fmla="*/ 295326 h 482397"/>
                <a:gd name="connsiteX44" fmla="*/ 139197 w 5610757"/>
                <a:gd name="connsiteY44" fmla="*/ 314931 h 482397"/>
                <a:gd name="connsiteX45" fmla="*/ 128979 w 5610757"/>
                <a:gd name="connsiteY45" fmla="*/ 453870 h 482397"/>
                <a:gd name="connsiteX46" fmla="*/ 105990 w 5610757"/>
                <a:gd name="connsiteY46" fmla="*/ 472622 h 482397"/>
                <a:gd name="connsiteX47" fmla="*/ 100881 w 5610757"/>
                <a:gd name="connsiteY47" fmla="*/ 471770 h 482397"/>
                <a:gd name="connsiteX48" fmla="*/ 49795 w 5610757"/>
                <a:gd name="connsiteY48" fmla="*/ 423184 h 482397"/>
                <a:gd name="connsiteX49" fmla="*/ 11480 w 5610757"/>
                <a:gd name="connsiteY49" fmla="*/ 140192 h 482397"/>
                <a:gd name="connsiteX50" fmla="*/ 411 w 5610757"/>
                <a:gd name="connsiteY50" fmla="*/ 43873 h 482397"/>
                <a:gd name="connsiteX51" fmla="*/ 14034 w 5610757"/>
                <a:gd name="connsiteY51" fmla="*/ 26825 h 482397"/>
                <a:gd name="connsiteX52" fmla="*/ 148562 w 5610757"/>
                <a:gd name="connsiteY52" fmla="*/ 14040 h 482397"/>
                <a:gd name="connsiteX53" fmla="*/ 3855273 w 5610757"/>
                <a:gd name="connsiteY53" fmla="*/ 9041 h 482397"/>
                <a:gd name="connsiteX54" fmla="*/ 3968247 w 5610757"/>
                <a:gd name="connsiteY54" fmla="*/ 19246 h 482397"/>
                <a:gd name="connsiteX55" fmla="*/ 3984386 w 5610757"/>
                <a:gd name="connsiteY55" fmla="*/ 38806 h 482397"/>
                <a:gd name="connsiteX56" fmla="*/ 3948710 w 5610757"/>
                <a:gd name="connsiteY56" fmla="*/ 310092 h 482397"/>
                <a:gd name="connsiteX57" fmla="*/ 3952108 w 5610757"/>
                <a:gd name="connsiteY57" fmla="*/ 351763 h 482397"/>
                <a:gd name="connsiteX58" fmla="*/ 3856972 w 5610757"/>
                <a:gd name="connsiteY58" fmla="*/ 469973 h 482397"/>
                <a:gd name="connsiteX59" fmla="*/ 3676044 w 5610757"/>
                <a:gd name="connsiteY59" fmla="*/ 480178 h 482397"/>
                <a:gd name="connsiteX60" fmla="*/ 3652260 w 5610757"/>
                <a:gd name="connsiteY60" fmla="*/ 456366 h 482397"/>
                <a:gd name="connsiteX61" fmla="*/ 3652260 w 5610757"/>
                <a:gd name="connsiteY61" fmla="*/ 417247 h 482397"/>
                <a:gd name="connsiteX62" fmla="*/ 3653959 w 5610757"/>
                <a:gd name="connsiteY62" fmla="*/ 417247 h 482397"/>
                <a:gd name="connsiteX63" fmla="*/ 3653959 w 5610757"/>
                <a:gd name="connsiteY63" fmla="*/ 373024 h 482397"/>
                <a:gd name="connsiteX64" fmla="*/ 3666700 w 5610757"/>
                <a:gd name="connsiteY64" fmla="*/ 360268 h 482397"/>
                <a:gd name="connsiteX65" fmla="*/ 3846779 w 5610757"/>
                <a:gd name="connsiteY65" fmla="*/ 371323 h 482397"/>
                <a:gd name="connsiteX66" fmla="*/ 3866316 w 5610757"/>
                <a:gd name="connsiteY66" fmla="*/ 350913 h 482397"/>
                <a:gd name="connsiteX67" fmla="*/ 3844231 w 5610757"/>
                <a:gd name="connsiteY67" fmla="*/ 85579 h 482397"/>
                <a:gd name="connsiteX68" fmla="*/ 3839134 w 5610757"/>
                <a:gd name="connsiteY68" fmla="*/ 26049 h 482397"/>
                <a:gd name="connsiteX69" fmla="*/ 3855273 w 5610757"/>
                <a:gd name="connsiteY69" fmla="*/ 9041 h 482397"/>
                <a:gd name="connsiteX70" fmla="*/ 968630 w 5610757"/>
                <a:gd name="connsiteY70" fmla="*/ 7851 h 482397"/>
                <a:gd name="connsiteX71" fmla="*/ 1076507 w 5610757"/>
                <a:gd name="connsiteY71" fmla="*/ 18072 h 482397"/>
                <a:gd name="connsiteX72" fmla="*/ 1090947 w 5610757"/>
                <a:gd name="connsiteY72" fmla="*/ 35107 h 482397"/>
                <a:gd name="connsiteX73" fmla="*/ 1066314 w 5610757"/>
                <a:gd name="connsiteY73" fmla="*/ 225047 h 482397"/>
                <a:gd name="connsiteX74" fmla="*/ 1057820 w 5610757"/>
                <a:gd name="connsiteY74" fmla="*/ 288077 h 482397"/>
                <a:gd name="connsiteX75" fmla="*/ 1059519 w 5610757"/>
                <a:gd name="connsiteY75" fmla="*/ 352809 h 482397"/>
                <a:gd name="connsiteX76" fmla="*/ 979672 w 5610757"/>
                <a:gd name="connsiteY76" fmla="*/ 468648 h 482397"/>
                <a:gd name="connsiteX77" fmla="*/ 815732 w 5610757"/>
                <a:gd name="connsiteY77" fmla="*/ 479720 h 482397"/>
                <a:gd name="connsiteX78" fmla="*/ 776659 w 5610757"/>
                <a:gd name="connsiteY78" fmla="*/ 482275 h 482397"/>
                <a:gd name="connsiteX79" fmla="*/ 759670 w 5610757"/>
                <a:gd name="connsiteY79" fmla="*/ 466092 h 482397"/>
                <a:gd name="connsiteX80" fmla="*/ 759670 w 5610757"/>
                <a:gd name="connsiteY80" fmla="*/ 435429 h 482397"/>
                <a:gd name="connsiteX81" fmla="*/ 763068 w 5610757"/>
                <a:gd name="connsiteY81" fmla="*/ 435429 h 482397"/>
                <a:gd name="connsiteX82" fmla="*/ 763068 w 5610757"/>
                <a:gd name="connsiteY82" fmla="*/ 375807 h 482397"/>
                <a:gd name="connsiteX83" fmla="*/ 785153 w 5610757"/>
                <a:gd name="connsiteY83" fmla="*/ 358772 h 482397"/>
                <a:gd name="connsiteX84" fmla="*/ 959286 w 5610757"/>
                <a:gd name="connsiteY84" fmla="*/ 372400 h 482397"/>
                <a:gd name="connsiteX85" fmla="*/ 972877 w 5610757"/>
                <a:gd name="connsiteY85" fmla="*/ 356216 h 482397"/>
                <a:gd name="connsiteX86" fmla="*/ 952490 w 5610757"/>
                <a:gd name="connsiteY86" fmla="*/ 127948 h 482397"/>
                <a:gd name="connsiteX87" fmla="*/ 944846 w 5610757"/>
                <a:gd name="connsiteY87" fmla="*/ 30849 h 482397"/>
                <a:gd name="connsiteX88" fmla="*/ 968630 w 5610757"/>
                <a:gd name="connsiteY88" fmla="*/ 7851 h 482397"/>
                <a:gd name="connsiteX89" fmla="*/ 5206101 w 5610757"/>
                <a:gd name="connsiteY89" fmla="*/ 2004 h 482397"/>
                <a:gd name="connsiteX90" fmla="*/ 5286180 w 5610757"/>
                <a:gd name="connsiteY90" fmla="*/ 53936 h 482397"/>
                <a:gd name="connsiteX91" fmla="*/ 5305774 w 5610757"/>
                <a:gd name="connsiteY91" fmla="*/ 54787 h 482397"/>
                <a:gd name="connsiteX92" fmla="*/ 5397780 w 5610757"/>
                <a:gd name="connsiteY92" fmla="*/ 17328 h 482397"/>
                <a:gd name="connsiteX93" fmla="*/ 5511936 w 5610757"/>
                <a:gd name="connsiteY93" fmla="*/ 19031 h 482397"/>
                <a:gd name="connsiteX94" fmla="*/ 5610757 w 5610757"/>
                <a:gd name="connsiteY94" fmla="*/ 129705 h 482397"/>
                <a:gd name="connsiteX95" fmla="*/ 5610757 w 5610757"/>
                <a:gd name="connsiteY95" fmla="*/ 187597 h 482397"/>
                <a:gd name="connsiteX96" fmla="*/ 5609905 w 5610757"/>
                <a:gd name="connsiteY96" fmla="*/ 187597 h 482397"/>
                <a:gd name="connsiteX97" fmla="*/ 5597126 w 5610757"/>
                <a:gd name="connsiteY97" fmla="*/ 420865 h 482397"/>
                <a:gd name="connsiteX98" fmla="*/ 5597126 w 5610757"/>
                <a:gd name="connsiteY98" fmla="*/ 427675 h 482397"/>
                <a:gd name="connsiteX99" fmla="*/ 5563902 w 5610757"/>
                <a:gd name="connsiteY99" fmla="*/ 461729 h 482397"/>
                <a:gd name="connsiteX100" fmla="*/ 5523011 w 5610757"/>
                <a:gd name="connsiteY100" fmla="*/ 463432 h 482397"/>
                <a:gd name="connsiteX101" fmla="*/ 5507676 w 5610757"/>
                <a:gd name="connsiteY101" fmla="*/ 448959 h 482397"/>
                <a:gd name="connsiteX102" fmla="*/ 5514492 w 5610757"/>
                <a:gd name="connsiteY102" fmla="*/ 305933 h 482397"/>
                <a:gd name="connsiteX103" fmla="*/ 5518751 w 5610757"/>
                <a:gd name="connsiteY103" fmla="*/ 197813 h 482397"/>
                <a:gd name="connsiteX104" fmla="*/ 5500009 w 5610757"/>
                <a:gd name="connsiteY104" fmla="*/ 179935 h 482397"/>
                <a:gd name="connsiteX105" fmla="*/ 5356037 w 5610757"/>
                <a:gd name="connsiteY105" fmla="*/ 179935 h 482397"/>
                <a:gd name="connsiteX106" fmla="*/ 5329628 w 5610757"/>
                <a:gd name="connsiteY106" fmla="*/ 202921 h 482397"/>
                <a:gd name="connsiteX107" fmla="*/ 5315145 w 5610757"/>
                <a:gd name="connsiteY107" fmla="*/ 443851 h 482397"/>
                <a:gd name="connsiteX108" fmla="*/ 5288736 w 5610757"/>
                <a:gd name="connsiteY108" fmla="*/ 467689 h 482397"/>
                <a:gd name="connsiteX109" fmla="*/ 5235918 w 5610757"/>
                <a:gd name="connsiteY109" fmla="*/ 464283 h 482397"/>
                <a:gd name="connsiteX110" fmla="*/ 5216324 w 5610757"/>
                <a:gd name="connsiteY110" fmla="*/ 443851 h 482397"/>
                <a:gd name="connsiteX111" fmla="*/ 5208657 w 5610757"/>
                <a:gd name="connsiteY111" fmla="*/ 306784 h 482397"/>
                <a:gd name="connsiteX112" fmla="*/ 5195026 w 5610757"/>
                <a:gd name="connsiteY112" fmla="*/ 87990 h 482397"/>
                <a:gd name="connsiteX113" fmla="*/ 5190767 w 5610757"/>
                <a:gd name="connsiteY113" fmla="*/ 14774 h 482397"/>
                <a:gd name="connsiteX114" fmla="*/ 5206101 w 5610757"/>
                <a:gd name="connsiteY114" fmla="*/ 2004 h 482397"/>
                <a:gd name="connsiteX115" fmla="*/ 1618496 w 5610757"/>
                <a:gd name="connsiteY115" fmla="*/ 1644 h 482397"/>
                <a:gd name="connsiteX116" fmla="*/ 1635518 w 5610757"/>
                <a:gd name="connsiteY116" fmla="*/ 2923 h 482397"/>
                <a:gd name="connsiteX117" fmla="*/ 1707010 w 5610757"/>
                <a:gd name="connsiteY117" fmla="*/ 52384 h 482397"/>
                <a:gd name="connsiteX118" fmla="*/ 1728288 w 5610757"/>
                <a:gd name="connsiteY118" fmla="*/ 53237 h 482397"/>
                <a:gd name="connsiteX119" fmla="*/ 1814249 w 5610757"/>
                <a:gd name="connsiteY119" fmla="*/ 15715 h 482397"/>
                <a:gd name="connsiteX120" fmla="*/ 1904465 w 5610757"/>
                <a:gd name="connsiteY120" fmla="*/ 14862 h 482397"/>
                <a:gd name="connsiteX121" fmla="*/ 2000639 w 5610757"/>
                <a:gd name="connsiteY121" fmla="*/ 43856 h 482397"/>
                <a:gd name="connsiteX122" fmla="*/ 2032130 w 5610757"/>
                <a:gd name="connsiteY122" fmla="*/ 112078 h 482397"/>
                <a:gd name="connsiteX123" fmla="*/ 2021066 w 5610757"/>
                <a:gd name="connsiteY123" fmla="*/ 379849 h 482397"/>
                <a:gd name="connsiteX124" fmla="*/ 2016810 w 5610757"/>
                <a:gd name="connsiteY124" fmla="*/ 440397 h 482397"/>
                <a:gd name="connsiteX125" fmla="*/ 1999788 w 5610757"/>
                <a:gd name="connsiteY125" fmla="*/ 460863 h 482397"/>
                <a:gd name="connsiteX126" fmla="*/ 1942765 w 5610757"/>
                <a:gd name="connsiteY126" fmla="*/ 464275 h 482397"/>
                <a:gd name="connsiteX127" fmla="*/ 1929998 w 5610757"/>
                <a:gd name="connsiteY127" fmla="*/ 448072 h 482397"/>
                <a:gd name="connsiteX128" fmla="*/ 1935105 w 5610757"/>
                <a:gd name="connsiteY128" fmla="*/ 318450 h 482397"/>
                <a:gd name="connsiteX129" fmla="*/ 1941914 w 5610757"/>
                <a:gd name="connsiteY129" fmla="*/ 206736 h 482397"/>
                <a:gd name="connsiteX130" fmla="*/ 1915530 w 5610757"/>
                <a:gd name="connsiteY130" fmla="*/ 180300 h 482397"/>
                <a:gd name="connsiteX131" fmla="*/ 1846590 w 5610757"/>
                <a:gd name="connsiteY131" fmla="*/ 180300 h 482397"/>
                <a:gd name="connsiteX132" fmla="*/ 1769992 w 5610757"/>
                <a:gd name="connsiteY132" fmla="*/ 180300 h 482397"/>
                <a:gd name="connsiteX133" fmla="*/ 1750416 w 5610757"/>
                <a:gd name="connsiteY133" fmla="*/ 197356 h 482397"/>
                <a:gd name="connsiteX134" fmla="*/ 1740203 w 5610757"/>
                <a:gd name="connsiteY134" fmla="*/ 368763 h 482397"/>
                <a:gd name="connsiteX135" fmla="*/ 1736799 w 5610757"/>
                <a:gd name="connsiteY135" fmla="*/ 443808 h 482397"/>
                <a:gd name="connsiteX136" fmla="*/ 1709563 w 5610757"/>
                <a:gd name="connsiteY136" fmla="*/ 467686 h 482397"/>
                <a:gd name="connsiteX137" fmla="*/ 1655093 w 5610757"/>
                <a:gd name="connsiteY137" fmla="*/ 464275 h 482397"/>
                <a:gd name="connsiteX138" fmla="*/ 1638922 w 5610757"/>
                <a:gd name="connsiteY138" fmla="*/ 447219 h 482397"/>
                <a:gd name="connsiteX139" fmla="*/ 1625305 w 5610757"/>
                <a:gd name="connsiteY139" fmla="*/ 182006 h 482397"/>
                <a:gd name="connsiteX140" fmla="*/ 1614240 w 5610757"/>
                <a:gd name="connsiteY140" fmla="*/ 18273 h 482397"/>
                <a:gd name="connsiteX141" fmla="*/ 1618496 w 5610757"/>
                <a:gd name="connsiteY141" fmla="*/ 1644 h 482397"/>
                <a:gd name="connsiteX142" fmla="*/ 3207704 w 5610757"/>
                <a:gd name="connsiteY142" fmla="*/ 1605 h 482397"/>
                <a:gd name="connsiteX143" fmla="*/ 3280116 w 5610757"/>
                <a:gd name="connsiteY143" fmla="*/ 49281 h 482397"/>
                <a:gd name="connsiteX144" fmla="*/ 3306525 w 5610757"/>
                <a:gd name="connsiteY144" fmla="*/ 50132 h 482397"/>
                <a:gd name="connsiteX145" fmla="*/ 3375530 w 5610757"/>
                <a:gd name="connsiteY145" fmla="*/ 17781 h 482397"/>
                <a:gd name="connsiteX146" fmla="*/ 3514391 w 5610757"/>
                <a:gd name="connsiteY146" fmla="*/ 18632 h 482397"/>
                <a:gd name="connsiteX147" fmla="*/ 3606397 w 5610757"/>
                <a:gd name="connsiteY147" fmla="*/ 108875 h 482397"/>
                <a:gd name="connsiteX148" fmla="*/ 3607248 w 5610757"/>
                <a:gd name="connsiteY148" fmla="*/ 278292 h 482397"/>
                <a:gd name="connsiteX149" fmla="*/ 3602989 w 5610757"/>
                <a:gd name="connsiteY149" fmla="*/ 278292 h 482397"/>
                <a:gd name="connsiteX150" fmla="*/ 3594470 w 5610757"/>
                <a:gd name="connsiteY150" fmla="*/ 441750 h 482397"/>
                <a:gd name="connsiteX151" fmla="*/ 3573172 w 5610757"/>
                <a:gd name="connsiteY151" fmla="*/ 463033 h 482397"/>
                <a:gd name="connsiteX152" fmla="*/ 3518650 w 5610757"/>
                <a:gd name="connsiteY152" fmla="*/ 464736 h 482397"/>
                <a:gd name="connsiteX153" fmla="*/ 3505020 w 5610757"/>
                <a:gd name="connsiteY153" fmla="*/ 448560 h 482397"/>
                <a:gd name="connsiteX154" fmla="*/ 3512687 w 5610757"/>
                <a:gd name="connsiteY154" fmla="*/ 285954 h 482397"/>
                <a:gd name="connsiteX155" fmla="*/ 3519502 w 5610757"/>
                <a:gd name="connsiteY155" fmla="*/ 197414 h 482397"/>
                <a:gd name="connsiteX156" fmla="*/ 3505872 w 5610757"/>
                <a:gd name="connsiteY156" fmla="*/ 182941 h 482397"/>
                <a:gd name="connsiteX157" fmla="*/ 3344009 w 5610757"/>
                <a:gd name="connsiteY157" fmla="*/ 182090 h 482397"/>
                <a:gd name="connsiteX158" fmla="*/ 3328675 w 5610757"/>
                <a:gd name="connsiteY158" fmla="*/ 198265 h 482397"/>
                <a:gd name="connsiteX159" fmla="*/ 3321008 w 5610757"/>
                <a:gd name="connsiteY159" fmla="*/ 299575 h 482397"/>
                <a:gd name="connsiteX160" fmla="*/ 3312489 w 5610757"/>
                <a:gd name="connsiteY160" fmla="*/ 446006 h 482397"/>
                <a:gd name="connsiteX161" fmla="*/ 3288635 w 5610757"/>
                <a:gd name="connsiteY161" fmla="*/ 467290 h 482397"/>
                <a:gd name="connsiteX162" fmla="*/ 3234113 w 5610757"/>
                <a:gd name="connsiteY162" fmla="*/ 463885 h 482397"/>
                <a:gd name="connsiteX163" fmla="*/ 3214519 w 5610757"/>
                <a:gd name="connsiteY163" fmla="*/ 444304 h 482397"/>
                <a:gd name="connsiteX164" fmla="*/ 3200037 w 5610757"/>
                <a:gd name="connsiteY164" fmla="*/ 184644 h 482397"/>
                <a:gd name="connsiteX165" fmla="*/ 3188962 w 5610757"/>
                <a:gd name="connsiteY165" fmla="*/ 17781 h 482397"/>
                <a:gd name="connsiteX166" fmla="*/ 3207704 w 5610757"/>
                <a:gd name="connsiteY166" fmla="*/ 1605 h 48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610757" h="482397">
                  <a:moveTo>
                    <a:pt x="462245" y="394061"/>
                  </a:moveTo>
                  <a:cubicBezTo>
                    <a:pt x="472370" y="394907"/>
                    <a:pt x="482495" y="394907"/>
                    <a:pt x="492620" y="394907"/>
                  </a:cubicBezTo>
                  <a:cubicBezTo>
                    <a:pt x="492620" y="394061"/>
                    <a:pt x="492620" y="394061"/>
                    <a:pt x="492620" y="394061"/>
                  </a:cubicBezTo>
                  <a:cubicBezTo>
                    <a:pt x="501902" y="394061"/>
                    <a:pt x="512027" y="394061"/>
                    <a:pt x="521309" y="394061"/>
                  </a:cubicBezTo>
                  <a:cubicBezTo>
                    <a:pt x="533122" y="393214"/>
                    <a:pt x="538184" y="399139"/>
                    <a:pt x="537340" y="410142"/>
                  </a:cubicBezTo>
                  <a:cubicBezTo>
                    <a:pt x="535653" y="425377"/>
                    <a:pt x="533965" y="441459"/>
                    <a:pt x="530590" y="456694"/>
                  </a:cubicBezTo>
                  <a:cubicBezTo>
                    <a:pt x="529746" y="461773"/>
                    <a:pt x="522153" y="467697"/>
                    <a:pt x="517090" y="467697"/>
                  </a:cubicBezTo>
                  <a:cubicBezTo>
                    <a:pt x="497683" y="469390"/>
                    <a:pt x="479120" y="468544"/>
                    <a:pt x="459713" y="468544"/>
                  </a:cubicBezTo>
                  <a:cubicBezTo>
                    <a:pt x="450432" y="468544"/>
                    <a:pt x="445369" y="463465"/>
                    <a:pt x="445369" y="454155"/>
                  </a:cubicBezTo>
                  <a:cubicBezTo>
                    <a:pt x="445369" y="439766"/>
                    <a:pt x="445369" y="425377"/>
                    <a:pt x="445369" y="411835"/>
                  </a:cubicBezTo>
                  <a:cubicBezTo>
                    <a:pt x="444525" y="399985"/>
                    <a:pt x="450432" y="394061"/>
                    <a:pt x="462245" y="394061"/>
                  </a:cubicBezTo>
                  <a:close/>
                  <a:moveTo>
                    <a:pt x="5072569" y="14436"/>
                  </a:moveTo>
                  <a:cubicBezTo>
                    <a:pt x="5094638" y="15289"/>
                    <a:pt x="5116706" y="16996"/>
                    <a:pt x="5138775" y="16996"/>
                  </a:cubicBezTo>
                  <a:cubicBezTo>
                    <a:pt x="5153204" y="16996"/>
                    <a:pt x="5157448" y="22968"/>
                    <a:pt x="5155750" y="36620"/>
                  </a:cubicBezTo>
                  <a:cubicBezTo>
                    <a:pt x="5150658" y="98052"/>
                    <a:pt x="5145565" y="159484"/>
                    <a:pt x="5139623" y="220062"/>
                  </a:cubicBezTo>
                  <a:cubicBezTo>
                    <a:pt x="5135379" y="271255"/>
                    <a:pt x="5130287" y="323302"/>
                    <a:pt x="5125194" y="374495"/>
                  </a:cubicBezTo>
                  <a:cubicBezTo>
                    <a:pt x="5123496" y="399239"/>
                    <a:pt x="5121799" y="423129"/>
                    <a:pt x="5118404" y="447873"/>
                  </a:cubicBezTo>
                  <a:cubicBezTo>
                    <a:pt x="5117555" y="452139"/>
                    <a:pt x="5111613" y="459818"/>
                    <a:pt x="5106521" y="460671"/>
                  </a:cubicBezTo>
                  <a:cubicBezTo>
                    <a:pt x="5088696" y="463231"/>
                    <a:pt x="5071720" y="476882"/>
                    <a:pt x="5053047" y="466644"/>
                  </a:cubicBezTo>
                  <a:cubicBezTo>
                    <a:pt x="5049652" y="464084"/>
                    <a:pt x="5049652" y="453845"/>
                    <a:pt x="5049652" y="447019"/>
                  </a:cubicBezTo>
                  <a:cubicBezTo>
                    <a:pt x="5048803" y="378761"/>
                    <a:pt x="5049652" y="309650"/>
                    <a:pt x="5049652" y="240540"/>
                  </a:cubicBezTo>
                  <a:cubicBezTo>
                    <a:pt x="5049652" y="240540"/>
                    <a:pt x="5049652" y="240540"/>
                    <a:pt x="5050501" y="240540"/>
                  </a:cubicBezTo>
                  <a:cubicBezTo>
                    <a:pt x="5050501" y="172282"/>
                    <a:pt x="5050501" y="104877"/>
                    <a:pt x="5050501" y="36620"/>
                  </a:cubicBezTo>
                  <a:cubicBezTo>
                    <a:pt x="5050501" y="15289"/>
                    <a:pt x="5052198" y="13583"/>
                    <a:pt x="5072569" y="14436"/>
                  </a:cubicBezTo>
                  <a:close/>
                  <a:moveTo>
                    <a:pt x="148562" y="14040"/>
                  </a:moveTo>
                  <a:cubicBezTo>
                    <a:pt x="163037" y="12335"/>
                    <a:pt x="169849" y="16597"/>
                    <a:pt x="171551" y="31940"/>
                  </a:cubicBezTo>
                  <a:cubicBezTo>
                    <a:pt x="175809" y="76264"/>
                    <a:pt x="180917" y="120587"/>
                    <a:pt x="186026" y="165764"/>
                  </a:cubicBezTo>
                  <a:cubicBezTo>
                    <a:pt x="188580" y="185369"/>
                    <a:pt x="193689" y="188778"/>
                    <a:pt x="212421" y="187926"/>
                  </a:cubicBezTo>
                  <a:cubicBezTo>
                    <a:pt x="242222" y="187926"/>
                    <a:pt x="272022" y="187926"/>
                    <a:pt x="300971" y="187926"/>
                  </a:cubicBezTo>
                  <a:cubicBezTo>
                    <a:pt x="317149" y="187926"/>
                    <a:pt x="323109" y="182811"/>
                    <a:pt x="322257" y="165764"/>
                  </a:cubicBezTo>
                  <a:cubicBezTo>
                    <a:pt x="320555" y="122292"/>
                    <a:pt x="321406" y="77968"/>
                    <a:pt x="320555" y="34497"/>
                  </a:cubicBezTo>
                  <a:cubicBezTo>
                    <a:pt x="320555" y="21711"/>
                    <a:pt x="325663" y="14892"/>
                    <a:pt x="338435" y="15744"/>
                  </a:cubicBezTo>
                  <a:cubicBezTo>
                    <a:pt x="356315" y="16597"/>
                    <a:pt x="373344" y="17449"/>
                    <a:pt x="391225" y="17449"/>
                  </a:cubicBezTo>
                  <a:cubicBezTo>
                    <a:pt x="405699" y="18301"/>
                    <a:pt x="410808" y="24268"/>
                    <a:pt x="409956" y="39611"/>
                  </a:cubicBezTo>
                  <a:cubicBezTo>
                    <a:pt x="401442" y="141045"/>
                    <a:pt x="392927" y="242478"/>
                    <a:pt x="384413" y="343060"/>
                  </a:cubicBezTo>
                  <a:cubicBezTo>
                    <a:pt x="381859" y="376303"/>
                    <a:pt x="378453" y="410398"/>
                    <a:pt x="375899" y="443641"/>
                  </a:cubicBezTo>
                  <a:cubicBezTo>
                    <a:pt x="375047" y="454722"/>
                    <a:pt x="369938" y="460689"/>
                    <a:pt x="358018" y="461541"/>
                  </a:cubicBezTo>
                  <a:cubicBezTo>
                    <a:pt x="338435" y="463246"/>
                    <a:pt x="319703" y="465803"/>
                    <a:pt x="300971" y="469213"/>
                  </a:cubicBezTo>
                  <a:cubicBezTo>
                    <a:pt x="285645" y="472622"/>
                    <a:pt x="281388" y="466656"/>
                    <a:pt x="282239" y="452165"/>
                  </a:cubicBezTo>
                  <a:cubicBezTo>
                    <a:pt x="282239" y="430003"/>
                    <a:pt x="282239" y="406989"/>
                    <a:pt x="282239" y="383974"/>
                  </a:cubicBezTo>
                  <a:cubicBezTo>
                    <a:pt x="283091" y="383974"/>
                    <a:pt x="283091" y="383974"/>
                    <a:pt x="283942" y="383974"/>
                  </a:cubicBezTo>
                  <a:cubicBezTo>
                    <a:pt x="283942" y="360960"/>
                    <a:pt x="283942" y="337945"/>
                    <a:pt x="283942" y="314079"/>
                  </a:cubicBezTo>
                  <a:cubicBezTo>
                    <a:pt x="284794" y="301293"/>
                    <a:pt x="278834" y="296178"/>
                    <a:pt x="266062" y="296178"/>
                  </a:cubicBezTo>
                  <a:cubicBezTo>
                    <a:pt x="230301" y="296178"/>
                    <a:pt x="194541" y="296178"/>
                    <a:pt x="158780" y="295326"/>
                  </a:cubicBezTo>
                  <a:cubicBezTo>
                    <a:pt x="145157" y="295326"/>
                    <a:pt x="140048" y="301293"/>
                    <a:pt x="139197" y="314931"/>
                  </a:cubicBezTo>
                  <a:cubicBezTo>
                    <a:pt x="136642" y="360960"/>
                    <a:pt x="132385" y="407841"/>
                    <a:pt x="128979" y="453870"/>
                  </a:cubicBezTo>
                  <a:cubicBezTo>
                    <a:pt x="127276" y="469213"/>
                    <a:pt x="122168" y="476032"/>
                    <a:pt x="105990" y="472622"/>
                  </a:cubicBezTo>
                  <a:cubicBezTo>
                    <a:pt x="104287" y="471770"/>
                    <a:pt x="102584" y="471770"/>
                    <a:pt x="100881" y="471770"/>
                  </a:cubicBezTo>
                  <a:cubicBezTo>
                    <a:pt x="48092" y="467508"/>
                    <a:pt x="57458" y="476884"/>
                    <a:pt x="49795" y="423184"/>
                  </a:cubicBezTo>
                  <a:cubicBezTo>
                    <a:pt x="36172" y="329421"/>
                    <a:pt x="24251" y="234807"/>
                    <a:pt x="11480" y="140192"/>
                  </a:cubicBezTo>
                  <a:cubicBezTo>
                    <a:pt x="7222" y="107802"/>
                    <a:pt x="3817" y="76264"/>
                    <a:pt x="411" y="43873"/>
                  </a:cubicBezTo>
                  <a:cubicBezTo>
                    <a:pt x="-1292" y="33644"/>
                    <a:pt x="2114" y="28530"/>
                    <a:pt x="14034" y="26825"/>
                  </a:cubicBezTo>
                  <a:cubicBezTo>
                    <a:pt x="59161" y="23416"/>
                    <a:pt x="103436" y="18301"/>
                    <a:pt x="148562" y="14040"/>
                  </a:cubicBezTo>
                  <a:close/>
                  <a:moveTo>
                    <a:pt x="3855273" y="9041"/>
                  </a:moveTo>
                  <a:cubicBezTo>
                    <a:pt x="3893497" y="12442"/>
                    <a:pt x="3930872" y="15844"/>
                    <a:pt x="3968247" y="19246"/>
                  </a:cubicBezTo>
                  <a:cubicBezTo>
                    <a:pt x="3980989" y="20096"/>
                    <a:pt x="3986085" y="24348"/>
                    <a:pt x="3984386" y="38806"/>
                  </a:cubicBezTo>
                  <a:cubicBezTo>
                    <a:pt x="3971645" y="128951"/>
                    <a:pt x="3959753" y="219096"/>
                    <a:pt x="3948710" y="310092"/>
                  </a:cubicBezTo>
                  <a:cubicBezTo>
                    <a:pt x="3947012" y="323699"/>
                    <a:pt x="3949560" y="338156"/>
                    <a:pt x="3952108" y="351763"/>
                  </a:cubicBezTo>
                  <a:cubicBezTo>
                    <a:pt x="3962301" y="414695"/>
                    <a:pt x="3920679" y="466572"/>
                    <a:pt x="3856972" y="469973"/>
                  </a:cubicBezTo>
                  <a:cubicBezTo>
                    <a:pt x="3796663" y="473375"/>
                    <a:pt x="3736353" y="476777"/>
                    <a:pt x="3676044" y="480178"/>
                  </a:cubicBezTo>
                  <a:cubicBezTo>
                    <a:pt x="3653959" y="481879"/>
                    <a:pt x="3651410" y="478478"/>
                    <a:pt x="3652260" y="456366"/>
                  </a:cubicBezTo>
                  <a:cubicBezTo>
                    <a:pt x="3652260" y="443610"/>
                    <a:pt x="3652260" y="430854"/>
                    <a:pt x="3652260" y="417247"/>
                  </a:cubicBezTo>
                  <a:cubicBezTo>
                    <a:pt x="3652260" y="417247"/>
                    <a:pt x="3653109" y="417247"/>
                    <a:pt x="3653959" y="417247"/>
                  </a:cubicBezTo>
                  <a:cubicBezTo>
                    <a:pt x="3653959" y="402789"/>
                    <a:pt x="3653959" y="388332"/>
                    <a:pt x="3653959" y="373024"/>
                  </a:cubicBezTo>
                  <a:cubicBezTo>
                    <a:pt x="3653959" y="364520"/>
                    <a:pt x="3657356" y="360268"/>
                    <a:pt x="3666700" y="360268"/>
                  </a:cubicBezTo>
                  <a:cubicBezTo>
                    <a:pt x="3727009" y="364520"/>
                    <a:pt x="3786469" y="367921"/>
                    <a:pt x="3846779" y="371323"/>
                  </a:cubicBezTo>
                  <a:cubicBezTo>
                    <a:pt x="3863767" y="372174"/>
                    <a:pt x="3867165" y="367921"/>
                    <a:pt x="3866316" y="350913"/>
                  </a:cubicBezTo>
                  <a:cubicBezTo>
                    <a:pt x="3858671" y="262468"/>
                    <a:pt x="3851875" y="174024"/>
                    <a:pt x="3844231" y="85579"/>
                  </a:cubicBezTo>
                  <a:cubicBezTo>
                    <a:pt x="3842532" y="65169"/>
                    <a:pt x="3840833" y="45609"/>
                    <a:pt x="3839134" y="26049"/>
                  </a:cubicBezTo>
                  <a:cubicBezTo>
                    <a:pt x="3838285" y="14143"/>
                    <a:pt x="3842532" y="7340"/>
                    <a:pt x="3855273" y="9041"/>
                  </a:cubicBezTo>
                  <a:close/>
                  <a:moveTo>
                    <a:pt x="968630" y="7851"/>
                  </a:moveTo>
                  <a:cubicBezTo>
                    <a:pt x="1004306" y="13814"/>
                    <a:pt x="1040831" y="15517"/>
                    <a:pt x="1076507" y="18072"/>
                  </a:cubicBezTo>
                  <a:cubicBezTo>
                    <a:pt x="1088399" y="18924"/>
                    <a:pt x="1092646" y="23183"/>
                    <a:pt x="1090947" y="35107"/>
                  </a:cubicBezTo>
                  <a:cubicBezTo>
                    <a:pt x="1082453" y="98137"/>
                    <a:pt x="1074808" y="162018"/>
                    <a:pt x="1066314" y="225047"/>
                  </a:cubicBezTo>
                  <a:cubicBezTo>
                    <a:pt x="1063766" y="246341"/>
                    <a:pt x="1059519" y="266783"/>
                    <a:pt x="1057820" y="288077"/>
                  </a:cubicBezTo>
                  <a:cubicBezTo>
                    <a:pt x="1056970" y="309370"/>
                    <a:pt x="1056121" y="331516"/>
                    <a:pt x="1059519" y="352809"/>
                  </a:cubicBezTo>
                  <a:cubicBezTo>
                    <a:pt x="1068862" y="406470"/>
                    <a:pt x="1033186" y="462685"/>
                    <a:pt x="979672" y="468648"/>
                  </a:cubicBezTo>
                  <a:cubicBezTo>
                    <a:pt x="925309" y="475462"/>
                    <a:pt x="870096" y="476313"/>
                    <a:pt x="815732" y="479720"/>
                  </a:cubicBezTo>
                  <a:cubicBezTo>
                    <a:pt x="802142" y="480572"/>
                    <a:pt x="789400" y="481424"/>
                    <a:pt x="776659" y="482275"/>
                  </a:cubicBezTo>
                  <a:cubicBezTo>
                    <a:pt x="764767" y="483127"/>
                    <a:pt x="757971" y="479720"/>
                    <a:pt x="759670" y="466092"/>
                  </a:cubicBezTo>
                  <a:cubicBezTo>
                    <a:pt x="760520" y="455871"/>
                    <a:pt x="759670" y="445650"/>
                    <a:pt x="759670" y="435429"/>
                  </a:cubicBezTo>
                  <a:cubicBezTo>
                    <a:pt x="760520" y="435429"/>
                    <a:pt x="761369" y="435429"/>
                    <a:pt x="763068" y="435429"/>
                  </a:cubicBezTo>
                  <a:cubicBezTo>
                    <a:pt x="763068" y="415839"/>
                    <a:pt x="763068" y="396249"/>
                    <a:pt x="763068" y="375807"/>
                  </a:cubicBezTo>
                  <a:cubicBezTo>
                    <a:pt x="763068" y="360475"/>
                    <a:pt x="770713" y="357920"/>
                    <a:pt x="785153" y="358772"/>
                  </a:cubicBezTo>
                  <a:cubicBezTo>
                    <a:pt x="842914" y="363882"/>
                    <a:pt x="900675" y="367289"/>
                    <a:pt x="959286" y="372400"/>
                  </a:cubicBezTo>
                  <a:cubicBezTo>
                    <a:pt x="970328" y="373251"/>
                    <a:pt x="973726" y="367289"/>
                    <a:pt x="972877" y="356216"/>
                  </a:cubicBezTo>
                  <a:cubicBezTo>
                    <a:pt x="966081" y="280411"/>
                    <a:pt x="959286" y="203753"/>
                    <a:pt x="952490" y="127948"/>
                  </a:cubicBezTo>
                  <a:cubicBezTo>
                    <a:pt x="949942" y="95582"/>
                    <a:pt x="946544" y="63215"/>
                    <a:pt x="944846" y="30849"/>
                  </a:cubicBezTo>
                  <a:cubicBezTo>
                    <a:pt x="943147" y="12962"/>
                    <a:pt x="943147" y="3593"/>
                    <a:pt x="968630" y="7851"/>
                  </a:cubicBezTo>
                  <a:close/>
                  <a:moveTo>
                    <a:pt x="5206101" y="2004"/>
                  </a:moveTo>
                  <a:cubicBezTo>
                    <a:pt x="5236770" y="13072"/>
                    <a:pt x="5268290" y="23288"/>
                    <a:pt x="5286180" y="53936"/>
                  </a:cubicBezTo>
                  <a:cubicBezTo>
                    <a:pt x="5292144" y="64152"/>
                    <a:pt x="5298959" y="63301"/>
                    <a:pt x="5305774" y="54787"/>
                  </a:cubicBezTo>
                  <a:cubicBezTo>
                    <a:pt x="5329628" y="24990"/>
                    <a:pt x="5361148" y="15626"/>
                    <a:pt x="5397780" y="17328"/>
                  </a:cubicBezTo>
                  <a:cubicBezTo>
                    <a:pt x="5436116" y="18180"/>
                    <a:pt x="5473600" y="14774"/>
                    <a:pt x="5511936" y="19031"/>
                  </a:cubicBezTo>
                  <a:cubicBezTo>
                    <a:pt x="5576681" y="24990"/>
                    <a:pt x="5610757" y="65003"/>
                    <a:pt x="5610757" y="129705"/>
                  </a:cubicBezTo>
                  <a:cubicBezTo>
                    <a:pt x="5610757" y="149286"/>
                    <a:pt x="5610757" y="168867"/>
                    <a:pt x="5610757" y="187597"/>
                  </a:cubicBezTo>
                  <a:cubicBezTo>
                    <a:pt x="5609905" y="187597"/>
                    <a:pt x="5609905" y="187597"/>
                    <a:pt x="5609905" y="187597"/>
                  </a:cubicBezTo>
                  <a:cubicBezTo>
                    <a:pt x="5605646" y="265069"/>
                    <a:pt x="5601386" y="343392"/>
                    <a:pt x="5597126" y="420865"/>
                  </a:cubicBezTo>
                  <a:cubicBezTo>
                    <a:pt x="5597126" y="422567"/>
                    <a:pt x="5597126" y="425121"/>
                    <a:pt x="5597126" y="427675"/>
                  </a:cubicBezTo>
                  <a:cubicBezTo>
                    <a:pt x="5596275" y="457472"/>
                    <a:pt x="5593719" y="460026"/>
                    <a:pt x="5563902" y="461729"/>
                  </a:cubicBezTo>
                  <a:cubicBezTo>
                    <a:pt x="5550272" y="462581"/>
                    <a:pt x="5536641" y="462581"/>
                    <a:pt x="5523011" y="463432"/>
                  </a:cubicBezTo>
                  <a:cubicBezTo>
                    <a:pt x="5512788" y="463432"/>
                    <a:pt x="5506824" y="460026"/>
                    <a:pt x="5507676" y="448959"/>
                  </a:cubicBezTo>
                  <a:cubicBezTo>
                    <a:pt x="5509380" y="401284"/>
                    <a:pt x="5511936" y="353608"/>
                    <a:pt x="5514492" y="305933"/>
                  </a:cubicBezTo>
                  <a:cubicBezTo>
                    <a:pt x="5516195" y="270177"/>
                    <a:pt x="5517899" y="233569"/>
                    <a:pt x="5518751" y="197813"/>
                  </a:cubicBezTo>
                  <a:cubicBezTo>
                    <a:pt x="5519603" y="185043"/>
                    <a:pt x="5513640" y="179935"/>
                    <a:pt x="5500009" y="179935"/>
                  </a:cubicBezTo>
                  <a:cubicBezTo>
                    <a:pt x="5452302" y="180786"/>
                    <a:pt x="5403744" y="180786"/>
                    <a:pt x="5356037" y="179935"/>
                  </a:cubicBezTo>
                  <a:cubicBezTo>
                    <a:pt x="5333887" y="179935"/>
                    <a:pt x="5330480" y="181637"/>
                    <a:pt x="5329628" y="202921"/>
                  </a:cubicBezTo>
                  <a:cubicBezTo>
                    <a:pt x="5324516" y="282947"/>
                    <a:pt x="5319405" y="363824"/>
                    <a:pt x="5315145" y="443851"/>
                  </a:cubicBezTo>
                  <a:cubicBezTo>
                    <a:pt x="5313442" y="466837"/>
                    <a:pt x="5310886" y="469391"/>
                    <a:pt x="5288736" y="467689"/>
                  </a:cubicBezTo>
                  <a:cubicBezTo>
                    <a:pt x="5270846" y="465986"/>
                    <a:pt x="5252956" y="464283"/>
                    <a:pt x="5235918" y="464283"/>
                  </a:cubicBezTo>
                  <a:cubicBezTo>
                    <a:pt x="5222287" y="463432"/>
                    <a:pt x="5217176" y="456621"/>
                    <a:pt x="5216324" y="443851"/>
                  </a:cubicBezTo>
                  <a:cubicBezTo>
                    <a:pt x="5213768" y="397879"/>
                    <a:pt x="5211213" y="351906"/>
                    <a:pt x="5208657" y="306784"/>
                  </a:cubicBezTo>
                  <a:cubicBezTo>
                    <a:pt x="5204397" y="233569"/>
                    <a:pt x="5200138" y="160354"/>
                    <a:pt x="5195026" y="87990"/>
                  </a:cubicBezTo>
                  <a:cubicBezTo>
                    <a:pt x="5194175" y="63301"/>
                    <a:pt x="5192471" y="38612"/>
                    <a:pt x="5190767" y="14774"/>
                  </a:cubicBezTo>
                  <a:cubicBezTo>
                    <a:pt x="5189915" y="2004"/>
                    <a:pt x="5196730" y="-1401"/>
                    <a:pt x="5206101" y="2004"/>
                  </a:cubicBezTo>
                  <a:close/>
                  <a:moveTo>
                    <a:pt x="1618496" y="1644"/>
                  </a:moveTo>
                  <a:cubicBezTo>
                    <a:pt x="1621900" y="-915"/>
                    <a:pt x="1627432" y="-488"/>
                    <a:pt x="1635518" y="2923"/>
                  </a:cubicBezTo>
                  <a:cubicBezTo>
                    <a:pt x="1662753" y="14009"/>
                    <a:pt x="1689988" y="25948"/>
                    <a:pt x="1707010" y="52384"/>
                  </a:cubicBezTo>
                  <a:cubicBezTo>
                    <a:pt x="1713819" y="63470"/>
                    <a:pt x="1720628" y="62617"/>
                    <a:pt x="1728288" y="53237"/>
                  </a:cubicBezTo>
                  <a:cubicBezTo>
                    <a:pt x="1750416" y="25095"/>
                    <a:pt x="1779354" y="14009"/>
                    <a:pt x="1814249" y="15715"/>
                  </a:cubicBezTo>
                  <a:cubicBezTo>
                    <a:pt x="1844888" y="16567"/>
                    <a:pt x="1874677" y="14009"/>
                    <a:pt x="1904465" y="14862"/>
                  </a:cubicBezTo>
                  <a:cubicBezTo>
                    <a:pt x="1939360" y="15715"/>
                    <a:pt x="1972553" y="20831"/>
                    <a:pt x="2000639" y="43856"/>
                  </a:cubicBezTo>
                  <a:cubicBezTo>
                    <a:pt x="2021917" y="60912"/>
                    <a:pt x="2032981" y="85642"/>
                    <a:pt x="2032130" y="112078"/>
                  </a:cubicBezTo>
                  <a:cubicBezTo>
                    <a:pt x="2030428" y="201619"/>
                    <a:pt x="2025321" y="290308"/>
                    <a:pt x="2021066" y="379849"/>
                  </a:cubicBezTo>
                  <a:cubicBezTo>
                    <a:pt x="2020215" y="400316"/>
                    <a:pt x="2017661" y="420783"/>
                    <a:pt x="2016810" y="440397"/>
                  </a:cubicBezTo>
                  <a:cubicBezTo>
                    <a:pt x="2016810" y="453189"/>
                    <a:pt x="2013406" y="460011"/>
                    <a:pt x="1999788" y="460863"/>
                  </a:cubicBezTo>
                  <a:cubicBezTo>
                    <a:pt x="1981064" y="461716"/>
                    <a:pt x="1961489" y="463422"/>
                    <a:pt x="1942765" y="464275"/>
                  </a:cubicBezTo>
                  <a:cubicBezTo>
                    <a:pt x="1930849" y="464275"/>
                    <a:pt x="1929998" y="456600"/>
                    <a:pt x="1929998" y="448072"/>
                  </a:cubicBezTo>
                  <a:cubicBezTo>
                    <a:pt x="1931700" y="404580"/>
                    <a:pt x="1932552" y="361941"/>
                    <a:pt x="1935105" y="318450"/>
                  </a:cubicBezTo>
                  <a:cubicBezTo>
                    <a:pt x="1936807" y="280928"/>
                    <a:pt x="1940211" y="244258"/>
                    <a:pt x="1941914" y="206736"/>
                  </a:cubicBezTo>
                  <a:cubicBezTo>
                    <a:pt x="1942765" y="183711"/>
                    <a:pt x="1939360" y="180300"/>
                    <a:pt x="1915530" y="180300"/>
                  </a:cubicBezTo>
                  <a:cubicBezTo>
                    <a:pt x="1892550" y="180300"/>
                    <a:pt x="1869570" y="180300"/>
                    <a:pt x="1846590" y="180300"/>
                  </a:cubicBezTo>
                  <a:cubicBezTo>
                    <a:pt x="1821057" y="180300"/>
                    <a:pt x="1795525" y="181153"/>
                    <a:pt x="1769992" y="180300"/>
                  </a:cubicBezTo>
                  <a:cubicBezTo>
                    <a:pt x="1757225" y="180300"/>
                    <a:pt x="1750416" y="184564"/>
                    <a:pt x="1750416" y="197356"/>
                  </a:cubicBezTo>
                  <a:cubicBezTo>
                    <a:pt x="1747012" y="254492"/>
                    <a:pt x="1743607" y="311627"/>
                    <a:pt x="1740203" y="368763"/>
                  </a:cubicBezTo>
                  <a:cubicBezTo>
                    <a:pt x="1739352" y="394347"/>
                    <a:pt x="1738501" y="419078"/>
                    <a:pt x="1736799" y="443808"/>
                  </a:cubicBezTo>
                  <a:cubicBezTo>
                    <a:pt x="1735096" y="465127"/>
                    <a:pt x="1730841" y="469391"/>
                    <a:pt x="1709563" y="467686"/>
                  </a:cubicBezTo>
                  <a:cubicBezTo>
                    <a:pt x="1691690" y="466833"/>
                    <a:pt x="1673817" y="465127"/>
                    <a:pt x="1655093" y="464275"/>
                  </a:cubicBezTo>
                  <a:cubicBezTo>
                    <a:pt x="1644880" y="463422"/>
                    <a:pt x="1639773" y="458305"/>
                    <a:pt x="1638922" y="447219"/>
                  </a:cubicBezTo>
                  <a:cubicBezTo>
                    <a:pt x="1634667" y="358530"/>
                    <a:pt x="1629560" y="269841"/>
                    <a:pt x="1625305" y="182006"/>
                  </a:cubicBezTo>
                  <a:cubicBezTo>
                    <a:pt x="1621900" y="127428"/>
                    <a:pt x="1617645" y="72850"/>
                    <a:pt x="1614240" y="18273"/>
                  </a:cubicBezTo>
                  <a:cubicBezTo>
                    <a:pt x="1613815" y="9745"/>
                    <a:pt x="1615091" y="4202"/>
                    <a:pt x="1618496" y="1644"/>
                  </a:cubicBezTo>
                  <a:close/>
                  <a:moveTo>
                    <a:pt x="3207704" y="1605"/>
                  </a:moveTo>
                  <a:cubicBezTo>
                    <a:pt x="3235817" y="10970"/>
                    <a:pt x="3262226" y="23740"/>
                    <a:pt x="3280116" y="49281"/>
                  </a:cubicBezTo>
                  <a:cubicBezTo>
                    <a:pt x="3291191" y="64605"/>
                    <a:pt x="3293747" y="64605"/>
                    <a:pt x="3306525" y="50132"/>
                  </a:cubicBezTo>
                  <a:cubicBezTo>
                    <a:pt x="3324415" y="29700"/>
                    <a:pt x="3347417" y="17781"/>
                    <a:pt x="3375530" y="17781"/>
                  </a:cubicBezTo>
                  <a:cubicBezTo>
                    <a:pt x="3421533" y="17781"/>
                    <a:pt x="3468388" y="16930"/>
                    <a:pt x="3514391" y="18632"/>
                  </a:cubicBezTo>
                  <a:cubicBezTo>
                    <a:pt x="3565505" y="20335"/>
                    <a:pt x="3604693" y="57794"/>
                    <a:pt x="3606397" y="108875"/>
                  </a:cubicBezTo>
                  <a:cubicBezTo>
                    <a:pt x="3608952" y="165063"/>
                    <a:pt x="3607248" y="222103"/>
                    <a:pt x="3607248" y="278292"/>
                  </a:cubicBezTo>
                  <a:cubicBezTo>
                    <a:pt x="3605545" y="278292"/>
                    <a:pt x="3604693" y="278292"/>
                    <a:pt x="3602989" y="278292"/>
                  </a:cubicBezTo>
                  <a:cubicBezTo>
                    <a:pt x="3600433" y="332777"/>
                    <a:pt x="3597026" y="387263"/>
                    <a:pt x="3594470" y="441750"/>
                  </a:cubicBezTo>
                  <a:cubicBezTo>
                    <a:pt x="3593618" y="457074"/>
                    <a:pt x="3587655" y="463033"/>
                    <a:pt x="3573172" y="463033"/>
                  </a:cubicBezTo>
                  <a:cubicBezTo>
                    <a:pt x="3554430" y="463033"/>
                    <a:pt x="3536540" y="463885"/>
                    <a:pt x="3518650" y="464736"/>
                  </a:cubicBezTo>
                  <a:cubicBezTo>
                    <a:pt x="3505872" y="465587"/>
                    <a:pt x="3504168" y="458776"/>
                    <a:pt x="3505020" y="448560"/>
                  </a:cubicBezTo>
                  <a:cubicBezTo>
                    <a:pt x="3507575" y="394926"/>
                    <a:pt x="3509279" y="340439"/>
                    <a:pt x="3512687" y="285954"/>
                  </a:cubicBezTo>
                  <a:cubicBezTo>
                    <a:pt x="3513539" y="256157"/>
                    <a:pt x="3516946" y="227211"/>
                    <a:pt x="3519502" y="197414"/>
                  </a:cubicBezTo>
                  <a:cubicBezTo>
                    <a:pt x="3520354" y="187198"/>
                    <a:pt x="3516094" y="182941"/>
                    <a:pt x="3505872" y="182941"/>
                  </a:cubicBezTo>
                  <a:cubicBezTo>
                    <a:pt x="3451349" y="182941"/>
                    <a:pt x="3397679" y="182941"/>
                    <a:pt x="3344009" y="182090"/>
                  </a:cubicBezTo>
                  <a:cubicBezTo>
                    <a:pt x="3332934" y="182090"/>
                    <a:pt x="3328675" y="188901"/>
                    <a:pt x="3328675" y="198265"/>
                  </a:cubicBezTo>
                  <a:cubicBezTo>
                    <a:pt x="3325267" y="232319"/>
                    <a:pt x="3322712" y="266373"/>
                    <a:pt x="3321008" y="299575"/>
                  </a:cubicBezTo>
                  <a:cubicBezTo>
                    <a:pt x="3317600" y="348953"/>
                    <a:pt x="3315896" y="397480"/>
                    <a:pt x="3312489" y="446006"/>
                  </a:cubicBezTo>
                  <a:cubicBezTo>
                    <a:pt x="3311637" y="465587"/>
                    <a:pt x="3308229" y="468141"/>
                    <a:pt x="3288635" y="467290"/>
                  </a:cubicBezTo>
                  <a:cubicBezTo>
                    <a:pt x="3270745" y="465587"/>
                    <a:pt x="3252003" y="464736"/>
                    <a:pt x="3234113" y="463885"/>
                  </a:cubicBezTo>
                  <a:cubicBezTo>
                    <a:pt x="3220483" y="463885"/>
                    <a:pt x="3215371" y="457074"/>
                    <a:pt x="3214519" y="444304"/>
                  </a:cubicBezTo>
                  <a:cubicBezTo>
                    <a:pt x="3209408" y="357466"/>
                    <a:pt x="3205148" y="270629"/>
                    <a:pt x="3200037" y="184644"/>
                  </a:cubicBezTo>
                  <a:cubicBezTo>
                    <a:pt x="3196629" y="129307"/>
                    <a:pt x="3193222" y="73118"/>
                    <a:pt x="3188962" y="17781"/>
                  </a:cubicBezTo>
                  <a:cubicBezTo>
                    <a:pt x="3188110" y="3308"/>
                    <a:pt x="3193222" y="-2651"/>
                    <a:pt x="3207704" y="1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9" name="Muzzle Flash">
            <a:extLst>
              <a:ext uri="{FF2B5EF4-FFF2-40B4-BE49-F238E27FC236}">
                <a16:creationId xmlns:a16="http://schemas.microsoft.com/office/drawing/2014/main" id="{956FCC84-4C73-4744-B82A-E1AC71BAF1BD}"/>
              </a:ext>
            </a:extLst>
          </p:cNvPr>
          <p:cNvSpPr/>
          <p:nvPr/>
        </p:nvSpPr>
        <p:spPr>
          <a:xfrm>
            <a:off x="4015419" y="2258099"/>
            <a:ext cx="1474252" cy="1960020"/>
          </a:xfrm>
          <a:custGeom>
            <a:avLst/>
            <a:gdLst>
              <a:gd name="connsiteX0" fmla="*/ 4886325 w 4972050"/>
              <a:gd name="connsiteY0" fmla="*/ 0 h 6610350"/>
              <a:gd name="connsiteX1" fmla="*/ 4886325 w 4972050"/>
              <a:gd name="connsiteY1" fmla="*/ 6610350 h 6610350"/>
              <a:gd name="connsiteX2" fmla="*/ 4972050 w 4972050"/>
              <a:gd name="connsiteY2" fmla="*/ 6610350 h 6610350"/>
              <a:gd name="connsiteX3" fmla="*/ 4371975 w 4972050"/>
              <a:gd name="connsiteY3" fmla="*/ 4619625 h 6610350"/>
              <a:gd name="connsiteX4" fmla="*/ 3686175 w 4972050"/>
              <a:gd name="connsiteY4" fmla="*/ 5391150 h 6610350"/>
              <a:gd name="connsiteX5" fmla="*/ 4105275 w 4972050"/>
              <a:gd name="connsiteY5" fmla="*/ 4181475 h 6610350"/>
              <a:gd name="connsiteX6" fmla="*/ 2752725 w 4972050"/>
              <a:gd name="connsiteY6" fmla="*/ 5162550 h 6610350"/>
              <a:gd name="connsiteX7" fmla="*/ 3924300 w 4972050"/>
              <a:gd name="connsiteY7" fmla="*/ 3648075 h 6610350"/>
              <a:gd name="connsiteX8" fmla="*/ 0 w 4972050"/>
              <a:gd name="connsiteY8" fmla="*/ 3238500 h 6610350"/>
              <a:gd name="connsiteX9" fmla="*/ 4038600 w 4972050"/>
              <a:gd name="connsiteY9" fmla="*/ 2981325 h 6610350"/>
              <a:gd name="connsiteX10" fmla="*/ 2847975 w 4972050"/>
              <a:gd name="connsiteY10" fmla="*/ 1676400 h 6610350"/>
              <a:gd name="connsiteX11" fmla="*/ 4495800 w 4972050"/>
              <a:gd name="connsiteY11" fmla="*/ 2657475 h 6610350"/>
              <a:gd name="connsiteX12" fmla="*/ 4886325 w 4972050"/>
              <a:gd name="connsiteY12" fmla="*/ 0 h 6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2050" h="6610350">
                <a:moveTo>
                  <a:pt x="4886325" y="0"/>
                </a:moveTo>
                <a:lnTo>
                  <a:pt x="4886325" y="6610350"/>
                </a:lnTo>
                <a:lnTo>
                  <a:pt x="4972050" y="6610350"/>
                </a:lnTo>
                <a:lnTo>
                  <a:pt x="4371975" y="4619625"/>
                </a:lnTo>
                <a:lnTo>
                  <a:pt x="3686175" y="5391150"/>
                </a:lnTo>
                <a:lnTo>
                  <a:pt x="4105275" y="4181475"/>
                </a:lnTo>
                <a:lnTo>
                  <a:pt x="2752725" y="5162550"/>
                </a:lnTo>
                <a:lnTo>
                  <a:pt x="3924300" y="3648075"/>
                </a:lnTo>
                <a:lnTo>
                  <a:pt x="0" y="3238500"/>
                </a:lnTo>
                <a:lnTo>
                  <a:pt x="4038600" y="2981325"/>
                </a:lnTo>
                <a:lnTo>
                  <a:pt x="2847975" y="1676400"/>
                </a:lnTo>
                <a:lnTo>
                  <a:pt x="4495800" y="2657475"/>
                </a:lnTo>
                <a:lnTo>
                  <a:pt x="48863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10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96296E-6 L -0.2319 -1.96065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02" y="-980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10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11111E-6 L 0.16107 -1.91759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47" y="-9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2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400" decel="496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5000" y="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400" decel="496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2.22222E-6 L -0.10768 0.1034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91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2" nodeType="withEffect" p14:presetBounceEnd="96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6000">
                                          <p:cBhvr>
                                            <p:cTn id="18" dur="5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5000" y="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3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3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5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38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33333E-6 -2.22222E-6 L -0.03971 -0.1632 " pathEditMode="relative" rAng="0" ptsTypes="AA">
                                          <p:cBhvr>
                                            <p:cTn id="32" dur="500" spd="-100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33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decel="24000" fill="hold" grpId="3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10768 0.10347 L -0.28268 -0.01806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50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decel="2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75E-6 -1.48148E-6 L -0.17265 -0.12153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33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accel="100000" autoRev="1" fill="hold" nodeType="withEffect">
                                      <p:stCondLst>
                                        <p:cond delay="640"/>
                                      </p:stCondLst>
                                      <p:childTnLst>
                                        <p:animRot by="-3480000">
                                          <p:cBhvr>
                                            <p:cTn id="40" dur="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accel="100000" autoRev="1" fill="hold" grpId="1" nodeType="withEffect">
                                      <p:stCondLst>
                                        <p:cond delay="640"/>
                                      </p:stCondLst>
                                      <p:childTnLst>
                                        <p:animRot by="-3480000">
                                          <p:cBhvr>
                                            <p:cTn id="44" dur="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7" presetClass="path" presetSubtype="0" decel="100000" fill="hold" grpId="3" nodeType="withEffect">
                                      <p:stCondLst>
                                        <p:cond delay="1240"/>
                                      </p:stCondLst>
                                      <p:childTnLst>
                                        <p:animMotion origin="layout" path="M -1.45833E-6 2.59259E-6 C -0.25417 0.21065 -0.247 0.31273 -0.24622 0.68217 " pathEditMode="relative" rAng="0" ptsTypes="AA">
                                          <p:cBhvr>
                                            <p:cTn id="46" dur="6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31" y="34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accel="50000" decel="50000" fill="hold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3.54167E-6 1.48148E-6 L 0.34935 -0.00278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61" y="-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63" presetClass="path" presetSubtype="0" accel="50000" decel="50000" fill="hold" grpId="4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-1.45833E-6 2.59259E-6 L 0.34974 2.59259E-6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63" presetClass="path" presetSubtype="0" accel="50000" decel="50000" fill="hold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7.40741E-7 L 0.34245 7.40741E-7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12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accel="50000" decel="50000" autoRev="1" fill="hold" nodeType="withEffect">
                                      <p:stCondLst>
                                        <p:cond delay="134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decel="100000" autoRev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Rot by="3480000">
                                          <p:cBhvr>
                                            <p:cTn id="6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7" presetClass="path" presetSubtype="0" accel="49231" decel="4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4.16667E-6 -2.22045E-16 C -0.11693 -0.75116 0.07929 -0.62569 0.3125 -0.63935 " pathEditMode="relative" rAng="0" ptsTypes="AA">
                                          <p:cBhvr>
                                            <p:cTn id="62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0" y="-3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3.7037E-7 L 0.47434 -0.66782 " pathEditMode="relative" rAng="0" ptsTypes="AA">
                                          <p:cBhvr>
                                            <p:cTn id="66" dur="28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11" y="-3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2" accel="100000" fill="hold" grpId="2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2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2" accel="100000" fill="hold" grpId="5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" presetClass="exit" presetSubtype="2" accel="100000" fill="hold" grpId="2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8" dur="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6" grpId="2" animBg="1"/>
          <p:bldP spid="28" grpId="0" animBg="1"/>
          <p:bldP spid="28" grpId="1" animBg="1"/>
          <p:bldP spid="28" grpId="3" animBg="1"/>
          <p:bldP spid="28" grpId="4" animBg="1"/>
          <p:bldP spid="28" grpId="5" animBg="1"/>
          <p:bldP spid="161" grpId="0" animBg="1"/>
          <p:bldP spid="161" grpId="1" animBg="1"/>
          <p:bldP spid="161" grpId="2" animBg="1"/>
          <p:bldP spid="41" grpId="0" animBg="1"/>
          <p:bldP spid="81" grpId="0" animBg="1"/>
          <p:bldP spid="81" grpId="1" animBg="1"/>
          <p:bldP spid="81" grpId="2" animBg="1"/>
          <p:bldP spid="81" grpId="3" animBg="1"/>
          <p:bldP spid="19" grpId="0" animBg="1"/>
          <p:bldP spid="19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10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96296E-6 L -0.2319 -1.96065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02" y="-980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10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11111E-6 L 0.16107 -1.91759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47" y="-9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2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400" decel="496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5000" y="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400" decel="496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2.22222E-6 L -0.10768 0.1034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91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5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5000" y="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3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3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5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38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33333E-6 -2.22222E-6 L -0.03971 -0.1632 " pathEditMode="relative" rAng="0" ptsTypes="AA">
                                          <p:cBhvr>
                                            <p:cTn id="32" dur="500" spd="-100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33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decel="24000" fill="hold" grpId="3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10768 0.10347 L -0.28268 -0.01806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50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decel="2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75E-6 -1.48148E-6 L -0.17265 -0.12153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33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accel="100000" autoRev="1" fill="hold" nodeType="withEffect">
                                      <p:stCondLst>
                                        <p:cond delay="640"/>
                                      </p:stCondLst>
                                      <p:childTnLst>
                                        <p:animRot by="-3480000">
                                          <p:cBhvr>
                                            <p:cTn id="40" dur="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accel="100000" autoRev="1" fill="hold" grpId="1" nodeType="withEffect">
                                      <p:stCondLst>
                                        <p:cond delay="640"/>
                                      </p:stCondLst>
                                      <p:childTnLst>
                                        <p:animRot by="-3480000">
                                          <p:cBhvr>
                                            <p:cTn id="44" dur="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7" presetClass="path" presetSubtype="0" decel="100000" fill="hold" grpId="3" nodeType="withEffect">
                                      <p:stCondLst>
                                        <p:cond delay="1240"/>
                                      </p:stCondLst>
                                      <p:childTnLst>
                                        <p:animMotion origin="layout" path="M -1.45833E-6 2.59259E-6 C -0.25417 0.21065 -0.247 0.31273 -0.24622 0.68217 " pathEditMode="relative" rAng="0" ptsTypes="AA">
                                          <p:cBhvr>
                                            <p:cTn id="46" dur="6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31" y="34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accel="50000" decel="50000" fill="hold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3.54167E-6 1.48148E-6 L 0.34935 -0.00278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61" y="-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63" presetClass="path" presetSubtype="0" accel="50000" decel="50000" fill="hold" grpId="4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-1.45833E-6 2.59259E-6 L 0.34974 2.59259E-6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63" presetClass="path" presetSubtype="0" accel="50000" decel="50000" fill="hold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animMotion origin="layout" path="M 6.25E-7 7.40741E-7 L 0.34245 7.40741E-7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12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accel="50000" decel="50000" autoRev="1" fill="hold" nodeType="withEffect">
                                      <p:stCondLst>
                                        <p:cond delay="134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decel="100000" autoRev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Rot by="3480000">
                                          <p:cBhvr>
                                            <p:cTn id="6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7" presetClass="path" presetSubtype="0" accel="49231" decel="4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4.16667E-6 -2.22045E-16 C -0.11693 -0.75116 0.07929 -0.62569 0.3125 -0.63935 " pathEditMode="relative" rAng="0" ptsTypes="AA">
                                          <p:cBhvr>
                                            <p:cTn id="62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0" y="-3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3.7037E-7 L 0.47434 -0.66782 " pathEditMode="relative" rAng="0" ptsTypes="AA">
                                          <p:cBhvr>
                                            <p:cTn id="66" dur="28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11" y="-3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2" accel="100000" fill="hold" grpId="2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2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2" accel="100000" fill="hold" grpId="5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5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" presetClass="exit" presetSubtype="2" accel="100000" fill="hold" grpId="2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8" dur="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2" presetClass="exit" presetSubtype="2" accel="100000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6" grpId="2" animBg="1"/>
          <p:bldP spid="28" grpId="0" animBg="1"/>
          <p:bldP spid="28" grpId="1" animBg="1"/>
          <p:bldP spid="28" grpId="3" animBg="1"/>
          <p:bldP spid="28" grpId="4" animBg="1"/>
          <p:bldP spid="28" grpId="5" animBg="1"/>
          <p:bldP spid="161" grpId="0" animBg="1"/>
          <p:bldP spid="161" grpId="1" animBg="1"/>
          <p:bldP spid="161" grpId="2" animBg="1"/>
          <p:bldP spid="41" grpId="0" animBg="1"/>
          <p:bldP spid="81" grpId="0" animBg="1"/>
          <p:bldP spid="81" grpId="1" animBg="1"/>
          <p:bldP spid="81" grpId="2" animBg="1"/>
          <p:bldP spid="81" grpId="3" animBg="1"/>
          <p:bldP spid="19" grpId="0" animBg="1"/>
          <p:bldP spid="19" grpId="2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lue">
            <a:extLst>
              <a:ext uri="{FF2B5EF4-FFF2-40B4-BE49-F238E27FC236}">
                <a16:creationId xmlns:a16="http://schemas.microsoft.com/office/drawing/2014/main" id="{62B2C386-8201-4E6B-9069-1A08CCCA0110}"/>
              </a:ext>
            </a:extLst>
          </p:cNvPr>
          <p:cNvSpPr/>
          <p:nvPr/>
        </p:nvSpPr>
        <p:spPr>
          <a:xfrm>
            <a:off x="103185" y="698500"/>
            <a:ext cx="12018965" cy="5537200"/>
          </a:xfrm>
          <a:prstGeom prst="rect">
            <a:avLst/>
          </a:prstGeom>
          <a:solidFill>
            <a:srgbClr val="2E2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Blueprints">
            <a:extLst>
              <a:ext uri="{FF2B5EF4-FFF2-40B4-BE49-F238E27FC236}">
                <a16:creationId xmlns:a16="http://schemas.microsoft.com/office/drawing/2014/main" id="{B94AE32E-4C28-4E67-9F08-59F0329E9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" y="957958"/>
            <a:ext cx="11672653" cy="4942086"/>
          </a:xfrm>
          <a:prstGeom prst="rect">
            <a:avLst/>
          </a:prstGeom>
        </p:spPr>
      </p:pic>
      <p:sp>
        <p:nvSpPr>
          <p:cNvPr id="32" name="Black Border">
            <a:extLst>
              <a:ext uri="{FF2B5EF4-FFF2-40B4-BE49-F238E27FC236}">
                <a16:creationId xmlns:a16="http://schemas.microsoft.com/office/drawing/2014/main" id="{BF286FA7-4D56-4D6C-9305-4DEBBAAAFB47}"/>
              </a:ext>
            </a:extLst>
          </p:cNvPr>
          <p:cNvSpPr/>
          <p:nvPr/>
        </p:nvSpPr>
        <p:spPr>
          <a:xfrm>
            <a:off x="0" y="-1"/>
            <a:ext cx="12192000" cy="6848475"/>
          </a:xfrm>
          <a:custGeom>
            <a:avLst/>
            <a:gdLst>
              <a:gd name="connsiteX0" fmla="*/ 471714 w 12192000"/>
              <a:gd name="connsiteY0" fmla="*/ 928915 h 6848475"/>
              <a:gd name="connsiteX1" fmla="*/ 471714 w 12192000"/>
              <a:gd name="connsiteY1" fmla="*/ 5725887 h 6848475"/>
              <a:gd name="connsiteX2" fmla="*/ 11734800 w 12192000"/>
              <a:gd name="connsiteY2" fmla="*/ 5725887 h 6848475"/>
              <a:gd name="connsiteX3" fmla="*/ 11734800 w 12192000"/>
              <a:gd name="connsiteY3" fmla="*/ 928915 h 6848475"/>
              <a:gd name="connsiteX4" fmla="*/ 0 w 12192000"/>
              <a:gd name="connsiteY4" fmla="*/ 0 h 6848475"/>
              <a:gd name="connsiteX5" fmla="*/ 12192000 w 12192000"/>
              <a:gd name="connsiteY5" fmla="*/ 0 h 6848475"/>
              <a:gd name="connsiteX6" fmla="*/ 12192000 w 12192000"/>
              <a:gd name="connsiteY6" fmla="*/ 6848475 h 6848475"/>
              <a:gd name="connsiteX7" fmla="*/ 0 w 12192000"/>
              <a:gd name="connsiteY7" fmla="*/ 6848475 h 684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48475">
                <a:moveTo>
                  <a:pt x="471714" y="928915"/>
                </a:moveTo>
                <a:lnTo>
                  <a:pt x="471714" y="5725887"/>
                </a:lnTo>
                <a:lnTo>
                  <a:pt x="11734800" y="5725887"/>
                </a:lnTo>
                <a:lnTo>
                  <a:pt x="11734800" y="92891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48475"/>
                </a:lnTo>
                <a:lnTo>
                  <a:pt x="0" y="68484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anel 1">
            <a:extLst>
              <a:ext uri="{FF2B5EF4-FFF2-40B4-BE49-F238E27FC236}">
                <a16:creationId xmlns:a16="http://schemas.microsoft.com/office/drawing/2014/main" id="{12B63A3F-3BE9-4754-AEB9-F8DAEE28B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anel 2">
            <a:extLst>
              <a:ext uri="{FF2B5EF4-FFF2-40B4-BE49-F238E27FC236}">
                <a16:creationId xmlns:a16="http://schemas.microsoft.com/office/drawing/2014/main" id="{9557F392-A81C-4E99-99DC-4CE5A47BE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6" r="329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nel 3">
            <a:extLst>
              <a:ext uri="{FF2B5EF4-FFF2-40B4-BE49-F238E27FC236}">
                <a16:creationId xmlns:a16="http://schemas.microsoft.com/office/drawing/2014/main" id="{E2767A0E-1A5C-41BC-9980-7E20CD0B8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" r="658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Black Line">
            <a:extLst>
              <a:ext uri="{FF2B5EF4-FFF2-40B4-BE49-F238E27FC236}">
                <a16:creationId xmlns:a16="http://schemas.microsoft.com/office/drawing/2014/main" id="{0C072CF3-889B-4D36-ACAB-C8D002648381}"/>
              </a:ext>
            </a:extLst>
          </p:cNvPr>
          <p:cNvSpPr/>
          <p:nvPr/>
        </p:nvSpPr>
        <p:spPr>
          <a:xfrm>
            <a:off x="2646363" y="3176630"/>
            <a:ext cx="9545637" cy="21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Kick 2">
            <a:extLst>
              <a:ext uri="{FF2B5EF4-FFF2-40B4-BE49-F238E27FC236}">
                <a16:creationId xmlns:a16="http://schemas.microsoft.com/office/drawing/2014/main" id="{A2284908-71AD-4F25-B93F-E5C97926BD88}"/>
              </a:ext>
            </a:extLst>
          </p:cNvPr>
          <p:cNvSpPr>
            <a:spLocks/>
          </p:cNvSpPr>
          <p:nvPr/>
        </p:nvSpPr>
        <p:spPr bwMode="auto">
          <a:xfrm>
            <a:off x="4652962" y="1557800"/>
            <a:ext cx="4556125" cy="4357688"/>
          </a:xfrm>
          <a:custGeom>
            <a:avLst/>
            <a:gdLst>
              <a:gd name="T0" fmla="*/ 4506 w 4506"/>
              <a:gd name="T1" fmla="*/ 4322 h 4322"/>
              <a:gd name="T2" fmla="*/ 4386 w 4506"/>
              <a:gd name="T3" fmla="*/ 4146 h 4322"/>
              <a:gd name="T4" fmla="*/ 4386 w 4506"/>
              <a:gd name="T5" fmla="*/ 3878 h 4322"/>
              <a:gd name="T6" fmla="*/ 3946 w 4506"/>
              <a:gd name="T7" fmla="*/ 3506 h 4322"/>
              <a:gd name="T8" fmla="*/ 3618 w 4506"/>
              <a:gd name="T9" fmla="*/ 3170 h 4322"/>
              <a:gd name="T10" fmla="*/ 4170 w 4506"/>
              <a:gd name="T11" fmla="*/ 2942 h 4322"/>
              <a:gd name="T12" fmla="*/ 4246 w 4506"/>
              <a:gd name="T13" fmla="*/ 2462 h 4322"/>
              <a:gd name="T14" fmla="*/ 3690 w 4506"/>
              <a:gd name="T15" fmla="*/ 1682 h 4322"/>
              <a:gd name="T16" fmla="*/ 3186 w 4506"/>
              <a:gd name="T17" fmla="*/ 1446 h 4322"/>
              <a:gd name="T18" fmla="*/ 2946 w 4506"/>
              <a:gd name="T19" fmla="*/ 1218 h 4322"/>
              <a:gd name="T20" fmla="*/ 2158 w 4506"/>
              <a:gd name="T21" fmla="*/ 1178 h 4322"/>
              <a:gd name="T22" fmla="*/ 1794 w 4506"/>
              <a:gd name="T23" fmla="*/ 1506 h 4322"/>
              <a:gd name="T24" fmla="*/ 1746 w 4506"/>
              <a:gd name="T25" fmla="*/ 1446 h 4322"/>
              <a:gd name="T26" fmla="*/ 1710 w 4506"/>
              <a:gd name="T27" fmla="*/ 1290 h 4322"/>
              <a:gd name="T28" fmla="*/ 1770 w 4506"/>
              <a:gd name="T29" fmla="*/ 1062 h 4322"/>
              <a:gd name="T30" fmla="*/ 1710 w 4506"/>
              <a:gd name="T31" fmla="*/ 810 h 4322"/>
              <a:gd name="T32" fmla="*/ 1644 w 4506"/>
              <a:gd name="T33" fmla="*/ 336 h 4322"/>
              <a:gd name="T34" fmla="*/ 1368 w 4506"/>
              <a:gd name="T35" fmla="*/ 132 h 4322"/>
              <a:gd name="T36" fmla="*/ 952 w 4506"/>
              <a:gd name="T37" fmla="*/ 36 h 4322"/>
              <a:gd name="T38" fmla="*/ 232 w 4506"/>
              <a:gd name="T39" fmla="*/ 332 h 4322"/>
              <a:gd name="T40" fmla="*/ 0 w 4506"/>
              <a:gd name="T41" fmla="*/ 552 h 4322"/>
              <a:gd name="T42" fmla="*/ 72 w 4506"/>
              <a:gd name="T43" fmla="*/ 752 h 4322"/>
              <a:gd name="T44" fmla="*/ 76 w 4506"/>
              <a:gd name="T45" fmla="*/ 1040 h 4322"/>
              <a:gd name="T46" fmla="*/ 56 w 4506"/>
              <a:gd name="T47" fmla="*/ 1188 h 4322"/>
              <a:gd name="T48" fmla="*/ 148 w 4506"/>
              <a:gd name="T49" fmla="*/ 1292 h 4322"/>
              <a:gd name="T50" fmla="*/ 156 w 4506"/>
              <a:gd name="T51" fmla="*/ 1524 h 4322"/>
              <a:gd name="T52" fmla="*/ 276 w 4506"/>
              <a:gd name="T53" fmla="*/ 1748 h 4322"/>
              <a:gd name="T54" fmla="*/ 360 w 4506"/>
              <a:gd name="T55" fmla="*/ 1916 h 4322"/>
              <a:gd name="T56" fmla="*/ 424 w 4506"/>
              <a:gd name="T57" fmla="*/ 2052 h 4322"/>
              <a:gd name="T58" fmla="*/ 596 w 4506"/>
              <a:gd name="T59" fmla="*/ 2244 h 4322"/>
              <a:gd name="T60" fmla="*/ 772 w 4506"/>
              <a:gd name="T61" fmla="*/ 2216 h 4322"/>
              <a:gd name="T62" fmla="*/ 852 w 4506"/>
              <a:gd name="T63" fmla="*/ 2300 h 4322"/>
              <a:gd name="T64" fmla="*/ 840 w 4506"/>
              <a:gd name="T65" fmla="*/ 2396 h 4322"/>
              <a:gd name="T66" fmla="*/ 636 w 4506"/>
              <a:gd name="T67" fmla="*/ 2472 h 4322"/>
              <a:gd name="T68" fmla="*/ 572 w 4506"/>
              <a:gd name="T69" fmla="*/ 2536 h 4322"/>
              <a:gd name="T70" fmla="*/ 484 w 4506"/>
              <a:gd name="T71" fmla="*/ 2696 h 4322"/>
              <a:gd name="T72" fmla="*/ 576 w 4506"/>
              <a:gd name="T73" fmla="*/ 2792 h 4322"/>
              <a:gd name="T74" fmla="*/ 600 w 4506"/>
              <a:gd name="T75" fmla="*/ 3028 h 4322"/>
              <a:gd name="T76" fmla="*/ 812 w 4506"/>
              <a:gd name="T77" fmla="*/ 3140 h 4322"/>
              <a:gd name="T78" fmla="*/ 920 w 4506"/>
              <a:gd name="T79" fmla="*/ 3176 h 4322"/>
              <a:gd name="T80" fmla="*/ 828 w 4506"/>
              <a:gd name="T81" fmla="*/ 3720 h 4322"/>
              <a:gd name="T82" fmla="*/ 1060 w 4506"/>
              <a:gd name="T83" fmla="*/ 4052 h 4322"/>
              <a:gd name="T84" fmla="*/ 1044 w 4506"/>
              <a:gd name="T85" fmla="*/ 4304 h 4322"/>
              <a:gd name="T86" fmla="*/ 4506 w 4506"/>
              <a:gd name="T87" fmla="*/ 4322 h 4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506" h="4322">
                <a:moveTo>
                  <a:pt x="4506" y="4322"/>
                </a:moveTo>
                <a:cubicBezTo>
                  <a:pt x="4486" y="4306"/>
                  <a:pt x="4386" y="4162"/>
                  <a:pt x="4386" y="4146"/>
                </a:cubicBezTo>
                <a:cubicBezTo>
                  <a:pt x="4386" y="4130"/>
                  <a:pt x="4462" y="3950"/>
                  <a:pt x="4386" y="3878"/>
                </a:cubicBezTo>
                <a:cubicBezTo>
                  <a:pt x="4310" y="3806"/>
                  <a:pt x="4074" y="3610"/>
                  <a:pt x="3946" y="3506"/>
                </a:cubicBezTo>
                <a:cubicBezTo>
                  <a:pt x="3818" y="3402"/>
                  <a:pt x="3618" y="3170"/>
                  <a:pt x="3618" y="3170"/>
                </a:cubicBezTo>
                <a:cubicBezTo>
                  <a:pt x="3618" y="3170"/>
                  <a:pt x="4010" y="3110"/>
                  <a:pt x="4170" y="2942"/>
                </a:cubicBezTo>
                <a:cubicBezTo>
                  <a:pt x="4330" y="2774"/>
                  <a:pt x="4342" y="2714"/>
                  <a:pt x="4246" y="2462"/>
                </a:cubicBezTo>
                <a:cubicBezTo>
                  <a:pt x="4150" y="2210"/>
                  <a:pt x="3966" y="1802"/>
                  <a:pt x="3690" y="1682"/>
                </a:cubicBezTo>
                <a:cubicBezTo>
                  <a:pt x="3414" y="1562"/>
                  <a:pt x="3258" y="1490"/>
                  <a:pt x="3186" y="1446"/>
                </a:cubicBezTo>
                <a:cubicBezTo>
                  <a:pt x="3114" y="1402"/>
                  <a:pt x="3070" y="1274"/>
                  <a:pt x="2946" y="1218"/>
                </a:cubicBezTo>
                <a:cubicBezTo>
                  <a:pt x="2822" y="1162"/>
                  <a:pt x="2458" y="1034"/>
                  <a:pt x="2158" y="1178"/>
                </a:cubicBezTo>
                <a:cubicBezTo>
                  <a:pt x="1858" y="1322"/>
                  <a:pt x="1794" y="1506"/>
                  <a:pt x="1794" y="1506"/>
                </a:cubicBezTo>
                <a:cubicBezTo>
                  <a:pt x="1794" y="1506"/>
                  <a:pt x="1734" y="1530"/>
                  <a:pt x="1746" y="1446"/>
                </a:cubicBezTo>
                <a:cubicBezTo>
                  <a:pt x="1758" y="1362"/>
                  <a:pt x="1710" y="1290"/>
                  <a:pt x="1710" y="1290"/>
                </a:cubicBezTo>
                <a:cubicBezTo>
                  <a:pt x="1710" y="1290"/>
                  <a:pt x="1806" y="1186"/>
                  <a:pt x="1770" y="1062"/>
                </a:cubicBezTo>
                <a:cubicBezTo>
                  <a:pt x="1734" y="938"/>
                  <a:pt x="1710" y="810"/>
                  <a:pt x="1710" y="810"/>
                </a:cubicBezTo>
                <a:cubicBezTo>
                  <a:pt x="1710" y="810"/>
                  <a:pt x="1752" y="504"/>
                  <a:pt x="1644" y="336"/>
                </a:cubicBezTo>
                <a:cubicBezTo>
                  <a:pt x="1536" y="168"/>
                  <a:pt x="1368" y="132"/>
                  <a:pt x="1368" y="132"/>
                </a:cubicBezTo>
                <a:cubicBezTo>
                  <a:pt x="1368" y="132"/>
                  <a:pt x="1268" y="0"/>
                  <a:pt x="952" y="36"/>
                </a:cubicBezTo>
                <a:cubicBezTo>
                  <a:pt x="636" y="72"/>
                  <a:pt x="332" y="272"/>
                  <a:pt x="232" y="332"/>
                </a:cubicBezTo>
                <a:cubicBezTo>
                  <a:pt x="132" y="392"/>
                  <a:pt x="0" y="412"/>
                  <a:pt x="0" y="552"/>
                </a:cubicBezTo>
                <a:cubicBezTo>
                  <a:pt x="0" y="692"/>
                  <a:pt x="72" y="752"/>
                  <a:pt x="72" y="752"/>
                </a:cubicBezTo>
                <a:cubicBezTo>
                  <a:pt x="72" y="752"/>
                  <a:pt x="88" y="984"/>
                  <a:pt x="76" y="1040"/>
                </a:cubicBezTo>
                <a:cubicBezTo>
                  <a:pt x="64" y="1096"/>
                  <a:pt x="40" y="1160"/>
                  <a:pt x="56" y="1188"/>
                </a:cubicBezTo>
                <a:cubicBezTo>
                  <a:pt x="72" y="1216"/>
                  <a:pt x="132" y="1292"/>
                  <a:pt x="148" y="1292"/>
                </a:cubicBezTo>
                <a:cubicBezTo>
                  <a:pt x="164" y="1292"/>
                  <a:pt x="104" y="1420"/>
                  <a:pt x="156" y="1524"/>
                </a:cubicBezTo>
                <a:cubicBezTo>
                  <a:pt x="208" y="1628"/>
                  <a:pt x="276" y="1692"/>
                  <a:pt x="276" y="1748"/>
                </a:cubicBezTo>
                <a:cubicBezTo>
                  <a:pt x="276" y="1804"/>
                  <a:pt x="340" y="1856"/>
                  <a:pt x="360" y="1916"/>
                </a:cubicBezTo>
                <a:cubicBezTo>
                  <a:pt x="380" y="1976"/>
                  <a:pt x="408" y="2028"/>
                  <a:pt x="424" y="2052"/>
                </a:cubicBezTo>
                <a:cubicBezTo>
                  <a:pt x="440" y="2076"/>
                  <a:pt x="484" y="2232"/>
                  <a:pt x="596" y="2244"/>
                </a:cubicBezTo>
                <a:cubicBezTo>
                  <a:pt x="708" y="2256"/>
                  <a:pt x="772" y="2216"/>
                  <a:pt x="772" y="2216"/>
                </a:cubicBezTo>
                <a:cubicBezTo>
                  <a:pt x="852" y="2300"/>
                  <a:pt x="852" y="2300"/>
                  <a:pt x="852" y="2300"/>
                </a:cubicBezTo>
                <a:cubicBezTo>
                  <a:pt x="840" y="2396"/>
                  <a:pt x="840" y="2396"/>
                  <a:pt x="840" y="2396"/>
                </a:cubicBezTo>
                <a:cubicBezTo>
                  <a:pt x="840" y="2396"/>
                  <a:pt x="696" y="2424"/>
                  <a:pt x="636" y="2472"/>
                </a:cubicBezTo>
                <a:cubicBezTo>
                  <a:pt x="576" y="2520"/>
                  <a:pt x="572" y="2536"/>
                  <a:pt x="572" y="2536"/>
                </a:cubicBezTo>
                <a:cubicBezTo>
                  <a:pt x="572" y="2536"/>
                  <a:pt x="472" y="2584"/>
                  <a:pt x="484" y="2696"/>
                </a:cubicBezTo>
                <a:cubicBezTo>
                  <a:pt x="496" y="2808"/>
                  <a:pt x="576" y="2792"/>
                  <a:pt x="576" y="2792"/>
                </a:cubicBezTo>
                <a:cubicBezTo>
                  <a:pt x="576" y="2792"/>
                  <a:pt x="544" y="3000"/>
                  <a:pt x="600" y="3028"/>
                </a:cubicBezTo>
                <a:cubicBezTo>
                  <a:pt x="656" y="3056"/>
                  <a:pt x="760" y="3100"/>
                  <a:pt x="812" y="3140"/>
                </a:cubicBezTo>
                <a:cubicBezTo>
                  <a:pt x="864" y="3180"/>
                  <a:pt x="920" y="3176"/>
                  <a:pt x="920" y="3176"/>
                </a:cubicBezTo>
                <a:cubicBezTo>
                  <a:pt x="920" y="3176"/>
                  <a:pt x="760" y="3588"/>
                  <a:pt x="828" y="3720"/>
                </a:cubicBezTo>
                <a:cubicBezTo>
                  <a:pt x="896" y="3852"/>
                  <a:pt x="1044" y="4044"/>
                  <a:pt x="1060" y="4052"/>
                </a:cubicBezTo>
                <a:cubicBezTo>
                  <a:pt x="1076" y="4060"/>
                  <a:pt x="1044" y="4304"/>
                  <a:pt x="1044" y="4304"/>
                </a:cubicBezTo>
                <a:lnTo>
                  <a:pt x="4506" y="43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Kick 3">
            <a:extLst>
              <a:ext uri="{FF2B5EF4-FFF2-40B4-BE49-F238E27FC236}">
                <a16:creationId xmlns:a16="http://schemas.microsoft.com/office/drawing/2014/main" id="{1E6F6C20-F69A-4739-A181-AE81B3A3955E}"/>
              </a:ext>
            </a:extLst>
          </p:cNvPr>
          <p:cNvSpPr>
            <a:spLocks/>
          </p:cNvSpPr>
          <p:nvPr/>
        </p:nvSpPr>
        <p:spPr bwMode="auto">
          <a:xfrm>
            <a:off x="4216874" y="742246"/>
            <a:ext cx="4128839" cy="5807362"/>
          </a:xfrm>
          <a:custGeom>
            <a:avLst/>
            <a:gdLst>
              <a:gd name="T0" fmla="*/ 2970 w 3938"/>
              <a:gd name="T1" fmla="*/ 5480 h 5558"/>
              <a:gd name="T2" fmla="*/ 3042 w 3938"/>
              <a:gd name="T3" fmla="*/ 5280 h 5558"/>
              <a:gd name="T4" fmla="*/ 3354 w 3938"/>
              <a:gd name="T5" fmla="*/ 4984 h 5558"/>
              <a:gd name="T6" fmla="*/ 3794 w 3938"/>
              <a:gd name="T7" fmla="*/ 4440 h 5558"/>
              <a:gd name="T8" fmla="*/ 3722 w 3938"/>
              <a:gd name="T9" fmla="*/ 4088 h 5558"/>
              <a:gd name="T10" fmla="*/ 3370 w 3938"/>
              <a:gd name="T11" fmla="*/ 3904 h 5558"/>
              <a:gd name="T12" fmla="*/ 3106 w 3938"/>
              <a:gd name="T13" fmla="*/ 3760 h 5558"/>
              <a:gd name="T14" fmla="*/ 2730 w 3938"/>
              <a:gd name="T15" fmla="*/ 3256 h 5558"/>
              <a:gd name="T16" fmla="*/ 2410 w 3938"/>
              <a:gd name="T17" fmla="*/ 2960 h 5558"/>
              <a:gd name="T18" fmla="*/ 2314 w 3938"/>
              <a:gd name="T19" fmla="*/ 2960 h 5558"/>
              <a:gd name="T20" fmla="*/ 2162 w 3938"/>
              <a:gd name="T21" fmla="*/ 2736 h 5558"/>
              <a:gd name="T22" fmla="*/ 1634 w 3938"/>
              <a:gd name="T23" fmla="*/ 2568 h 5558"/>
              <a:gd name="T24" fmla="*/ 1450 w 3938"/>
              <a:gd name="T25" fmla="*/ 2460 h 5558"/>
              <a:gd name="T26" fmla="*/ 1242 w 3938"/>
              <a:gd name="T27" fmla="*/ 2376 h 5558"/>
              <a:gd name="T28" fmla="*/ 1730 w 3938"/>
              <a:gd name="T29" fmla="*/ 2320 h 5558"/>
              <a:gd name="T30" fmla="*/ 2138 w 3938"/>
              <a:gd name="T31" fmla="*/ 2296 h 5558"/>
              <a:gd name="T32" fmla="*/ 2370 w 3938"/>
              <a:gd name="T33" fmla="*/ 2040 h 5558"/>
              <a:gd name="T34" fmla="*/ 2754 w 3938"/>
              <a:gd name="T35" fmla="*/ 1992 h 5558"/>
              <a:gd name="T36" fmla="*/ 3074 w 3938"/>
              <a:gd name="T37" fmla="*/ 1664 h 5558"/>
              <a:gd name="T38" fmla="*/ 2802 w 3938"/>
              <a:gd name="T39" fmla="*/ 1200 h 5558"/>
              <a:gd name="T40" fmla="*/ 2626 w 3938"/>
              <a:gd name="T41" fmla="*/ 968 h 5558"/>
              <a:gd name="T42" fmla="*/ 2170 w 3938"/>
              <a:gd name="T43" fmla="*/ 432 h 5558"/>
              <a:gd name="T44" fmla="*/ 1314 w 3938"/>
              <a:gd name="T45" fmla="*/ 96 h 5558"/>
              <a:gd name="T46" fmla="*/ 1064 w 3938"/>
              <a:gd name="T47" fmla="*/ 422 h 5558"/>
              <a:gd name="T48" fmla="*/ 1504 w 3938"/>
              <a:gd name="T49" fmla="*/ 982 h 5558"/>
              <a:gd name="T50" fmla="*/ 1784 w 3938"/>
              <a:gd name="T51" fmla="*/ 1222 h 5558"/>
              <a:gd name="T52" fmla="*/ 1336 w 3938"/>
              <a:gd name="T53" fmla="*/ 1278 h 5558"/>
              <a:gd name="T54" fmla="*/ 744 w 3938"/>
              <a:gd name="T55" fmla="*/ 1534 h 5558"/>
              <a:gd name="T56" fmla="*/ 512 w 3938"/>
              <a:gd name="T57" fmla="*/ 1582 h 5558"/>
              <a:gd name="T58" fmla="*/ 280 w 3938"/>
              <a:gd name="T59" fmla="*/ 1758 h 5558"/>
              <a:gd name="T60" fmla="*/ 40 w 3938"/>
              <a:gd name="T61" fmla="*/ 1974 h 5558"/>
              <a:gd name="T62" fmla="*/ 72 w 3938"/>
              <a:gd name="T63" fmla="*/ 2342 h 5558"/>
              <a:gd name="T64" fmla="*/ 200 w 3938"/>
              <a:gd name="T65" fmla="*/ 2606 h 5558"/>
              <a:gd name="T66" fmla="*/ 448 w 3938"/>
              <a:gd name="T67" fmla="*/ 2934 h 5558"/>
              <a:gd name="T68" fmla="*/ 532 w 3938"/>
              <a:gd name="T69" fmla="*/ 3046 h 5558"/>
              <a:gd name="T70" fmla="*/ 392 w 3938"/>
              <a:gd name="T71" fmla="*/ 3174 h 5558"/>
              <a:gd name="T72" fmla="*/ 528 w 3938"/>
              <a:gd name="T73" fmla="*/ 4254 h 5558"/>
              <a:gd name="T74" fmla="*/ 656 w 3938"/>
              <a:gd name="T75" fmla="*/ 4902 h 5558"/>
              <a:gd name="T76" fmla="*/ 768 w 3938"/>
              <a:gd name="T77" fmla="*/ 5198 h 5558"/>
              <a:gd name="T78" fmla="*/ 856 w 3938"/>
              <a:gd name="T79" fmla="*/ 5302 h 5558"/>
              <a:gd name="T80" fmla="*/ 856 w 3938"/>
              <a:gd name="T81" fmla="*/ 5558 h 5558"/>
              <a:gd name="T82" fmla="*/ 1272 w 3938"/>
              <a:gd name="T83" fmla="*/ 5518 h 5558"/>
              <a:gd name="T84" fmla="*/ 1288 w 3938"/>
              <a:gd name="T85" fmla="*/ 5286 h 5558"/>
              <a:gd name="T86" fmla="*/ 1184 w 3938"/>
              <a:gd name="T87" fmla="*/ 4950 h 5558"/>
              <a:gd name="T88" fmla="*/ 1024 w 3938"/>
              <a:gd name="T89" fmla="*/ 4702 h 5558"/>
              <a:gd name="T90" fmla="*/ 936 w 3938"/>
              <a:gd name="T91" fmla="*/ 3846 h 5558"/>
              <a:gd name="T92" fmla="*/ 976 w 3938"/>
              <a:gd name="T93" fmla="*/ 3470 h 5558"/>
              <a:gd name="T94" fmla="*/ 1304 w 3938"/>
              <a:gd name="T95" fmla="*/ 3726 h 5558"/>
              <a:gd name="T96" fmla="*/ 1400 w 3938"/>
              <a:gd name="T97" fmla="*/ 4182 h 5558"/>
              <a:gd name="T98" fmla="*/ 1744 w 3938"/>
              <a:gd name="T99" fmla="*/ 4790 h 5558"/>
              <a:gd name="T100" fmla="*/ 2080 w 3938"/>
              <a:gd name="T101" fmla="*/ 4974 h 5558"/>
              <a:gd name="T102" fmla="*/ 2048 w 3938"/>
              <a:gd name="T103" fmla="*/ 5190 h 5558"/>
              <a:gd name="T104" fmla="*/ 2120 w 3938"/>
              <a:gd name="T105" fmla="*/ 5422 h 5558"/>
              <a:gd name="T106" fmla="*/ 2970 w 3938"/>
              <a:gd name="T107" fmla="*/ 5480 h 5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38" h="5558">
                <a:moveTo>
                  <a:pt x="2970" y="5480"/>
                </a:moveTo>
                <a:cubicBezTo>
                  <a:pt x="2970" y="5480"/>
                  <a:pt x="3054" y="5304"/>
                  <a:pt x="3042" y="5280"/>
                </a:cubicBezTo>
                <a:cubicBezTo>
                  <a:pt x="3030" y="5256"/>
                  <a:pt x="3198" y="5164"/>
                  <a:pt x="3354" y="4984"/>
                </a:cubicBezTo>
                <a:cubicBezTo>
                  <a:pt x="3510" y="4804"/>
                  <a:pt x="3770" y="4548"/>
                  <a:pt x="3794" y="4440"/>
                </a:cubicBezTo>
                <a:cubicBezTo>
                  <a:pt x="3818" y="4332"/>
                  <a:pt x="3938" y="4180"/>
                  <a:pt x="3722" y="4088"/>
                </a:cubicBezTo>
                <a:cubicBezTo>
                  <a:pt x="3506" y="3996"/>
                  <a:pt x="3446" y="3952"/>
                  <a:pt x="3370" y="3904"/>
                </a:cubicBezTo>
                <a:cubicBezTo>
                  <a:pt x="3294" y="3856"/>
                  <a:pt x="3166" y="3836"/>
                  <a:pt x="3106" y="3760"/>
                </a:cubicBezTo>
                <a:cubicBezTo>
                  <a:pt x="3046" y="3684"/>
                  <a:pt x="2850" y="3360"/>
                  <a:pt x="2730" y="3256"/>
                </a:cubicBezTo>
                <a:cubicBezTo>
                  <a:pt x="2610" y="3152"/>
                  <a:pt x="2434" y="2984"/>
                  <a:pt x="2410" y="2960"/>
                </a:cubicBezTo>
                <a:cubicBezTo>
                  <a:pt x="2386" y="2936"/>
                  <a:pt x="2314" y="2960"/>
                  <a:pt x="2314" y="2960"/>
                </a:cubicBezTo>
                <a:cubicBezTo>
                  <a:pt x="2314" y="2960"/>
                  <a:pt x="2442" y="2824"/>
                  <a:pt x="2162" y="2736"/>
                </a:cubicBezTo>
                <a:cubicBezTo>
                  <a:pt x="1882" y="2648"/>
                  <a:pt x="1718" y="2588"/>
                  <a:pt x="1634" y="2568"/>
                </a:cubicBezTo>
                <a:cubicBezTo>
                  <a:pt x="1550" y="2548"/>
                  <a:pt x="1578" y="2520"/>
                  <a:pt x="1450" y="2460"/>
                </a:cubicBezTo>
                <a:cubicBezTo>
                  <a:pt x="1322" y="2400"/>
                  <a:pt x="1242" y="2376"/>
                  <a:pt x="1242" y="2376"/>
                </a:cubicBezTo>
                <a:cubicBezTo>
                  <a:pt x="1242" y="2376"/>
                  <a:pt x="1558" y="2304"/>
                  <a:pt x="1730" y="2320"/>
                </a:cubicBezTo>
                <a:cubicBezTo>
                  <a:pt x="1902" y="2336"/>
                  <a:pt x="2038" y="2360"/>
                  <a:pt x="2138" y="2296"/>
                </a:cubicBezTo>
                <a:cubicBezTo>
                  <a:pt x="2238" y="2232"/>
                  <a:pt x="2370" y="2040"/>
                  <a:pt x="2370" y="2040"/>
                </a:cubicBezTo>
                <a:cubicBezTo>
                  <a:pt x="2370" y="2040"/>
                  <a:pt x="2554" y="2052"/>
                  <a:pt x="2754" y="1992"/>
                </a:cubicBezTo>
                <a:cubicBezTo>
                  <a:pt x="2954" y="1932"/>
                  <a:pt x="3102" y="1896"/>
                  <a:pt x="3074" y="1664"/>
                </a:cubicBezTo>
                <a:cubicBezTo>
                  <a:pt x="3046" y="1432"/>
                  <a:pt x="2914" y="1296"/>
                  <a:pt x="2802" y="1200"/>
                </a:cubicBezTo>
                <a:cubicBezTo>
                  <a:pt x="2690" y="1104"/>
                  <a:pt x="2670" y="1088"/>
                  <a:pt x="2626" y="968"/>
                </a:cubicBezTo>
                <a:cubicBezTo>
                  <a:pt x="2582" y="848"/>
                  <a:pt x="2458" y="580"/>
                  <a:pt x="2170" y="432"/>
                </a:cubicBezTo>
                <a:cubicBezTo>
                  <a:pt x="1882" y="284"/>
                  <a:pt x="1426" y="0"/>
                  <a:pt x="1314" y="96"/>
                </a:cubicBezTo>
                <a:cubicBezTo>
                  <a:pt x="1202" y="192"/>
                  <a:pt x="1016" y="346"/>
                  <a:pt x="1064" y="422"/>
                </a:cubicBezTo>
                <a:cubicBezTo>
                  <a:pt x="1112" y="498"/>
                  <a:pt x="1352" y="870"/>
                  <a:pt x="1504" y="982"/>
                </a:cubicBezTo>
                <a:cubicBezTo>
                  <a:pt x="1656" y="1094"/>
                  <a:pt x="1784" y="1222"/>
                  <a:pt x="1784" y="1222"/>
                </a:cubicBezTo>
                <a:cubicBezTo>
                  <a:pt x="1784" y="1222"/>
                  <a:pt x="1544" y="1190"/>
                  <a:pt x="1336" y="1278"/>
                </a:cubicBezTo>
                <a:cubicBezTo>
                  <a:pt x="1128" y="1366"/>
                  <a:pt x="808" y="1526"/>
                  <a:pt x="744" y="1534"/>
                </a:cubicBezTo>
                <a:cubicBezTo>
                  <a:pt x="680" y="1542"/>
                  <a:pt x="636" y="1478"/>
                  <a:pt x="512" y="1582"/>
                </a:cubicBezTo>
                <a:cubicBezTo>
                  <a:pt x="388" y="1686"/>
                  <a:pt x="408" y="1654"/>
                  <a:pt x="280" y="1758"/>
                </a:cubicBezTo>
                <a:cubicBezTo>
                  <a:pt x="152" y="1862"/>
                  <a:pt x="52" y="1882"/>
                  <a:pt x="40" y="1974"/>
                </a:cubicBezTo>
                <a:cubicBezTo>
                  <a:pt x="28" y="2066"/>
                  <a:pt x="0" y="2198"/>
                  <a:pt x="72" y="2342"/>
                </a:cubicBezTo>
                <a:cubicBezTo>
                  <a:pt x="144" y="2486"/>
                  <a:pt x="144" y="2530"/>
                  <a:pt x="200" y="2606"/>
                </a:cubicBezTo>
                <a:cubicBezTo>
                  <a:pt x="256" y="2682"/>
                  <a:pt x="364" y="2822"/>
                  <a:pt x="448" y="2934"/>
                </a:cubicBezTo>
                <a:cubicBezTo>
                  <a:pt x="532" y="3046"/>
                  <a:pt x="532" y="3046"/>
                  <a:pt x="532" y="3046"/>
                </a:cubicBezTo>
                <a:cubicBezTo>
                  <a:pt x="532" y="3046"/>
                  <a:pt x="396" y="3106"/>
                  <a:pt x="392" y="3174"/>
                </a:cubicBezTo>
                <a:cubicBezTo>
                  <a:pt x="388" y="3242"/>
                  <a:pt x="480" y="4098"/>
                  <a:pt x="528" y="4254"/>
                </a:cubicBezTo>
                <a:cubicBezTo>
                  <a:pt x="576" y="4410"/>
                  <a:pt x="620" y="4814"/>
                  <a:pt x="656" y="4902"/>
                </a:cubicBezTo>
                <a:cubicBezTo>
                  <a:pt x="692" y="4990"/>
                  <a:pt x="668" y="5170"/>
                  <a:pt x="768" y="5198"/>
                </a:cubicBezTo>
                <a:cubicBezTo>
                  <a:pt x="868" y="5226"/>
                  <a:pt x="852" y="5246"/>
                  <a:pt x="856" y="5302"/>
                </a:cubicBezTo>
                <a:cubicBezTo>
                  <a:pt x="860" y="5358"/>
                  <a:pt x="856" y="5558"/>
                  <a:pt x="856" y="5558"/>
                </a:cubicBezTo>
                <a:cubicBezTo>
                  <a:pt x="1272" y="5518"/>
                  <a:pt x="1272" y="5518"/>
                  <a:pt x="1272" y="5518"/>
                </a:cubicBezTo>
                <a:cubicBezTo>
                  <a:pt x="1272" y="5518"/>
                  <a:pt x="1308" y="5362"/>
                  <a:pt x="1288" y="5286"/>
                </a:cubicBezTo>
                <a:cubicBezTo>
                  <a:pt x="1268" y="5210"/>
                  <a:pt x="1228" y="5054"/>
                  <a:pt x="1184" y="4950"/>
                </a:cubicBezTo>
                <a:cubicBezTo>
                  <a:pt x="1140" y="4846"/>
                  <a:pt x="1040" y="4750"/>
                  <a:pt x="1024" y="4702"/>
                </a:cubicBezTo>
                <a:cubicBezTo>
                  <a:pt x="1008" y="4654"/>
                  <a:pt x="920" y="3934"/>
                  <a:pt x="936" y="3846"/>
                </a:cubicBezTo>
                <a:cubicBezTo>
                  <a:pt x="952" y="3758"/>
                  <a:pt x="976" y="3470"/>
                  <a:pt x="976" y="3470"/>
                </a:cubicBezTo>
                <a:cubicBezTo>
                  <a:pt x="976" y="3470"/>
                  <a:pt x="1276" y="3654"/>
                  <a:pt x="1304" y="3726"/>
                </a:cubicBezTo>
                <a:cubicBezTo>
                  <a:pt x="1332" y="3798"/>
                  <a:pt x="1292" y="3982"/>
                  <a:pt x="1400" y="4182"/>
                </a:cubicBezTo>
                <a:cubicBezTo>
                  <a:pt x="1508" y="4382"/>
                  <a:pt x="1608" y="4666"/>
                  <a:pt x="1744" y="4790"/>
                </a:cubicBezTo>
                <a:cubicBezTo>
                  <a:pt x="1880" y="4914"/>
                  <a:pt x="2020" y="4962"/>
                  <a:pt x="2080" y="4974"/>
                </a:cubicBezTo>
                <a:cubicBezTo>
                  <a:pt x="2140" y="4986"/>
                  <a:pt x="1988" y="5110"/>
                  <a:pt x="2048" y="5190"/>
                </a:cubicBezTo>
                <a:cubicBezTo>
                  <a:pt x="2108" y="5270"/>
                  <a:pt x="2120" y="5422"/>
                  <a:pt x="2120" y="5422"/>
                </a:cubicBezTo>
                <a:lnTo>
                  <a:pt x="2970" y="54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Kick 4">
            <a:extLst>
              <a:ext uri="{FF2B5EF4-FFF2-40B4-BE49-F238E27FC236}">
                <a16:creationId xmlns:a16="http://schemas.microsoft.com/office/drawing/2014/main" id="{354F0F48-11F1-431B-987B-69F15E33FA0F}"/>
              </a:ext>
            </a:extLst>
          </p:cNvPr>
          <p:cNvSpPr>
            <a:spLocks/>
          </p:cNvSpPr>
          <p:nvPr/>
        </p:nvSpPr>
        <p:spPr bwMode="auto">
          <a:xfrm>
            <a:off x="3906046" y="2231300"/>
            <a:ext cx="2173288" cy="2841625"/>
          </a:xfrm>
          <a:custGeom>
            <a:avLst/>
            <a:gdLst>
              <a:gd name="T0" fmla="*/ 1726 w 2150"/>
              <a:gd name="T1" fmla="*/ 2638 h 2820"/>
              <a:gd name="T2" fmla="*/ 1746 w 2150"/>
              <a:gd name="T3" fmla="*/ 2202 h 2820"/>
              <a:gd name="T4" fmla="*/ 1750 w 2150"/>
              <a:gd name="T5" fmla="*/ 1878 h 2820"/>
              <a:gd name="T6" fmla="*/ 1750 w 2150"/>
              <a:gd name="T7" fmla="*/ 1758 h 2820"/>
              <a:gd name="T8" fmla="*/ 2110 w 2150"/>
              <a:gd name="T9" fmla="*/ 1430 h 2820"/>
              <a:gd name="T10" fmla="*/ 2130 w 2150"/>
              <a:gd name="T11" fmla="*/ 1222 h 2820"/>
              <a:gd name="T12" fmla="*/ 2016 w 2150"/>
              <a:gd name="T13" fmla="*/ 944 h 2820"/>
              <a:gd name="T14" fmla="*/ 1908 w 2150"/>
              <a:gd name="T15" fmla="*/ 640 h 2820"/>
              <a:gd name="T16" fmla="*/ 1724 w 2150"/>
              <a:gd name="T17" fmla="*/ 484 h 2820"/>
              <a:gd name="T18" fmla="*/ 1544 w 2150"/>
              <a:gd name="T19" fmla="*/ 352 h 2820"/>
              <a:gd name="T20" fmla="*/ 1444 w 2150"/>
              <a:gd name="T21" fmla="*/ 280 h 2820"/>
              <a:gd name="T22" fmla="*/ 1272 w 2150"/>
              <a:gd name="T23" fmla="*/ 56 h 2820"/>
              <a:gd name="T24" fmla="*/ 1008 w 2150"/>
              <a:gd name="T25" fmla="*/ 88 h 2820"/>
              <a:gd name="T26" fmla="*/ 916 w 2150"/>
              <a:gd name="T27" fmla="*/ 152 h 2820"/>
              <a:gd name="T28" fmla="*/ 888 w 2150"/>
              <a:gd name="T29" fmla="*/ 204 h 2820"/>
              <a:gd name="T30" fmla="*/ 904 w 2150"/>
              <a:gd name="T31" fmla="*/ 320 h 2820"/>
              <a:gd name="T32" fmla="*/ 864 w 2150"/>
              <a:gd name="T33" fmla="*/ 404 h 2820"/>
              <a:gd name="T34" fmla="*/ 760 w 2150"/>
              <a:gd name="T35" fmla="*/ 728 h 2820"/>
              <a:gd name="T36" fmla="*/ 716 w 2150"/>
              <a:gd name="T37" fmla="*/ 1068 h 2820"/>
              <a:gd name="T38" fmla="*/ 264 w 2150"/>
              <a:gd name="T39" fmla="*/ 1436 h 2820"/>
              <a:gd name="T40" fmla="*/ 28 w 2150"/>
              <a:gd name="T41" fmla="*/ 1756 h 2820"/>
              <a:gd name="T42" fmla="*/ 300 w 2150"/>
              <a:gd name="T43" fmla="*/ 2164 h 2820"/>
              <a:gd name="T44" fmla="*/ 388 w 2150"/>
              <a:gd name="T45" fmla="*/ 2368 h 2820"/>
              <a:gd name="T46" fmla="*/ 284 w 2150"/>
              <a:gd name="T47" fmla="*/ 2524 h 2820"/>
              <a:gd name="T48" fmla="*/ 264 w 2150"/>
              <a:gd name="T49" fmla="*/ 2636 h 2820"/>
              <a:gd name="T50" fmla="*/ 584 w 2150"/>
              <a:gd name="T51" fmla="*/ 2660 h 2820"/>
              <a:gd name="T52" fmla="*/ 728 w 2150"/>
              <a:gd name="T53" fmla="*/ 2492 h 2820"/>
              <a:gd name="T54" fmla="*/ 796 w 2150"/>
              <a:gd name="T55" fmla="*/ 2304 h 2820"/>
              <a:gd name="T56" fmla="*/ 856 w 2150"/>
              <a:gd name="T57" fmla="*/ 2260 h 2820"/>
              <a:gd name="T58" fmla="*/ 920 w 2150"/>
              <a:gd name="T59" fmla="*/ 2284 h 2820"/>
              <a:gd name="T60" fmla="*/ 1088 w 2150"/>
              <a:gd name="T61" fmla="*/ 2072 h 2820"/>
              <a:gd name="T62" fmla="*/ 956 w 2150"/>
              <a:gd name="T63" fmla="*/ 1888 h 2820"/>
              <a:gd name="T64" fmla="*/ 872 w 2150"/>
              <a:gd name="T65" fmla="*/ 1824 h 2820"/>
              <a:gd name="T66" fmla="*/ 952 w 2150"/>
              <a:gd name="T67" fmla="*/ 1760 h 2820"/>
              <a:gd name="T68" fmla="*/ 972 w 2150"/>
              <a:gd name="T69" fmla="*/ 1644 h 2820"/>
              <a:gd name="T70" fmla="*/ 1084 w 2150"/>
              <a:gd name="T71" fmla="*/ 1584 h 2820"/>
              <a:gd name="T72" fmla="*/ 1304 w 2150"/>
              <a:gd name="T73" fmla="*/ 1712 h 2820"/>
              <a:gd name="T74" fmla="*/ 1328 w 2150"/>
              <a:gd name="T75" fmla="*/ 2100 h 2820"/>
              <a:gd name="T76" fmla="*/ 1344 w 2150"/>
              <a:gd name="T77" fmla="*/ 2220 h 2820"/>
              <a:gd name="T78" fmla="*/ 1328 w 2150"/>
              <a:gd name="T79" fmla="*/ 2328 h 2820"/>
              <a:gd name="T80" fmla="*/ 1284 w 2150"/>
              <a:gd name="T81" fmla="*/ 2704 h 2820"/>
              <a:gd name="T82" fmla="*/ 1726 w 2150"/>
              <a:gd name="T83" fmla="*/ 2638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50" h="2820">
                <a:moveTo>
                  <a:pt x="1726" y="2638"/>
                </a:moveTo>
                <a:cubicBezTo>
                  <a:pt x="1726" y="2638"/>
                  <a:pt x="1766" y="2286"/>
                  <a:pt x="1746" y="2202"/>
                </a:cubicBezTo>
                <a:cubicBezTo>
                  <a:pt x="1726" y="2118"/>
                  <a:pt x="1766" y="1970"/>
                  <a:pt x="1750" y="1878"/>
                </a:cubicBezTo>
                <a:cubicBezTo>
                  <a:pt x="1734" y="1786"/>
                  <a:pt x="1750" y="1758"/>
                  <a:pt x="1750" y="1758"/>
                </a:cubicBezTo>
                <a:cubicBezTo>
                  <a:pt x="1750" y="1758"/>
                  <a:pt x="2082" y="1478"/>
                  <a:pt x="2110" y="1430"/>
                </a:cubicBezTo>
                <a:cubicBezTo>
                  <a:pt x="2138" y="1382"/>
                  <a:pt x="2150" y="1286"/>
                  <a:pt x="2130" y="1222"/>
                </a:cubicBezTo>
                <a:cubicBezTo>
                  <a:pt x="2110" y="1158"/>
                  <a:pt x="2028" y="992"/>
                  <a:pt x="2016" y="944"/>
                </a:cubicBezTo>
                <a:cubicBezTo>
                  <a:pt x="2004" y="896"/>
                  <a:pt x="1956" y="752"/>
                  <a:pt x="1908" y="640"/>
                </a:cubicBezTo>
                <a:cubicBezTo>
                  <a:pt x="1860" y="528"/>
                  <a:pt x="1748" y="520"/>
                  <a:pt x="1724" y="484"/>
                </a:cubicBezTo>
                <a:cubicBezTo>
                  <a:pt x="1700" y="448"/>
                  <a:pt x="1576" y="376"/>
                  <a:pt x="1544" y="352"/>
                </a:cubicBezTo>
                <a:cubicBezTo>
                  <a:pt x="1512" y="328"/>
                  <a:pt x="1464" y="288"/>
                  <a:pt x="1444" y="280"/>
                </a:cubicBezTo>
                <a:cubicBezTo>
                  <a:pt x="1424" y="272"/>
                  <a:pt x="1448" y="112"/>
                  <a:pt x="1272" y="56"/>
                </a:cubicBezTo>
                <a:cubicBezTo>
                  <a:pt x="1096" y="0"/>
                  <a:pt x="1048" y="64"/>
                  <a:pt x="1008" y="88"/>
                </a:cubicBezTo>
                <a:cubicBezTo>
                  <a:pt x="968" y="112"/>
                  <a:pt x="944" y="148"/>
                  <a:pt x="916" y="152"/>
                </a:cubicBezTo>
                <a:cubicBezTo>
                  <a:pt x="888" y="156"/>
                  <a:pt x="876" y="168"/>
                  <a:pt x="888" y="204"/>
                </a:cubicBezTo>
                <a:cubicBezTo>
                  <a:pt x="900" y="240"/>
                  <a:pt x="908" y="296"/>
                  <a:pt x="904" y="320"/>
                </a:cubicBezTo>
                <a:cubicBezTo>
                  <a:pt x="900" y="344"/>
                  <a:pt x="884" y="320"/>
                  <a:pt x="864" y="404"/>
                </a:cubicBezTo>
                <a:cubicBezTo>
                  <a:pt x="844" y="488"/>
                  <a:pt x="776" y="644"/>
                  <a:pt x="760" y="728"/>
                </a:cubicBezTo>
                <a:cubicBezTo>
                  <a:pt x="744" y="812"/>
                  <a:pt x="768" y="1012"/>
                  <a:pt x="716" y="1068"/>
                </a:cubicBezTo>
                <a:cubicBezTo>
                  <a:pt x="664" y="1124"/>
                  <a:pt x="324" y="1368"/>
                  <a:pt x="264" y="1436"/>
                </a:cubicBezTo>
                <a:cubicBezTo>
                  <a:pt x="204" y="1504"/>
                  <a:pt x="0" y="1608"/>
                  <a:pt x="28" y="1756"/>
                </a:cubicBezTo>
                <a:cubicBezTo>
                  <a:pt x="56" y="1904"/>
                  <a:pt x="236" y="2048"/>
                  <a:pt x="300" y="2164"/>
                </a:cubicBezTo>
                <a:cubicBezTo>
                  <a:pt x="364" y="2280"/>
                  <a:pt x="388" y="2368"/>
                  <a:pt x="388" y="2368"/>
                </a:cubicBezTo>
                <a:cubicBezTo>
                  <a:pt x="388" y="2368"/>
                  <a:pt x="292" y="2488"/>
                  <a:pt x="284" y="2524"/>
                </a:cubicBezTo>
                <a:cubicBezTo>
                  <a:pt x="276" y="2560"/>
                  <a:pt x="264" y="2636"/>
                  <a:pt x="264" y="2636"/>
                </a:cubicBezTo>
                <a:cubicBezTo>
                  <a:pt x="584" y="2660"/>
                  <a:pt x="584" y="2660"/>
                  <a:pt x="584" y="2660"/>
                </a:cubicBezTo>
                <a:cubicBezTo>
                  <a:pt x="584" y="2660"/>
                  <a:pt x="700" y="2552"/>
                  <a:pt x="728" y="2492"/>
                </a:cubicBezTo>
                <a:cubicBezTo>
                  <a:pt x="756" y="2432"/>
                  <a:pt x="776" y="2340"/>
                  <a:pt x="796" y="2304"/>
                </a:cubicBezTo>
                <a:cubicBezTo>
                  <a:pt x="816" y="2268"/>
                  <a:pt x="856" y="2260"/>
                  <a:pt x="856" y="2260"/>
                </a:cubicBezTo>
                <a:cubicBezTo>
                  <a:pt x="856" y="2260"/>
                  <a:pt x="848" y="2300"/>
                  <a:pt x="920" y="2284"/>
                </a:cubicBezTo>
                <a:cubicBezTo>
                  <a:pt x="992" y="2268"/>
                  <a:pt x="1124" y="2196"/>
                  <a:pt x="1088" y="2072"/>
                </a:cubicBezTo>
                <a:cubicBezTo>
                  <a:pt x="1052" y="1948"/>
                  <a:pt x="1004" y="1920"/>
                  <a:pt x="956" y="1888"/>
                </a:cubicBezTo>
                <a:cubicBezTo>
                  <a:pt x="908" y="1856"/>
                  <a:pt x="872" y="1824"/>
                  <a:pt x="872" y="1824"/>
                </a:cubicBezTo>
                <a:cubicBezTo>
                  <a:pt x="872" y="1824"/>
                  <a:pt x="924" y="1752"/>
                  <a:pt x="952" y="1760"/>
                </a:cubicBezTo>
                <a:cubicBezTo>
                  <a:pt x="980" y="1768"/>
                  <a:pt x="952" y="1684"/>
                  <a:pt x="972" y="1644"/>
                </a:cubicBezTo>
                <a:cubicBezTo>
                  <a:pt x="992" y="1604"/>
                  <a:pt x="1084" y="1584"/>
                  <a:pt x="1084" y="1584"/>
                </a:cubicBezTo>
                <a:cubicBezTo>
                  <a:pt x="1304" y="1712"/>
                  <a:pt x="1304" y="1712"/>
                  <a:pt x="1304" y="1712"/>
                </a:cubicBezTo>
                <a:cubicBezTo>
                  <a:pt x="1304" y="1712"/>
                  <a:pt x="1312" y="2032"/>
                  <a:pt x="1328" y="2100"/>
                </a:cubicBezTo>
                <a:cubicBezTo>
                  <a:pt x="1344" y="2168"/>
                  <a:pt x="1344" y="2220"/>
                  <a:pt x="1344" y="2220"/>
                </a:cubicBezTo>
                <a:cubicBezTo>
                  <a:pt x="1344" y="2220"/>
                  <a:pt x="1312" y="2280"/>
                  <a:pt x="1328" y="2328"/>
                </a:cubicBezTo>
                <a:cubicBezTo>
                  <a:pt x="1344" y="2376"/>
                  <a:pt x="1296" y="2588"/>
                  <a:pt x="1284" y="2704"/>
                </a:cubicBezTo>
                <a:cubicBezTo>
                  <a:pt x="1272" y="2820"/>
                  <a:pt x="1726" y="2638"/>
                  <a:pt x="1726" y="26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Kick 1 (pivot)">
            <a:extLst>
              <a:ext uri="{FF2B5EF4-FFF2-40B4-BE49-F238E27FC236}">
                <a16:creationId xmlns:a16="http://schemas.microsoft.com/office/drawing/2014/main" id="{9BBC96FF-3D80-4AE2-AAD8-621813659D02}"/>
              </a:ext>
            </a:extLst>
          </p:cNvPr>
          <p:cNvGrpSpPr/>
          <p:nvPr/>
        </p:nvGrpSpPr>
        <p:grpSpPr>
          <a:xfrm>
            <a:off x="6112667" y="896044"/>
            <a:ext cx="9447594" cy="13899845"/>
            <a:chOff x="4121150" y="-63500"/>
            <a:chExt cx="11431588" cy="16818812"/>
          </a:xfrm>
        </p:grpSpPr>
        <p:sp>
          <p:nvSpPr>
            <p:cNvPr id="36" name="Kick 1">
              <a:extLst>
                <a:ext uri="{FF2B5EF4-FFF2-40B4-BE49-F238E27FC236}">
                  <a16:creationId xmlns:a16="http://schemas.microsoft.com/office/drawing/2014/main" id="{DEE9FF28-29B3-41C3-90DD-D2D497A19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0" y="-63500"/>
              <a:ext cx="5830888" cy="6923088"/>
            </a:xfrm>
            <a:custGeom>
              <a:avLst/>
              <a:gdLst>
                <a:gd name="T0" fmla="*/ 5420 w 5764"/>
                <a:gd name="T1" fmla="*/ 6692 h 6868"/>
                <a:gd name="T2" fmla="*/ 5644 w 5764"/>
                <a:gd name="T3" fmla="*/ 5588 h 6868"/>
                <a:gd name="T4" fmla="*/ 5212 w 5764"/>
                <a:gd name="T5" fmla="*/ 4532 h 6868"/>
                <a:gd name="T6" fmla="*/ 4964 w 5764"/>
                <a:gd name="T7" fmla="*/ 4180 h 6868"/>
                <a:gd name="T8" fmla="*/ 4548 w 5764"/>
                <a:gd name="T9" fmla="*/ 3212 h 6868"/>
                <a:gd name="T10" fmla="*/ 3436 w 5764"/>
                <a:gd name="T11" fmla="*/ 2760 h 6868"/>
                <a:gd name="T12" fmla="*/ 2740 w 5764"/>
                <a:gd name="T13" fmla="*/ 2868 h 6868"/>
                <a:gd name="T14" fmla="*/ 2788 w 5764"/>
                <a:gd name="T15" fmla="*/ 2612 h 6868"/>
                <a:gd name="T16" fmla="*/ 2740 w 5764"/>
                <a:gd name="T17" fmla="*/ 2436 h 6868"/>
                <a:gd name="T18" fmla="*/ 2620 w 5764"/>
                <a:gd name="T19" fmla="*/ 2380 h 6868"/>
                <a:gd name="T20" fmla="*/ 2620 w 5764"/>
                <a:gd name="T21" fmla="*/ 2108 h 6868"/>
                <a:gd name="T22" fmla="*/ 2900 w 5764"/>
                <a:gd name="T23" fmla="*/ 1708 h 6868"/>
                <a:gd name="T24" fmla="*/ 2868 w 5764"/>
                <a:gd name="T25" fmla="*/ 1428 h 6868"/>
                <a:gd name="T26" fmla="*/ 2700 w 5764"/>
                <a:gd name="T27" fmla="*/ 348 h 6868"/>
                <a:gd name="T28" fmla="*/ 2168 w 5764"/>
                <a:gd name="T29" fmla="*/ 136 h 6868"/>
                <a:gd name="T30" fmla="*/ 1292 w 5764"/>
                <a:gd name="T31" fmla="*/ 188 h 6868"/>
                <a:gd name="T32" fmla="*/ 737 w 5764"/>
                <a:gd name="T33" fmla="*/ 483 h 6868"/>
                <a:gd name="T34" fmla="*/ 530 w 5764"/>
                <a:gd name="T35" fmla="*/ 681 h 6868"/>
                <a:gd name="T36" fmla="*/ 435 w 5764"/>
                <a:gd name="T37" fmla="*/ 878 h 6868"/>
                <a:gd name="T38" fmla="*/ 554 w 5764"/>
                <a:gd name="T39" fmla="*/ 1082 h 6868"/>
                <a:gd name="T40" fmla="*/ 451 w 5764"/>
                <a:gd name="T41" fmla="*/ 1575 h 6868"/>
                <a:gd name="T42" fmla="*/ 569 w 5764"/>
                <a:gd name="T43" fmla="*/ 1742 h 6868"/>
                <a:gd name="T44" fmla="*/ 572 w 5764"/>
                <a:gd name="T45" fmla="*/ 2023 h 6868"/>
                <a:gd name="T46" fmla="*/ 762 w 5764"/>
                <a:gd name="T47" fmla="*/ 2489 h 6868"/>
                <a:gd name="T48" fmla="*/ 838 w 5764"/>
                <a:gd name="T49" fmla="*/ 2713 h 6868"/>
                <a:gd name="T50" fmla="*/ 1080 w 5764"/>
                <a:gd name="T51" fmla="*/ 2998 h 6868"/>
                <a:gd name="T52" fmla="*/ 1044 w 5764"/>
                <a:gd name="T53" fmla="*/ 3260 h 6868"/>
                <a:gd name="T54" fmla="*/ 1224 w 5764"/>
                <a:gd name="T55" fmla="*/ 3380 h 6868"/>
                <a:gd name="T56" fmla="*/ 1108 w 5764"/>
                <a:gd name="T57" fmla="*/ 3556 h 6868"/>
                <a:gd name="T58" fmla="*/ 1100 w 5764"/>
                <a:gd name="T59" fmla="*/ 3660 h 6868"/>
                <a:gd name="T60" fmla="*/ 716 w 5764"/>
                <a:gd name="T61" fmla="*/ 4012 h 6868"/>
                <a:gd name="T62" fmla="*/ 140 w 5764"/>
                <a:gd name="T63" fmla="*/ 4524 h 6868"/>
                <a:gd name="T64" fmla="*/ 180 w 5764"/>
                <a:gd name="T65" fmla="*/ 5020 h 6868"/>
                <a:gd name="T66" fmla="*/ 76 w 5764"/>
                <a:gd name="T67" fmla="*/ 5532 h 6868"/>
                <a:gd name="T68" fmla="*/ 108 w 5764"/>
                <a:gd name="T69" fmla="*/ 5852 h 6868"/>
                <a:gd name="T70" fmla="*/ 4 w 5764"/>
                <a:gd name="T71" fmla="*/ 6276 h 6868"/>
                <a:gd name="T72" fmla="*/ 60 w 5764"/>
                <a:gd name="T73" fmla="*/ 6868 h 6868"/>
                <a:gd name="T74" fmla="*/ 5420 w 5764"/>
                <a:gd name="T75" fmla="*/ 6692 h 6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4" h="6868">
                  <a:moveTo>
                    <a:pt x="5420" y="6692"/>
                  </a:moveTo>
                  <a:cubicBezTo>
                    <a:pt x="5420" y="6692"/>
                    <a:pt x="5764" y="6028"/>
                    <a:pt x="5644" y="5588"/>
                  </a:cubicBezTo>
                  <a:cubicBezTo>
                    <a:pt x="5524" y="5148"/>
                    <a:pt x="5416" y="4828"/>
                    <a:pt x="5212" y="4532"/>
                  </a:cubicBezTo>
                  <a:cubicBezTo>
                    <a:pt x="5008" y="4236"/>
                    <a:pt x="4964" y="4180"/>
                    <a:pt x="4964" y="4180"/>
                  </a:cubicBezTo>
                  <a:cubicBezTo>
                    <a:pt x="4964" y="4180"/>
                    <a:pt x="4888" y="3536"/>
                    <a:pt x="4548" y="3212"/>
                  </a:cubicBezTo>
                  <a:cubicBezTo>
                    <a:pt x="4208" y="2888"/>
                    <a:pt x="3944" y="2768"/>
                    <a:pt x="3436" y="2760"/>
                  </a:cubicBezTo>
                  <a:cubicBezTo>
                    <a:pt x="2928" y="2752"/>
                    <a:pt x="2740" y="2868"/>
                    <a:pt x="2740" y="2868"/>
                  </a:cubicBezTo>
                  <a:cubicBezTo>
                    <a:pt x="2740" y="2868"/>
                    <a:pt x="2800" y="2660"/>
                    <a:pt x="2788" y="2612"/>
                  </a:cubicBezTo>
                  <a:cubicBezTo>
                    <a:pt x="2776" y="2564"/>
                    <a:pt x="2760" y="2444"/>
                    <a:pt x="2740" y="2436"/>
                  </a:cubicBezTo>
                  <a:cubicBezTo>
                    <a:pt x="2720" y="2428"/>
                    <a:pt x="2620" y="2380"/>
                    <a:pt x="2620" y="2380"/>
                  </a:cubicBezTo>
                  <a:cubicBezTo>
                    <a:pt x="2620" y="2380"/>
                    <a:pt x="2588" y="2124"/>
                    <a:pt x="2620" y="2108"/>
                  </a:cubicBezTo>
                  <a:cubicBezTo>
                    <a:pt x="2652" y="2092"/>
                    <a:pt x="2888" y="1872"/>
                    <a:pt x="2900" y="1708"/>
                  </a:cubicBezTo>
                  <a:cubicBezTo>
                    <a:pt x="2912" y="1544"/>
                    <a:pt x="2872" y="1464"/>
                    <a:pt x="2868" y="1428"/>
                  </a:cubicBezTo>
                  <a:cubicBezTo>
                    <a:pt x="2864" y="1392"/>
                    <a:pt x="3068" y="656"/>
                    <a:pt x="2700" y="348"/>
                  </a:cubicBezTo>
                  <a:cubicBezTo>
                    <a:pt x="2370" y="72"/>
                    <a:pt x="2168" y="136"/>
                    <a:pt x="2168" y="136"/>
                  </a:cubicBezTo>
                  <a:cubicBezTo>
                    <a:pt x="1876" y="64"/>
                    <a:pt x="1644" y="0"/>
                    <a:pt x="1292" y="188"/>
                  </a:cubicBezTo>
                  <a:cubicBezTo>
                    <a:pt x="940" y="376"/>
                    <a:pt x="904" y="419"/>
                    <a:pt x="737" y="483"/>
                  </a:cubicBezTo>
                  <a:cubicBezTo>
                    <a:pt x="571" y="548"/>
                    <a:pt x="530" y="627"/>
                    <a:pt x="530" y="681"/>
                  </a:cubicBezTo>
                  <a:cubicBezTo>
                    <a:pt x="530" y="734"/>
                    <a:pt x="432" y="772"/>
                    <a:pt x="435" y="878"/>
                  </a:cubicBezTo>
                  <a:cubicBezTo>
                    <a:pt x="439" y="1048"/>
                    <a:pt x="506" y="1061"/>
                    <a:pt x="554" y="1082"/>
                  </a:cubicBezTo>
                  <a:cubicBezTo>
                    <a:pt x="647" y="1124"/>
                    <a:pt x="448" y="1499"/>
                    <a:pt x="451" y="1575"/>
                  </a:cubicBezTo>
                  <a:cubicBezTo>
                    <a:pt x="455" y="1651"/>
                    <a:pt x="569" y="1693"/>
                    <a:pt x="569" y="1742"/>
                  </a:cubicBezTo>
                  <a:cubicBezTo>
                    <a:pt x="569" y="1791"/>
                    <a:pt x="559" y="1965"/>
                    <a:pt x="572" y="2023"/>
                  </a:cubicBezTo>
                  <a:cubicBezTo>
                    <a:pt x="613" y="2193"/>
                    <a:pt x="756" y="2402"/>
                    <a:pt x="762" y="2489"/>
                  </a:cubicBezTo>
                  <a:cubicBezTo>
                    <a:pt x="768" y="2576"/>
                    <a:pt x="799" y="2686"/>
                    <a:pt x="838" y="2713"/>
                  </a:cubicBezTo>
                  <a:cubicBezTo>
                    <a:pt x="878" y="2739"/>
                    <a:pt x="982" y="3013"/>
                    <a:pt x="1080" y="2998"/>
                  </a:cubicBezTo>
                  <a:cubicBezTo>
                    <a:pt x="1080" y="2998"/>
                    <a:pt x="964" y="3228"/>
                    <a:pt x="1044" y="3260"/>
                  </a:cubicBezTo>
                  <a:cubicBezTo>
                    <a:pt x="1124" y="3292"/>
                    <a:pt x="1224" y="3380"/>
                    <a:pt x="1224" y="3380"/>
                  </a:cubicBezTo>
                  <a:cubicBezTo>
                    <a:pt x="1224" y="3380"/>
                    <a:pt x="1116" y="3452"/>
                    <a:pt x="1108" y="3556"/>
                  </a:cubicBezTo>
                  <a:cubicBezTo>
                    <a:pt x="1100" y="3660"/>
                    <a:pt x="1100" y="3660"/>
                    <a:pt x="1100" y="3660"/>
                  </a:cubicBezTo>
                  <a:cubicBezTo>
                    <a:pt x="1100" y="3660"/>
                    <a:pt x="904" y="3920"/>
                    <a:pt x="716" y="4012"/>
                  </a:cubicBezTo>
                  <a:cubicBezTo>
                    <a:pt x="528" y="4104"/>
                    <a:pt x="188" y="4188"/>
                    <a:pt x="140" y="4524"/>
                  </a:cubicBezTo>
                  <a:cubicBezTo>
                    <a:pt x="92" y="4860"/>
                    <a:pt x="180" y="5020"/>
                    <a:pt x="180" y="5020"/>
                  </a:cubicBezTo>
                  <a:cubicBezTo>
                    <a:pt x="180" y="5020"/>
                    <a:pt x="92" y="5352"/>
                    <a:pt x="76" y="5532"/>
                  </a:cubicBezTo>
                  <a:cubicBezTo>
                    <a:pt x="60" y="5712"/>
                    <a:pt x="108" y="5852"/>
                    <a:pt x="108" y="5852"/>
                  </a:cubicBezTo>
                  <a:cubicBezTo>
                    <a:pt x="108" y="5852"/>
                    <a:pt x="8" y="6096"/>
                    <a:pt x="4" y="6276"/>
                  </a:cubicBezTo>
                  <a:cubicBezTo>
                    <a:pt x="0" y="6456"/>
                    <a:pt x="60" y="6868"/>
                    <a:pt x="60" y="6868"/>
                  </a:cubicBezTo>
                  <a:lnTo>
                    <a:pt x="5420" y="669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null">
              <a:extLst>
                <a:ext uri="{FF2B5EF4-FFF2-40B4-BE49-F238E27FC236}">
                  <a16:creationId xmlns:a16="http://schemas.microsoft.com/office/drawing/2014/main" id="{9B62CDDE-AAF1-4F22-BC41-6FEA7D37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1850" y="9832224"/>
              <a:ext cx="5830888" cy="6923088"/>
            </a:xfrm>
            <a:custGeom>
              <a:avLst/>
              <a:gdLst>
                <a:gd name="T0" fmla="*/ 5420 w 5764"/>
                <a:gd name="T1" fmla="*/ 6692 h 6868"/>
                <a:gd name="T2" fmla="*/ 5644 w 5764"/>
                <a:gd name="T3" fmla="*/ 5588 h 6868"/>
                <a:gd name="T4" fmla="*/ 5212 w 5764"/>
                <a:gd name="T5" fmla="*/ 4532 h 6868"/>
                <a:gd name="T6" fmla="*/ 4964 w 5764"/>
                <a:gd name="T7" fmla="*/ 4180 h 6868"/>
                <a:gd name="T8" fmla="*/ 4548 w 5764"/>
                <a:gd name="T9" fmla="*/ 3212 h 6868"/>
                <a:gd name="T10" fmla="*/ 3436 w 5764"/>
                <a:gd name="T11" fmla="*/ 2760 h 6868"/>
                <a:gd name="T12" fmla="*/ 2740 w 5764"/>
                <a:gd name="T13" fmla="*/ 2868 h 6868"/>
                <a:gd name="T14" fmla="*/ 2788 w 5764"/>
                <a:gd name="T15" fmla="*/ 2612 h 6868"/>
                <a:gd name="T16" fmla="*/ 2740 w 5764"/>
                <a:gd name="T17" fmla="*/ 2436 h 6868"/>
                <a:gd name="T18" fmla="*/ 2620 w 5764"/>
                <a:gd name="T19" fmla="*/ 2380 h 6868"/>
                <a:gd name="T20" fmla="*/ 2620 w 5764"/>
                <a:gd name="T21" fmla="*/ 2108 h 6868"/>
                <a:gd name="T22" fmla="*/ 2900 w 5764"/>
                <a:gd name="T23" fmla="*/ 1708 h 6868"/>
                <a:gd name="T24" fmla="*/ 2868 w 5764"/>
                <a:gd name="T25" fmla="*/ 1428 h 6868"/>
                <a:gd name="T26" fmla="*/ 2700 w 5764"/>
                <a:gd name="T27" fmla="*/ 348 h 6868"/>
                <a:gd name="T28" fmla="*/ 2168 w 5764"/>
                <a:gd name="T29" fmla="*/ 136 h 6868"/>
                <a:gd name="T30" fmla="*/ 1292 w 5764"/>
                <a:gd name="T31" fmla="*/ 188 h 6868"/>
                <a:gd name="T32" fmla="*/ 737 w 5764"/>
                <a:gd name="T33" fmla="*/ 483 h 6868"/>
                <a:gd name="T34" fmla="*/ 530 w 5764"/>
                <a:gd name="T35" fmla="*/ 681 h 6868"/>
                <a:gd name="T36" fmla="*/ 435 w 5764"/>
                <a:gd name="T37" fmla="*/ 878 h 6868"/>
                <a:gd name="T38" fmla="*/ 554 w 5764"/>
                <a:gd name="T39" fmla="*/ 1082 h 6868"/>
                <a:gd name="T40" fmla="*/ 451 w 5764"/>
                <a:gd name="T41" fmla="*/ 1575 h 6868"/>
                <a:gd name="T42" fmla="*/ 569 w 5764"/>
                <a:gd name="T43" fmla="*/ 1742 h 6868"/>
                <a:gd name="T44" fmla="*/ 572 w 5764"/>
                <a:gd name="T45" fmla="*/ 2023 h 6868"/>
                <a:gd name="T46" fmla="*/ 762 w 5764"/>
                <a:gd name="T47" fmla="*/ 2489 h 6868"/>
                <a:gd name="T48" fmla="*/ 838 w 5764"/>
                <a:gd name="T49" fmla="*/ 2713 h 6868"/>
                <a:gd name="T50" fmla="*/ 1080 w 5764"/>
                <a:gd name="T51" fmla="*/ 2998 h 6868"/>
                <a:gd name="T52" fmla="*/ 1044 w 5764"/>
                <a:gd name="T53" fmla="*/ 3260 h 6868"/>
                <a:gd name="T54" fmla="*/ 1224 w 5764"/>
                <a:gd name="T55" fmla="*/ 3380 h 6868"/>
                <a:gd name="T56" fmla="*/ 1108 w 5764"/>
                <a:gd name="T57" fmla="*/ 3556 h 6868"/>
                <a:gd name="T58" fmla="*/ 1100 w 5764"/>
                <a:gd name="T59" fmla="*/ 3660 h 6868"/>
                <a:gd name="T60" fmla="*/ 716 w 5764"/>
                <a:gd name="T61" fmla="*/ 4012 h 6868"/>
                <a:gd name="T62" fmla="*/ 140 w 5764"/>
                <a:gd name="T63" fmla="*/ 4524 h 6868"/>
                <a:gd name="T64" fmla="*/ 180 w 5764"/>
                <a:gd name="T65" fmla="*/ 5020 h 6868"/>
                <a:gd name="T66" fmla="*/ 76 w 5764"/>
                <a:gd name="T67" fmla="*/ 5532 h 6868"/>
                <a:gd name="T68" fmla="*/ 108 w 5764"/>
                <a:gd name="T69" fmla="*/ 5852 h 6868"/>
                <a:gd name="T70" fmla="*/ 4 w 5764"/>
                <a:gd name="T71" fmla="*/ 6276 h 6868"/>
                <a:gd name="T72" fmla="*/ 60 w 5764"/>
                <a:gd name="T73" fmla="*/ 6868 h 6868"/>
                <a:gd name="T74" fmla="*/ 5420 w 5764"/>
                <a:gd name="T75" fmla="*/ 6692 h 6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64" h="6868">
                  <a:moveTo>
                    <a:pt x="5420" y="6692"/>
                  </a:moveTo>
                  <a:cubicBezTo>
                    <a:pt x="5420" y="6692"/>
                    <a:pt x="5764" y="6028"/>
                    <a:pt x="5644" y="5588"/>
                  </a:cubicBezTo>
                  <a:cubicBezTo>
                    <a:pt x="5524" y="5148"/>
                    <a:pt x="5416" y="4828"/>
                    <a:pt x="5212" y="4532"/>
                  </a:cubicBezTo>
                  <a:cubicBezTo>
                    <a:pt x="5008" y="4236"/>
                    <a:pt x="4964" y="4180"/>
                    <a:pt x="4964" y="4180"/>
                  </a:cubicBezTo>
                  <a:cubicBezTo>
                    <a:pt x="4964" y="4180"/>
                    <a:pt x="4888" y="3536"/>
                    <a:pt x="4548" y="3212"/>
                  </a:cubicBezTo>
                  <a:cubicBezTo>
                    <a:pt x="4208" y="2888"/>
                    <a:pt x="3944" y="2768"/>
                    <a:pt x="3436" y="2760"/>
                  </a:cubicBezTo>
                  <a:cubicBezTo>
                    <a:pt x="2928" y="2752"/>
                    <a:pt x="2740" y="2868"/>
                    <a:pt x="2740" y="2868"/>
                  </a:cubicBezTo>
                  <a:cubicBezTo>
                    <a:pt x="2740" y="2868"/>
                    <a:pt x="2800" y="2660"/>
                    <a:pt x="2788" y="2612"/>
                  </a:cubicBezTo>
                  <a:cubicBezTo>
                    <a:pt x="2776" y="2564"/>
                    <a:pt x="2760" y="2444"/>
                    <a:pt x="2740" y="2436"/>
                  </a:cubicBezTo>
                  <a:cubicBezTo>
                    <a:pt x="2720" y="2428"/>
                    <a:pt x="2620" y="2380"/>
                    <a:pt x="2620" y="2380"/>
                  </a:cubicBezTo>
                  <a:cubicBezTo>
                    <a:pt x="2620" y="2380"/>
                    <a:pt x="2588" y="2124"/>
                    <a:pt x="2620" y="2108"/>
                  </a:cubicBezTo>
                  <a:cubicBezTo>
                    <a:pt x="2652" y="2092"/>
                    <a:pt x="2888" y="1872"/>
                    <a:pt x="2900" y="1708"/>
                  </a:cubicBezTo>
                  <a:cubicBezTo>
                    <a:pt x="2912" y="1544"/>
                    <a:pt x="2872" y="1464"/>
                    <a:pt x="2868" y="1428"/>
                  </a:cubicBezTo>
                  <a:cubicBezTo>
                    <a:pt x="2864" y="1392"/>
                    <a:pt x="3068" y="656"/>
                    <a:pt x="2700" y="348"/>
                  </a:cubicBezTo>
                  <a:cubicBezTo>
                    <a:pt x="2370" y="72"/>
                    <a:pt x="2168" y="136"/>
                    <a:pt x="2168" y="136"/>
                  </a:cubicBezTo>
                  <a:cubicBezTo>
                    <a:pt x="1876" y="64"/>
                    <a:pt x="1644" y="0"/>
                    <a:pt x="1292" y="188"/>
                  </a:cubicBezTo>
                  <a:cubicBezTo>
                    <a:pt x="940" y="376"/>
                    <a:pt x="904" y="419"/>
                    <a:pt x="737" y="483"/>
                  </a:cubicBezTo>
                  <a:cubicBezTo>
                    <a:pt x="571" y="548"/>
                    <a:pt x="530" y="627"/>
                    <a:pt x="530" y="681"/>
                  </a:cubicBezTo>
                  <a:cubicBezTo>
                    <a:pt x="530" y="734"/>
                    <a:pt x="432" y="772"/>
                    <a:pt x="435" y="878"/>
                  </a:cubicBezTo>
                  <a:cubicBezTo>
                    <a:pt x="439" y="1048"/>
                    <a:pt x="506" y="1061"/>
                    <a:pt x="554" y="1082"/>
                  </a:cubicBezTo>
                  <a:cubicBezTo>
                    <a:pt x="647" y="1124"/>
                    <a:pt x="448" y="1499"/>
                    <a:pt x="451" y="1575"/>
                  </a:cubicBezTo>
                  <a:cubicBezTo>
                    <a:pt x="455" y="1651"/>
                    <a:pt x="569" y="1693"/>
                    <a:pt x="569" y="1742"/>
                  </a:cubicBezTo>
                  <a:cubicBezTo>
                    <a:pt x="569" y="1791"/>
                    <a:pt x="559" y="1965"/>
                    <a:pt x="572" y="2023"/>
                  </a:cubicBezTo>
                  <a:cubicBezTo>
                    <a:pt x="613" y="2193"/>
                    <a:pt x="756" y="2402"/>
                    <a:pt x="762" y="2489"/>
                  </a:cubicBezTo>
                  <a:cubicBezTo>
                    <a:pt x="768" y="2576"/>
                    <a:pt x="799" y="2686"/>
                    <a:pt x="838" y="2713"/>
                  </a:cubicBezTo>
                  <a:cubicBezTo>
                    <a:pt x="878" y="2739"/>
                    <a:pt x="982" y="3013"/>
                    <a:pt x="1080" y="2998"/>
                  </a:cubicBezTo>
                  <a:cubicBezTo>
                    <a:pt x="1080" y="2998"/>
                    <a:pt x="964" y="3228"/>
                    <a:pt x="1044" y="3260"/>
                  </a:cubicBezTo>
                  <a:cubicBezTo>
                    <a:pt x="1124" y="3292"/>
                    <a:pt x="1224" y="3380"/>
                    <a:pt x="1224" y="3380"/>
                  </a:cubicBezTo>
                  <a:cubicBezTo>
                    <a:pt x="1224" y="3380"/>
                    <a:pt x="1116" y="3452"/>
                    <a:pt x="1108" y="3556"/>
                  </a:cubicBezTo>
                  <a:cubicBezTo>
                    <a:pt x="1100" y="3660"/>
                    <a:pt x="1100" y="3660"/>
                    <a:pt x="1100" y="3660"/>
                  </a:cubicBezTo>
                  <a:cubicBezTo>
                    <a:pt x="1100" y="3660"/>
                    <a:pt x="904" y="3920"/>
                    <a:pt x="716" y="4012"/>
                  </a:cubicBezTo>
                  <a:cubicBezTo>
                    <a:pt x="528" y="4104"/>
                    <a:pt x="188" y="4188"/>
                    <a:pt x="140" y="4524"/>
                  </a:cubicBezTo>
                  <a:cubicBezTo>
                    <a:pt x="92" y="4860"/>
                    <a:pt x="180" y="5020"/>
                    <a:pt x="180" y="5020"/>
                  </a:cubicBezTo>
                  <a:cubicBezTo>
                    <a:pt x="180" y="5020"/>
                    <a:pt x="92" y="5352"/>
                    <a:pt x="76" y="5532"/>
                  </a:cubicBezTo>
                  <a:cubicBezTo>
                    <a:pt x="60" y="5712"/>
                    <a:pt x="108" y="5852"/>
                    <a:pt x="108" y="5852"/>
                  </a:cubicBezTo>
                  <a:cubicBezTo>
                    <a:pt x="108" y="5852"/>
                    <a:pt x="8" y="6096"/>
                    <a:pt x="4" y="6276"/>
                  </a:cubicBezTo>
                  <a:cubicBezTo>
                    <a:pt x="0" y="6456"/>
                    <a:pt x="60" y="6868"/>
                    <a:pt x="60" y="6868"/>
                  </a:cubicBezTo>
                  <a:lnTo>
                    <a:pt x="5420" y="6692"/>
                  </a:lnTo>
                  <a:close/>
                </a:path>
              </a:pathLst>
            </a:custGeom>
            <a:solidFill>
              <a:schemeClr val="tx1">
                <a:alpha val="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Dot">
            <a:extLst>
              <a:ext uri="{FF2B5EF4-FFF2-40B4-BE49-F238E27FC236}">
                <a16:creationId xmlns:a16="http://schemas.microsoft.com/office/drawing/2014/main" id="{6053A6CE-7FE2-4F39-9C30-8FC9CA437B02}"/>
              </a:ext>
            </a:extLst>
          </p:cNvPr>
          <p:cNvSpPr/>
          <p:nvPr/>
        </p:nvSpPr>
        <p:spPr>
          <a:xfrm>
            <a:off x="2543176" y="3176630"/>
            <a:ext cx="213994" cy="2139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979E1C-C104-4E07-9EF6-C559AE4412A0}"/>
              </a:ext>
            </a:extLst>
          </p:cNvPr>
          <p:cNvSpPr/>
          <p:nvPr/>
        </p:nvSpPr>
        <p:spPr>
          <a:xfrm>
            <a:off x="-6743700" y="0"/>
            <a:ext cx="67436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DD508F-0CF7-48A6-A05E-99BE3ED0DCCB}"/>
              </a:ext>
            </a:extLst>
          </p:cNvPr>
          <p:cNvSpPr/>
          <p:nvPr/>
        </p:nvSpPr>
        <p:spPr>
          <a:xfrm>
            <a:off x="12192000" y="0"/>
            <a:ext cx="67436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E60352-4FEF-43D2-95C0-C96B8A63F8C6}"/>
              </a:ext>
            </a:extLst>
          </p:cNvPr>
          <p:cNvSpPr/>
          <p:nvPr/>
        </p:nvSpPr>
        <p:spPr>
          <a:xfrm>
            <a:off x="0" y="-685800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E27567-AE88-4C3C-93EA-56F859573806}"/>
              </a:ext>
            </a:extLst>
          </p:cNvPr>
          <p:cNvSpPr/>
          <p:nvPr/>
        </p:nvSpPr>
        <p:spPr>
          <a:xfrm>
            <a:off x="0" y="685800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t 2">
            <a:extLst>
              <a:ext uri="{FF2B5EF4-FFF2-40B4-BE49-F238E27FC236}">
                <a16:creationId xmlns:a16="http://schemas.microsoft.com/office/drawing/2014/main" id="{E0F3643C-5F70-4200-912D-8DD689D3164D}"/>
              </a:ext>
            </a:extLst>
          </p:cNvPr>
          <p:cNvSpPr>
            <a:spLocks/>
          </p:cNvSpPr>
          <p:nvPr/>
        </p:nvSpPr>
        <p:spPr>
          <a:xfrm>
            <a:off x="1131001" y="407739"/>
            <a:ext cx="5965372" cy="5965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1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22409 -0.2870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14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1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</p:cBhvr>
                                      <p:by x="182000" y="182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accel="1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22409 -0.28703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14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1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0" y="182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3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3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66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3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3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3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3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animMotion origin="layout" path="M 6.25E-7 0 L 0.07513 0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480000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5" presetClass="path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-1.48148E-6 L -0.07565 -1.48148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4.16667E-7 4.07407E-6 L -0.05911 -0.0088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44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2.96296E-6 L -0.05911 -0.00879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79167E-6 1.11111E-6 L 0.04166 0.00208 " pathEditMode="relative" rAng="0" ptsTypes="AA">
                                      <p:cBhvr>
                                        <p:cTn id="7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9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ac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42" presetClass="path" presetSubtype="0" ac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-2.08333E-6 0.99861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500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-2.08333E-6 -1.00139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500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5E-6 0 L -0.77656 -0.00139 " pathEditMode="relative" rAng="0" ptsTypes="AA">
                                      <p:cBhvr>
                                        <p:cTn id="7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3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E-6 0 L 0.77656 -0.00139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3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path" presetSubtype="0" accel="68000" decel="32000" autoRev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3 -0.00023 C 0.07539 -0.21273 0.1276 -0.39213 0.10026 -0.3060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1638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accel="10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0" dur="75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" y="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32" grpId="1" animBg="1"/>
      <p:bldP spid="24" grpId="0" animBg="1"/>
      <p:bldP spid="24" grpId="1" animBg="1"/>
      <p:bldP spid="24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0" grpId="0" animBg="1"/>
      <p:bldP spid="30" grpId="1" animBg="1"/>
      <p:bldP spid="30" grpId="2" animBg="1"/>
      <p:bldP spid="23" grpId="0" animBg="1"/>
      <p:bldP spid="26" grpId="0" animBg="1"/>
      <p:bldP spid="27" grpId="0" animBg="1"/>
      <p:bldP spid="28" grpId="0" animBg="1"/>
      <p:bldP spid="25" grpId="0" animBg="1"/>
      <p:bldP spid="25" grpId="1" animBg="1"/>
      <p:bldP spid="25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nk">
            <a:extLst>
              <a:ext uri="{FF2B5EF4-FFF2-40B4-BE49-F238E27FC236}">
                <a16:creationId xmlns:a16="http://schemas.microsoft.com/office/drawing/2014/main" id="{13DE0C7E-5D3A-4E71-9397-5066B89B8DF8}"/>
              </a:ext>
            </a:extLst>
          </p:cNvPr>
          <p:cNvSpPr/>
          <p:nvPr/>
        </p:nvSpPr>
        <p:spPr>
          <a:xfrm>
            <a:off x="2276475" y="523875"/>
            <a:ext cx="3457575" cy="5843589"/>
          </a:xfrm>
          <a:prstGeom prst="rect">
            <a:avLst/>
          </a:prstGeom>
          <a:solidFill>
            <a:srgbClr val="FF3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rcher Texture 3">
            <a:extLst>
              <a:ext uri="{FF2B5EF4-FFF2-40B4-BE49-F238E27FC236}">
                <a16:creationId xmlns:a16="http://schemas.microsoft.com/office/drawing/2014/main" id="{D02B2877-DB15-4C2A-BA34-B26C46458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1" y="576900"/>
            <a:ext cx="5207279" cy="3309928"/>
          </a:xfrm>
          <a:prstGeom prst="rect">
            <a:avLst/>
          </a:prstGeom>
        </p:spPr>
      </p:pic>
      <p:sp>
        <p:nvSpPr>
          <p:cNvPr id="63" name="Silhouette Cheryl">
            <a:extLst>
              <a:ext uri="{FF2B5EF4-FFF2-40B4-BE49-F238E27FC236}">
                <a16:creationId xmlns:a16="http://schemas.microsoft.com/office/drawing/2014/main" id="{9F2F9794-9149-4978-ACF0-278A32A8388C}"/>
              </a:ext>
            </a:extLst>
          </p:cNvPr>
          <p:cNvSpPr>
            <a:spLocks noEditPoints="1"/>
          </p:cNvSpPr>
          <p:nvPr/>
        </p:nvSpPr>
        <p:spPr bwMode="auto">
          <a:xfrm>
            <a:off x="4762" y="-33357"/>
            <a:ext cx="12182475" cy="6891357"/>
          </a:xfrm>
          <a:custGeom>
            <a:avLst/>
            <a:gdLst>
              <a:gd name="T0" fmla="*/ 1165 w 2633"/>
              <a:gd name="T1" fmla="*/ 0 h 1481"/>
              <a:gd name="T2" fmla="*/ 116 w 2633"/>
              <a:gd name="T3" fmla="*/ 1 h 1481"/>
              <a:gd name="T4" fmla="*/ 0 w 2633"/>
              <a:gd name="T5" fmla="*/ 1481 h 1481"/>
              <a:gd name="T6" fmla="*/ 1165 w 2633"/>
              <a:gd name="T7" fmla="*/ 1480 h 1481"/>
              <a:gd name="T8" fmla="*/ 2633 w 2633"/>
              <a:gd name="T9" fmla="*/ 1481 h 1481"/>
              <a:gd name="T10" fmla="*/ 2542 w 2633"/>
              <a:gd name="T11" fmla="*/ 0 h 1481"/>
              <a:gd name="T12" fmla="*/ 579 w 2633"/>
              <a:gd name="T13" fmla="*/ 123 h 1481"/>
              <a:gd name="T14" fmla="*/ 634 w 2633"/>
              <a:gd name="T15" fmla="*/ 123 h 1481"/>
              <a:gd name="T16" fmla="*/ 683 w 2633"/>
              <a:gd name="T17" fmla="*/ 124 h 1481"/>
              <a:gd name="T18" fmla="*/ 671 w 2633"/>
              <a:gd name="T19" fmla="*/ 172 h 1481"/>
              <a:gd name="T20" fmla="*/ 685 w 2633"/>
              <a:gd name="T21" fmla="*/ 211 h 1481"/>
              <a:gd name="T22" fmla="*/ 687 w 2633"/>
              <a:gd name="T23" fmla="*/ 287 h 1481"/>
              <a:gd name="T24" fmla="*/ 694 w 2633"/>
              <a:gd name="T25" fmla="*/ 313 h 1481"/>
              <a:gd name="T26" fmla="*/ 692 w 2633"/>
              <a:gd name="T27" fmla="*/ 361 h 1481"/>
              <a:gd name="T28" fmla="*/ 688 w 2633"/>
              <a:gd name="T29" fmla="*/ 391 h 1481"/>
              <a:gd name="T30" fmla="*/ 705 w 2633"/>
              <a:gd name="T31" fmla="*/ 448 h 1481"/>
              <a:gd name="T32" fmla="*/ 716 w 2633"/>
              <a:gd name="T33" fmla="*/ 487 h 1481"/>
              <a:gd name="T34" fmla="*/ 735 w 2633"/>
              <a:gd name="T35" fmla="*/ 505 h 1481"/>
              <a:gd name="T36" fmla="*/ 743 w 2633"/>
              <a:gd name="T37" fmla="*/ 515 h 1481"/>
              <a:gd name="T38" fmla="*/ 755 w 2633"/>
              <a:gd name="T39" fmla="*/ 564 h 1481"/>
              <a:gd name="T40" fmla="*/ 774 w 2633"/>
              <a:gd name="T41" fmla="*/ 590 h 1481"/>
              <a:gd name="T42" fmla="*/ 778 w 2633"/>
              <a:gd name="T43" fmla="*/ 625 h 1481"/>
              <a:gd name="T44" fmla="*/ 773 w 2633"/>
              <a:gd name="T45" fmla="*/ 674 h 1481"/>
              <a:gd name="T46" fmla="*/ 744 w 2633"/>
              <a:gd name="T47" fmla="*/ 708 h 1481"/>
              <a:gd name="T48" fmla="*/ 706 w 2633"/>
              <a:gd name="T49" fmla="*/ 729 h 1481"/>
              <a:gd name="T50" fmla="*/ 618 w 2633"/>
              <a:gd name="T51" fmla="*/ 753 h 1481"/>
              <a:gd name="T52" fmla="*/ 579 w 2633"/>
              <a:gd name="T53" fmla="*/ 773 h 1481"/>
              <a:gd name="T54" fmla="*/ 1157 w 2633"/>
              <a:gd name="T55" fmla="*/ 748 h 1481"/>
              <a:gd name="T56" fmla="*/ 1090 w 2633"/>
              <a:gd name="T57" fmla="*/ 739 h 1481"/>
              <a:gd name="T58" fmla="*/ 1036 w 2633"/>
              <a:gd name="T59" fmla="*/ 712 h 1481"/>
              <a:gd name="T60" fmla="*/ 1024 w 2633"/>
              <a:gd name="T61" fmla="*/ 696 h 1481"/>
              <a:gd name="T62" fmla="*/ 1022 w 2633"/>
              <a:gd name="T63" fmla="*/ 618 h 1481"/>
              <a:gd name="T64" fmla="*/ 1044 w 2633"/>
              <a:gd name="T65" fmla="*/ 519 h 1481"/>
              <a:gd name="T66" fmla="*/ 1057 w 2633"/>
              <a:gd name="T67" fmla="*/ 511 h 1481"/>
              <a:gd name="T68" fmla="*/ 1070 w 2633"/>
              <a:gd name="T69" fmla="*/ 489 h 1481"/>
              <a:gd name="T70" fmla="*/ 1096 w 2633"/>
              <a:gd name="T71" fmla="*/ 392 h 1481"/>
              <a:gd name="T72" fmla="*/ 1097 w 2633"/>
              <a:gd name="T73" fmla="*/ 376 h 1481"/>
              <a:gd name="T74" fmla="*/ 1096 w 2633"/>
              <a:gd name="T75" fmla="*/ 294 h 1481"/>
              <a:gd name="T76" fmla="*/ 1095 w 2633"/>
              <a:gd name="T77" fmla="*/ 261 h 1481"/>
              <a:gd name="T78" fmla="*/ 1087 w 2633"/>
              <a:gd name="T79" fmla="*/ 211 h 1481"/>
              <a:gd name="T80" fmla="*/ 1079 w 2633"/>
              <a:gd name="T81" fmla="*/ 177 h 1481"/>
              <a:gd name="T82" fmla="*/ 1077 w 2633"/>
              <a:gd name="T83" fmla="*/ 123 h 1481"/>
              <a:gd name="T84" fmla="*/ 1165 w 2633"/>
              <a:gd name="T85" fmla="*/ 750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633" h="1481">
                <a:moveTo>
                  <a:pt x="2542" y="0"/>
                </a:moveTo>
                <a:cubicBezTo>
                  <a:pt x="1165" y="0"/>
                  <a:pt x="1165" y="0"/>
                  <a:pt x="1165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6" y="1"/>
                  <a:pt x="116" y="1"/>
                  <a:pt x="116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33" y="1480"/>
                  <a:pt x="33" y="1480"/>
                  <a:pt x="33" y="1480"/>
                </a:cubicBezTo>
                <a:cubicBezTo>
                  <a:pt x="411" y="1480"/>
                  <a:pt x="787" y="1480"/>
                  <a:pt x="1165" y="1480"/>
                </a:cubicBezTo>
                <a:cubicBezTo>
                  <a:pt x="1165" y="1481"/>
                  <a:pt x="1165" y="1481"/>
                  <a:pt x="1165" y="1481"/>
                </a:cubicBezTo>
                <a:cubicBezTo>
                  <a:pt x="2633" y="1481"/>
                  <a:pt x="2633" y="1481"/>
                  <a:pt x="2633" y="1481"/>
                </a:cubicBezTo>
                <a:cubicBezTo>
                  <a:pt x="2633" y="0"/>
                  <a:pt x="2633" y="0"/>
                  <a:pt x="2633" y="0"/>
                </a:cubicBezTo>
                <a:lnTo>
                  <a:pt x="2542" y="0"/>
                </a:lnTo>
                <a:close/>
                <a:moveTo>
                  <a:pt x="579" y="773"/>
                </a:moveTo>
                <a:cubicBezTo>
                  <a:pt x="579" y="123"/>
                  <a:pt x="579" y="123"/>
                  <a:pt x="579" y="123"/>
                </a:cubicBezTo>
                <a:cubicBezTo>
                  <a:pt x="594" y="123"/>
                  <a:pt x="594" y="123"/>
                  <a:pt x="594" y="123"/>
                </a:cubicBezTo>
                <a:cubicBezTo>
                  <a:pt x="607" y="124"/>
                  <a:pt x="620" y="123"/>
                  <a:pt x="634" y="123"/>
                </a:cubicBezTo>
                <a:cubicBezTo>
                  <a:pt x="648" y="123"/>
                  <a:pt x="662" y="123"/>
                  <a:pt x="676" y="123"/>
                </a:cubicBezTo>
                <a:cubicBezTo>
                  <a:pt x="678" y="123"/>
                  <a:pt x="680" y="124"/>
                  <a:pt x="683" y="124"/>
                </a:cubicBezTo>
                <a:cubicBezTo>
                  <a:pt x="682" y="127"/>
                  <a:pt x="682" y="129"/>
                  <a:pt x="681" y="131"/>
                </a:cubicBezTo>
                <a:cubicBezTo>
                  <a:pt x="675" y="144"/>
                  <a:pt x="672" y="157"/>
                  <a:pt x="671" y="172"/>
                </a:cubicBezTo>
                <a:cubicBezTo>
                  <a:pt x="671" y="175"/>
                  <a:pt x="671" y="178"/>
                  <a:pt x="672" y="181"/>
                </a:cubicBezTo>
                <a:cubicBezTo>
                  <a:pt x="674" y="192"/>
                  <a:pt x="679" y="202"/>
                  <a:pt x="685" y="211"/>
                </a:cubicBezTo>
                <a:cubicBezTo>
                  <a:pt x="687" y="215"/>
                  <a:pt x="688" y="219"/>
                  <a:pt x="688" y="224"/>
                </a:cubicBezTo>
                <a:cubicBezTo>
                  <a:pt x="684" y="245"/>
                  <a:pt x="687" y="266"/>
                  <a:pt x="687" y="287"/>
                </a:cubicBezTo>
                <a:cubicBezTo>
                  <a:pt x="687" y="291"/>
                  <a:pt x="688" y="295"/>
                  <a:pt x="690" y="299"/>
                </a:cubicBezTo>
                <a:cubicBezTo>
                  <a:pt x="692" y="303"/>
                  <a:pt x="693" y="308"/>
                  <a:pt x="694" y="313"/>
                </a:cubicBezTo>
                <a:cubicBezTo>
                  <a:pt x="695" y="327"/>
                  <a:pt x="695" y="341"/>
                  <a:pt x="695" y="354"/>
                </a:cubicBezTo>
                <a:cubicBezTo>
                  <a:pt x="695" y="357"/>
                  <a:pt x="695" y="359"/>
                  <a:pt x="692" y="361"/>
                </a:cubicBezTo>
                <a:cubicBezTo>
                  <a:pt x="686" y="364"/>
                  <a:pt x="686" y="370"/>
                  <a:pt x="686" y="375"/>
                </a:cubicBezTo>
                <a:cubicBezTo>
                  <a:pt x="686" y="380"/>
                  <a:pt x="687" y="386"/>
                  <a:pt x="688" y="391"/>
                </a:cubicBezTo>
                <a:cubicBezTo>
                  <a:pt x="690" y="399"/>
                  <a:pt x="691" y="407"/>
                  <a:pt x="693" y="415"/>
                </a:cubicBezTo>
                <a:cubicBezTo>
                  <a:pt x="695" y="427"/>
                  <a:pt x="701" y="437"/>
                  <a:pt x="705" y="448"/>
                </a:cubicBezTo>
                <a:cubicBezTo>
                  <a:pt x="709" y="457"/>
                  <a:pt x="712" y="466"/>
                  <a:pt x="715" y="475"/>
                </a:cubicBezTo>
                <a:cubicBezTo>
                  <a:pt x="716" y="479"/>
                  <a:pt x="716" y="483"/>
                  <a:pt x="716" y="487"/>
                </a:cubicBezTo>
                <a:cubicBezTo>
                  <a:pt x="715" y="492"/>
                  <a:pt x="716" y="497"/>
                  <a:pt x="719" y="500"/>
                </a:cubicBezTo>
                <a:cubicBezTo>
                  <a:pt x="723" y="505"/>
                  <a:pt x="729" y="507"/>
                  <a:pt x="735" y="505"/>
                </a:cubicBezTo>
                <a:cubicBezTo>
                  <a:pt x="736" y="505"/>
                  <a:pt x="738" y="505"/>
                  <a:pt x="740" y="505"/>
                </a:cubicBezTo>
                <a:cubicBezTo>
                  <a:pt x="741" y="508"/>
                  <a:pt x="742" y="511"/>
                  <a:pt x="743" y="515"/>
                </a:cubicBezTo>
                <a:cubicBezTo>
                  <a:pt x="744" y="520"/>
                  <a:pt x="745" y="525"/>
                  <a:pt x="745" y="530"/>
                </a:cubicBezTo>
                <a:cubicBezTo>
                  <a:pt x="746" y="542"/>
                  <a:pt x="751" y="553"/>
                  <a:pt x="755" y="564"/>
                </a:cubicBezTo>
                <a:cubicBezTo>
                  <a:pt x="759" y="572"/>
                  <a:pt x="764" y="578"/>
                  <a:pt x="770" y="583"/>
                </a:cubicBezTo>
                <a:cubicBezTo>
                  <a:pt x="772" y="585"/>
                  <a:pt x="774" y="587"/>
                  <a:pt x="774" y="590"/>
                </a:cubicBezTo>
                <a:cubicBezTo>
                  <a:pt x="775" y="598"/>
                  <a:pt x="776" y="606"/>
                  <a:pt x="777" y="613"/>
                </a:cubicBezTo>
                <a:cubicBezTo>
                  <a:pt x="777" y="617"/>
                  <a:pt x="778" y="621"/>
                  <a:pt x="778" y="625"/>
                </a:cubicBezTo>
                <a:cubicBezTo>
                  <a:pt x="778" y="627"/>
                  <a:pt x="779" y="630"/>
                  <a:pt x="778" y="632"/>
                </a:cubicBezTo>
                <a:cubicBezTo>
                  <a:pt x="777" y="646"/>
                  <a:pt x="777" y="660"/>
                  <a:pt x="773" y="674"/>
                </a:cubicBezTo>
                <a:cubicBezTo>
                  <a:pt x="772" y="682"/>
                  <a:pt x="767" y="689"/>
                  <a:pt x="761" y="695"/>
                </a:cubicBezTo>
                <a:cubicBezTo>
                  <a:pt x="756" y="700"/>
                  <a:pt x="751" y="704"/>
                  <a:pt x="744" y="708"/>
                </a:cubicBezTo>
                <a:cubicBezTo>
                  <a:pt x="738" y="711"/>
                  <a:pt x="731" y="716"/>
                  <a:pt x="722" y="720"/>
                </a:cubicBezTo>
                <a:cubicBezTo>
                  <a:pt x="717" y="723"/>
                  <a:pt x="712" y="725"/>
                  <a:pt x="706" y="729"/>
                </a:cubicBezTo>
                <a:cubicBezTo>
                  <a:pt x="692" y="737"/>
                  <a:pt x="676" y="738"/>
                  <a:pt x="661" y="741"/>
                </a:cubicBezTo>
                <a:cubicBezTo>
                  <a:pt x="646" y="743"/>
                  <a:pt x="632" y="748"/>
                  <a:pt x="618" y="753"/>
                </a:cubicBezTo>
                <a:cubicBezTo>
                  <a:pt x="605" y="758"/>
                  <a:pt x="594" y="764"/>
                  <a:pt x="582" y="771"/>
                </a:cubicBezTo>
                <a:cubicBezTo>
                  <a:pt x="581" y="772"/>
                  <a:pt x="580" y="773"/>
                  <a:pt x="579" y="773"/>
                </a:cubicBezTo>
                <a:close/>
                <a:moveTo>
                  <a:pt x="1165" y="750"/>
                </a:moveTo>
                <a:cubicBezTo>
                  <a:pt x="1162" y="749"/>
                  <a:pt x="1160" y="748"/>
                  <a:pt x="1157" y="748"/>
                </a:cubicBezTo>
                <a:cubicBezTo>
                  <a:pt x="1142" y="744"/>
                  <a:pt x="1126" y="742"/>
                  <a:pt x="1110" y="742"/>
                </a:cubicBezTo>
                <a:cubicBezTo>
                  <a:pt x="1103" y="741"/>
                  <a:pt x="1096" y="740"/>
                  <a:pt x="1090" y="739"/>
                </a:cubicBezTo>
                <a:cubicBezTo>
                  <a:pt x="1085" y="737"/>
                  <a:pt x="1081" y="736"/>
                  <a:pt x="1076" y="735"/>
                </a:cubicBezTo>
                <a:cubicBezTo>
                  <a:pt x="1065" y="730"/>
                  <a:pt x="1049" y="723"/>
                  <a:pt x="1036" y="712"/>
                </a:cubicBezTo>
                <a:cubicBezTo>
                  <a:pt x="1032" y="708"/>
                  <a:pt x="1029" y="704"/>
                  <a:pt x="1026" y="700"/>
                </a:cubicBezTo>
                <a:cubicBezTo>
                  <a:pt x="1026" y="699"/>
                  <a:pt x="1025" y="697"/>
                  <a:pt x="1024" y="696"/>
                </a:cubicBezTo>
                <a:cubicBezTo>
                  <a:pt x="1021" y="688"/>
                  <a:pt x="1020" y="679"/>
                  <a:pt x="1020" y="670"/>
                </a:cubicBezTo>
                <a:cubicBezTo>
                  <a:pt x="1020" y="653"/>
                  <a:pt x="1020" y="635"/>
                  <a:pt x="1022" y="618"/>
                </a:cubicBezTo>
                <a:cubicBezTo>
                  <a:pt x="1025" y="596"/>
                  <a:pt x="1028" y="575"/>
                  <a:pt x="1035" y="554"/>
                </a:cubicBezTo>
                <a:cubicBezTo>
                  <a:pt x="1038" y="543"/>
                  <a:pt x="1042" y="531"/>
                  <a:pt x="1044" y="519"/>
                </a:cubicBezTo>
                <a:cubicBezTo>
                  <a:pt x="1044" y="516"/>
                  <a:pt x="1045" y="514"/>
                  <a:pt x="1045" y="512"/>
                </a:cubicBezTo>
                <a:cubicBezTo>
                  <a:pt x="1050" y="512"/>
                  <a:pt x="1053" y="512"/>
                  <a:pt x="1057" y="511"/>
                </a:cubicBezTo>
                <a:cubicBezTo>
                  <a:pt x="1062" y="510"/>
                  <a:pt x="1064" y="507"/>
                  <a:pt x="1066" y="503"/>
                </a:cubicBezTo>
                <a:cubicBezTo>
                  <a:pt x="1068" y="498"/>
                  <a:pt x="1070" y="494"/>
                  <a:pt x="1070" y="489"/>
                </a:cubicBezTo>
                <a:cubicBezTo>
                  <a:pt x="1072" y="477"/>
                  <a:pt x="1077" y="466"/>
                  <a:pt x="1081" y="455"/>
                </a:cubicBezTo>
                <a:cubicBezTo>
                  <a:pt x="1089" y="435"/>
                  <a:pt x="1094" y="414"/>
                  <a:pt x="1096" y="392"/>
                </a:cubicBezTo>
                <a:cubicBezTo>
                  <a:pt x="1096" y="389"/>
                  <a:pt x="1096" y="386"/>
                  <a:pt x="1097" y="384"/>
                </a:cubicBezTo>
                <a:cubicBezTo>
                  <a:pt x="1097" y="381"/>
                  <a:pt x="1097" y="379"/>
                  <a:pt x="1097" y="376"/>
                </a:cubicBezTo>
                <a:cubicBezTo>
                  <a:pt x="1096" y="370"/>
                  <a:pt x="1093" y="363"/>
                  <a:pt x="1084" y="362"/>
                </a:cubicBezTo>
                <a:cubicBezTo>
                  <a:pt x="1093" y="339"/>
                  <a:pt x="1096" y="317"/>
                  <a:pt x="1096" y="294"/>
                </a:cubicBezTo>
                <a:cubicBezTo>
                  <a:pt x="1096" y="289"/>
                  <a:pt x="1097" y="285"/>
                  <a:pt x="1097" y="280"/>
                </a:cubicBezTo>
                <a:cubicBezTo>
                  <a:pt x="1097" y="274"/>
                  <a:pt x="1097" y="267"/>
                  <a:pt x="1095" y="261"/>
                </a:cubicBezTo>
                <a:cubicBezTo>
                  <a:pt x="1093" y="257"/>
                  <a:pt x="1094" y="252"/>
                  <a:pt x="1093" y="247"/>
                </a:cubicBezTo>
                <a:cubicBezTo>
                  <a:pt x="1092" y="235"/>
                  <a:pt x="1091" y="223"/>
                  <a:pt x="1087" y="211"/>
                </a:cubicBezTo>
                <a:cubicBezTo>
                  <a:pt x="1085" y="206"/>
                  <a:pt x="1083" y="201"/>
                  <a:pt x="1082" y="195"/>
                </a:cubicBezTo>
                <a:cubicBezTo>
                  <a:pt x="1080" y="189"/>
                  <a:pt x="1079" y="183"/>
                  <a:pt x="1079" y="177"/>
                </a:cubicBezTo>
                <a:cubicBezTo>
                  <a:pt x="1077" y="160"/>
                  <a:pt x="1077" y="144"/>
                  <a:pt x="1076" y="128"/>
                </a:cubicBezTo>
                <a:cubicBezTo>
                  <a:pt x="1075" y="125"/>
                  <a:pt x="1076" y="124"/>
                  <a:pt x="1077" y="123"/>
                </a:cubicBezTo>
                <a:cubicBezTo>
                  <a:pt x="1165" y="123"/>
                  <a:pt x="1165" y="123"/>
                  <a:pt x="1165" y="123"/>
                </a:cubicBezTo>
                <a:cubicBezTo>
                  <a:pt x="1165" y="750"/>
                  <a:pt x="1165" y="750"/>
                  <a:pt x="1165" y="750"/>
                </a:cubicBezTo>
                <a:close/>
              </a:path>
            </a:pathLst>
          </a:custGeom>
          <a:solidFill>
            <a:srgbClr val="2F13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Black Frame">
            <a:extLst>
              <a:ext uri="{FF2B5EF4-FFF2-40B4-BE49-F238E27FC236}">
                <a16:creationId xmlns:a16="http://schemas.microsoft.com/office/drawing/2014/main" id="{1DB474C2-CBF4-4409-B51B-1685A9B628DC}"/>
              </a:ext>
            </a:extLst>
          </p:cNvPr>
          <p:cNvSpPr>
            <a:spLocks noEditPoints="1"/>
          </p:cNvSpPr>
          <p:nvPr/>
        </p:nvSpPr>
        <p:spPr bwMode="auto">
          <a:xfrm>
            <a:off x="4763" y="0"/>
            <a:ext cx="12182475" cy="6950268"/>
          </a:xfrm>
          <a:custGeom>
            <a:avLst/>
            <a:gdLst>
              <a:gd name="T0" fmla="*/ 7409 w 7674"/>
              <a:gd name="T1" fmla="*/ 0 h 4315"/>
              <a:gd name="T2" fmla="*/ 3396 w 7674"/>
              <a:gd name="T3" fmla="*/ 0 h 4315"/>
              <a:gd name="T4" fmla="*/ 338 w 7674"/>
              <a:gd name="T5" fmla="*/ 0 h 4315"/>
              <a:gd name="T6" fmla="*/ 338 w 7674"/>
              <a:gd name="T7" fmla="*/ 3 h 4315"/>
              <a:gd name="T8" fmla="*/ 0 w 7674"/>
              <a:gd name="T9" fmla="*/ 0 h 4315"/>
              <a:gd name="T10" fmla="*/ 0 w 7674"/>
              <a:gd name="T11" fmla="*/ 4315 h 4315"/>
              <a:gd name="T12" fmla="*/ 338 w 7674"/>
              <a:gd name="T13" fmla="*/ 4309 h 4315"/>
              <a:gd name="T14" fmla="*/ 338 w 7674"/>
              <a:gd name="T15" fmla="*/ 4312 h 4315"/>
              <a:gd name="T16" fmla="*/ 3396 w 7674"/>
              <a:gd name="T17" fmla="*/ 4312 h 4315"/>
              <a:gd name="T18" fmla="*/ 3396 w 7674"/>
              <a:gd name="T19" fmla="*/ 4315 h 4315"/>
              <a:gd name="T20" fmla="*/ 7674 w 7674"/>
              <a:gd name="T21" fmla="*/ 4315 h 4315"/>
              <a:gd name="T22" fmla="*/ 7674 w 7674"/>
              <a:gd name="T23" fmla="*/ 0 h 4315"/>
              <a:gd name="T24" fmla="*/ 7409 w 7674"/>
              <a:gd name="T25" fmla="*/ 0 h 4315"/>
              <a:gd name="T26" fmla="*/ 1686 w 7674"/>
              <a:gd name="T27" fmla="*/ 3954 h 4315"/>
              <a:gd name="T28" fmla="*/ 1686 w 7674"/>
              <a:gd name="T29" fmla="*/ 358 h 4315"/>
              <a:gd name="T30" fmla="*/ 3396 w 7674"/>
              <a:gd name="T31" fmla="*/ 358 h 4315"/>
              <a:gd name="T32" fmla="*/ 3396 w 7674"/>
              <a:gd name="T33" fmla="*/ 3954 h 4315"/>
              <a:gd name="T34" fmla="*/ 1686 w 7674"/>
              <a:gd name="T35" fmla="*/ 3954 h 4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74" h="4315">
                <a:moveTo>
                  <a:pt x="7409" y="0"/>
                </a:moveTo>
                <a:lnTo>
                  <a:pt x="3396" y="0"/>
                </a:lnTo>
                <a:lnTo>
                  <a:pt x="338" y="0"/>
                </a:lnTo>
                <a:lnTo>
                  <a:pt x="338" y="3"/>
                </a:lnTo>
                <a:lnTo>
                  <a:pt x="0" y="0"/>
                </a:lnTo>
                <a:lnTo>
                  <a:pt x="0" y="4315"/>
                </a:lnTo>
                <a:lnTo>
                  <a:pt x="338" y="4309"/>
                </a:lnTo>
                <a:lnTo>
                  <a:pt x="338" y="4312"/>
                </a:lnTo>
                <a:lnTo>
                  <a:pt x="3396" y="4312"/>
                </a:lnTo>
                <a:lnTo>
                  <a:pt x="3396" y="4315"/>
                </a:lnTo>
                <a:lnTo>
                  <a:pt x="7674" y="4315"/>
                </a:lnTo>
                <a:lnTo>
                  <a:pt x="7674" y="0"/>
                </a:lnTo>
                <a:lnTo>
                  <a:pt x="7409" y="0"/>
                </a:lnTo>
                <a:close/>
                <a:moveTo>
                  <a:pt x="1686" y="3954"/>
                </a:moveTo>
                <a:lnTo>
                  <a:pt x="1686" y="358"/>
                </a:lnTo>
                <a:lnTo>
                  <a:pt x="3396" y="358"/>
                </a:lnTo>
                <a:lnTo>
                  <a:pt x="3396" y="3954"/>
                </a:lnTo>
                <a:lnTo>
                  <a:pt x="1686" y="39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pink pearl 8">
            <a:extLst>
              <a:ext uri="{FF2B5EF4-FFF2-40B4-BE49-F238E27FC236}">
                <a16:creationId xmlns:a16="http://schemas.microsoft.com/office/drawing/2014/main" id="{746334A6-0ED9-416A-9F2B-26DFFC9F1204}"/>
              </a:ext>
            </a:extLst>
          </p:cNvPr>
          <p:cNvSpPr/>
          <p:nvPr/>
        </p:nvSpPr>
        <p:spPr>
          <a:xfrm>
            <a:off x="4750594" y="3231979"/>
            <a:ext cx="133350" cy="133348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ink pearl 7">
            <a:extLst>
              <a:ext uri="{FF2B5EF4-FFF2-40B4-BE49-F238E27FC236}">
                <a16:creationId xmlns:a16="http://schemas.microsoft.com/office/drawing/2014/main" id="{35ADAC37-71A1-4AD9-A08C-AE96CF5CD029}"/>
              </a:ext>
            </a:extLst>
          </p:cNvPr>
          <p:cNvSpPr/>
          <p:nvPr/>
        </p:nvSpPr>
        <p:spPr>
          <a:xfrm>
            <a:off x="4645507" y="3369936"/>
            <a:ext cx="133662" cy="133660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ink pearl 6">
            <a:extLst>
              <a:ext uri="{FF2B5EF4-FFF2-40B4-BE49-F238E27FC236}">
                <a16:creationId xmlns:a16="http://schemas.microsoft.com/office/drawing/2014/main" id="{F2B66F4C-845F-490E-A91F-EC775B110FAD}"/>
              </a:ext>
            </a:extLst>
          </p:cNvPr>
          <p:cNvSpPr/>
          <p:nvPr/>
        </p:nvSpPr>
        <p:spPr>
          <a:xfrm>
            <a:off x="4484375" y="3462776"/>
            <a:ext cx="150388" cy="150386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ink pearl 5">
            <a:extLst>
              <a:ext uri="{FF2B5EF4-FFF2-40B4-BE49-F238E27FC236}">
                <a16:creationId xmlns:a16="http://schemas.microsoft.com/office/drawing/2014/main" id="{C7B52C15-F26D-4D96-98D6-91E1EEC94F72}"/>
              </a:ext>
            </a:extLst>
          </p:cNvPr>
          <p:cNvSpPr/>
          <p:nvPr/>
        </p:nvSpPr>
        <p:spPr>
          <a:xfrm>
            <a:off x="4293535" y="3575545"/>
            <a:ext cx="170118" cy="170116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ink pearl 4">
            <a:extLst>
              <a:ext uri="{FF2B5EF4-FFF2-40B4-BE49-F238E27FC236}">
                <a16:creationId xmlns:a16="http://schemas.microsoft.com/office/drawing/2014/main" id="{CB1C8A14-EC01-4A60-993A-9EF6FFDACFF1}"/>
              </a:ext>
            </a:extLst>
          </p:cNvPr>
          <p:cNvSpPr/>
          <p:nvPr/>
        </p:nvSpPr>
        <p:spPr>
          <a:xfrm>
            <a:off x="3803805" y="3575545"/>
            <a:ext cx="170118" cy="170116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7" name="pink pearl 3">
            <a:extLst>
              <a:ext uri="{FF2B5EF4-FFF2-40B4-BE49-F238E27FC236}">
                <a16:creationId xmlns:a16="http://schemas.microsoft.com/office/drawing/2014/main" id="{C65E794C-6F4D-409D-96C3-9B0A27E6E2EC}"/>
              </a:ext>
            </a:extLst>
          </p:cNvPr>
          <p:cNvSpPr/>
          <p:nvPr/>
        </p:nvSpPr>
        <p:spPr>
          <a:xfrm>
            <a:off x="3632695" y="3462776"/>
            <a:ext cx="150388" cy="150386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nk pearl 2">
            <a:extLst>
              <a:ext uri="{FF2B5EF4-FFF2-40B4-BE49-F238E27FC236}">
                <a16:creationId xmlns:a16="http://schemas.microsoft.com/office/drawing/2014/main" id="{F5655584-0B77-427D-BD66-0D99A7ACDF75}"/>
              </a:ext>
            </a:extLst>
          </p:cNvPr>
          <p:cNvSpPr/>
          <p:nvPr/>
        </p:nvSpPr>
        <p:spPr>
          <a:xfrm>
            <a:off x="3481076" y="3369936"/>
            <a:ext cx="133662" cy="133660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ink pearl 1">
            <a:extLst>
              <a:ext uri="{FF2B5EF4-FFF2-40B4-BE49-F238E27FC236}">
                <a16:creationId xmlns:a16="http://schemas.microsoft.com/office/drawing/2014/main" id="{26C46146-ED1A-4094-8A38-C11A13A8740C}"/>
              </a:ext>
            </a:extLst>
          </p:cNvPr>
          <p:cNvSpPr/>
          <p:nvPr/>
        </p:nvSpPr>
        <p:spPr>
          <a:xfrm>
            <a:off x="3376301" y="3231979"/>
            <a:ext cx="133350" cy="133348"/>
          </a:xfrm>
          <a:prstGeom prst="ellipse">
            <a:avLst/>
          </a:prstGeom>
          <a:solidFill>
            <a:srgbClr val="FF3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t">
            <a:extLst>
              <a:ext uri="{FF2B5EF4-FFF2-40B4-BE49-F238E27FC236}">
                <a16:creationId xmlns:a16="http://schemas.microsoft.com/office/drawing/2014/main" id="{E0F3643C-5F70-4200-912D-8DD689D3164D}"/>
              </a:ext>
            </a:extLst>
          </p:cNvPr>
          <p:cNvSpPr>
            <a:spLocks/>
          </p:cNvSpPr>
          <p:nvPr/>
        </p:nvSpPr>
        <p:spPr>
          <a:xfrm>
            <a:off x="1131001" y="407739"/>
            <a:ext cx="5965372" cy="5965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Heart1">
            <a:extLst>
              <a:ext uri="{FF2B5EF4-FFF2-40B4-BE49-F238E27FC236}">
                <a16:creationId xmlns:a16="http://schemas.microsoft.com/office/drawing/2014/main" id="{009B2350-DB57-4CF4-B2D2-C873130B2F10}"/>
              </a:ext>
            </a:extLst>
          </p:cNvPr>
          <p:cNvGrpSpPr/>
          <p:nvPr/>
        </p:nvGrpSpPr>
        <p:grpSpPr>
          <a:xfrm>
            <a:off x="6527803" y="429411"/>
            <a:ext cx="3027906" cy="3183751"/>
            <a:chOff x="6552970" y="442686"/>
            <a:chExt cx="3027906" cy="3183751"/>
          </a:xfrm>
        </p:grpSpPr>
        <p:sp>
          <p:nvSpPr>
            <p:cNvPr id="77" name="Freeform 30">
              <a:extLst>
                <a:ext uri="{FF2B5EF4-FFF2-40B4-BE49-F238E27FC236}">
                  <a16:creationId xmlns:a16="http://schemas.microsoft.com/office/drawing/2014/main" id="{A9A25A5F-FC16-4557-A713-C2D127E31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045" y="608795"/>
              <a:ext cx="1218131" cy="2978300"/>
            </a:xfrm>
            <a:custGeom>
              <a:avLst/>
              <a:gdLst>
                <a:gd name="T0" fmla="*/ 718 w 836"/>
                <a:gd name="T1" fmla="*/ 0 h 2044"/>
                <a:gd name="T2" fmla="*/ 836 w 836"/>
                <a:gd name="T3" fmla="*/ 108 h 2044"/>
                <a:gd name="T4" fmla="*/ 597 w 836"/>
                <a:gd name="T5" fmla="*/ 294 h 2044"/>
                <a:gd name="T6" fmla="*/ 685 w 836"/>
                <a:gd name="T7" fmla="*/ 333 h 2044"/>
                <a:gd name="T8" fmla="*/ 394 w 836"/>
                <a:gd name="T9" fmla="*/ 607 h 2044"/>
                <a:gd name="T10" fmla="*/ 615 w 836"/>
                <a:gd name="T11" fmla="*/ 555 h 2044"/>
                <a:gd name="T12" fmla="*/ 297 w 836"/>
                <a:gd name="T13" fmla="*/ 921 h 2044"/>
                <a:gd name="T14" fmla="*/ 322 w 836"/>
                <a:gd name="T15" fmla="*/ 943 h 2044"/>
                <a:gd name="T16" fmla="*/ 297 w 836"/>
                <a:gd name="T17" fmla="*/ 1033 h 2044"/>
                <a:gd name="T18" fmla="*/ 353 w 836"/>
                <a:gd name="T19" fmla="*/ 1024 h 2044"/>
                <a:gd name="T20" fmla="*/ 283 w 836"/>
                <a:gd name="T21" fmla="*/ 1256 h 2044"/>
                <a:gd name="T22" fmla="*/ 385 w 836"/>
                <a:gd name="T23" fmla="*/ 1197 h 2044"/>
                <a:gd name="T24" fmla="*/ 223 w 836"/>
                <a:gd name="T25" fmla="*/ 1545 h 2044"/>
                <a:gd name="T26" fmla="*/ 326 w 836"/>
                <a:gd name="T27" fmla="*/ 1574 h 2044"/>
                <a:gd name="T28" fmla="*/ 223 w 836"/>
                <a:gd name="T29" fmla="*/ 2044 h 2044"/>
                <a:gd name="T30" fmla="*/ 0 w 836"/>
                <a:gd name="T31" fmla="*/ 1480 h 2044"/>
                <a:gd name="T32" fmla="*/ 139 w 836"/>
                <a:gd name="T33" fmla="*/ 768 h 2044"/>
                <a:gd name="T34" fmla="*/ 326 w 836"/>
                <a:gd name="T35" fmla="*/ 562 h 2044"/>
                <a:gd name="T36" fmla="*/ 430 w 836"/>
                <a:gd name="T37" fmla="*/ 337 h 2044"/>
                <a:gd name="T38" fmla="*/ 547 w 836"/>
                <a:gd name="T39" fmla="*/ 97 h 2044"/>
                <a:gd name="T40" fmla="*/ 718 w 836"/>
                <a:gd name="T41" fmla="*/ 0 h 2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6" h="2044">
                  <a:moveTo>
                    <a:pt x="718" y="0"/>
                  </a:moveTo>
                  <a:lnTo>
                    <a:pt x="836" y="108"/>
                  </a:lnTo>
                  <a:lnTo>
                    <a:pt x="597" y="294"/>
                  </a:lnTo>
                  <a:lnTo>
                    <a:pt x="685" y="333"/>
                  </a:lnTo>
                  <a:lnTo>
                    <a:pt x="394" y="607"/>
                  </a:lnTo>
                  <a:lnTo>
                    <a:pt x="615" y="555"/>
                  </a:lnTo>
                  <a:lnTo>
                    <a:pt x="297" y="921"/>
                  </a:lnTo>
                  <a:lnTo>
                    <a:pt x="322" y="943"/>
                  </a:lnTo>
                  <a:lnTo>
                    <a:pt x="297" y="1033"/>
                  </a:lnTo>
                  <a:lnTo>
                    <a:pt x="353" y="1024"/>
                  </a:lnTo>
                  <a:lnTo>
                    <a:pt x="283" y="1256"/>
                  </a:lnTo>
                  <a:lnTo>
                    <a:pt x="385" y="1197"/>
                  </a:lnTo>
                  <a:lnTo>
                    <a:pt x="223" y="1545"/>
                  </a:lnTo>
                  <a:lnTo>
                    <a:pt x="326" y="1574"/>
                  </a:lnTo>
                  <a:lnTo>
                    <a:pt x="223" y="2044"/>
                  </a:lnTo>
                  <a:lnTo>
                    <a:pt x="0" y="1480"/>
                  </a:lnTo>
                  <a:lnTo>
                    <a:pt x="139" y="768"/>
                  </a:lnTo>
                  <a:lnTo>
                    <a:pt x="326" y="562"/>
                  </a:lnTo>
                  <a:lnTo>
                    <a:pt x="430" y="337"/>
                  </a:lnTo>
                  <a:lnTo>
                    <a:pt x="547" y="97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3215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31">
              <a:extLst>
                <a:ext uri="{FF2B5EF4-FFF2-40B4-BE49-F238E27FC236}">
                  <a16:creationId xmlns:a16="http://schemas.microsoft.com/office/drawing/2014/main" id="{C077DB63-C5C0-449F-B91E-E09D1DE79442}"/>
                </a:ext>
              </a:extLst>
            </p:cNvPr>
            <p:cNvSpPr>
              <a:spLocks/>
            </p:cNvSpPr>
            <p:nvPr/>
          </p:nvSpPr>
          <p:spPr bwMode="auto">
            <a:xfrm rot="21396758">
              <a:off x="8002795" y="535410"/>
              <a:ext cx="1578081" cy="3049003"/>
            </a:xfrm>
            <a:custGeom>
              <a:avLst/>
              <a:gdLst>
                <a:gd name="T0" fmla="*/ 1160 w 1824"/>
                <a:gd name="T1" fmla="*/ 0 h 3464"/>
                <a:gd name="T2" fmla="*/ 612 w 1824"/>
                <a:gd name="T3" fmla="*/ 372 h 3464"/>
                <a:gd name="T4" fmla="*/ 748 w 1824"/>
                <a:gd name="T5" fmla="*/ 416 h 3464"/>
                <a:gd name="T6" fmla="*/ 652 w 1824"/>
                <a:gd name="T7" fmla="*/ 524 h 3464"/>
                <a:gd name="T8" fmla="*/ 760 w 1824"/>
                <a:gd name="T9" fmla="*/ 524 h 3464"/>
                <a:gd name="T10" fmla="*/ 452 w 1824"/>
                <a:gd name="T11" fmla="*/ 832 h 3464"/>
                <a:gd name="T12" fmla="*/ 664 w 1824"/>
                <a:gd name="T13" fmla="*/ 800 h 3464"/>
                <a:gd name="T14" fmla="*/ 168 w 1824"/>
                <a:gd name="T15" fmla="*/ 1364 h 3464"/>
                <a:gd name="T16" fmla="*/ 236 w 1824"/>
                <a:gd name="T17" fmla="*/ 1364 h 3464"/>
                <a:gd name="T18" fmla="*/ 148 w 1824"/>
                <a:gd name="T19" fmla="*/ 1588 h 3464"/>
                <a:gd name="T20" fmla="*/ 204 w 1824"/>
                <a:gd name="T21" fmla="*/ 1588 h 3464"/>
                <a:gd name="T22" fmla="*/ 172 w 1824"/>
                <a:gd name="T23" fmla="*/ 1688 h 3464"/>
                <a:gd name="T24" fmla="*/ 324 w 1824"/>
                <a:gd name="T25" fmla="*/ 1628 h 3464"/>
                <a:gd name="T26" fmla="*/ 192 w 1824"/>
                <a:gd name="T27" fmla="*/ 1872 h 3464"/>
                <a:gd name="T28" fmla="*/ 264 w 1824"/>
                <a:gd name="T29" fmla="*/ 1852 h 3464"/>
                <a:gd name="T30" fmla="*/ 80 w 1824"/>
                <a:gd name="T31" fmla="*/ 2316 h 3464"/>
                <a:gd name="T32" fmla="*/ 208 w 1824"/>
                <a:gd name="T33" fmla="*/ 2384 h 3464"/>
                <a:gd name="T34" fmla="*/ 0 w 1824"/>
                <a:gd name="T35" fmla="*/ 3464 h 3464"/>
                <a:gd name="T36" fmla="*/ 717 w 1824"/>
                <a:gd name="T37" fmla="*/ 2617 h 3464"/>
                <a:gd name="T38" fmla="*/ 1743 w 1824"/>
                <a:gd name="T39" fmla="*/ 1105 h 3464"/>
                <a:gd name="T40" fmla="*/ 1160 w 1824"/>
                <a:gd name="T41" fmla="*/ 0 h 3464"/>
                <a:gd name="connsiteX0" fmla="*/ 6232 w 9606"/>
                <a:gd name="connsiteY0" fmla="*/ 0 h 10028"/>
                <a:gd name="connsiteX1" fmla="*/ 3355 w 9606"/>
                <a:gd name="connsiteY1" fmla="*/ 1102 h 10028"/>
                <a:gd name="connsiteX2" fmla="*/ 4101 w 9606"/>
                <a:gd name="connsiteY2" fmla="*/ 1229 h 10028"/>
                <a:gd name="connsiteX3" fmla="*/ 3575 w 9606"/>
                <a:gd name="connsiteY3" fmla="*/ 1541 h 10028"/>
                <a:gd name="connsiteX4" fmla="*/ 4167 w 9606"/>
                <a:gd name="connsiteY4" fmla="*/ 1541 h 10028"/>
                <a:gd name="connsiteX5" fmla="*/ 2478 w 9606"/>
                <a:gd name="connsiteY5" fmla="*/ 2430 h 10028"/>
                <a:gd name="connsiteX6" fmla="*/ 3640 w 9606"/>
                <a:gd name="connsiteY6" fmla="*/ 2337 h 10028"/>
                <a:gd name="connsiteX7" fmla="*/ 921 w 9606"/>
                <a:gd name="connsiteY7" fmla="*/ 3966 h 10028"/>
                <a:gd name="connsiteX8" fmla="*/ 1294 w 9606"/>
                <a:gd name="connsiteY8" fmla="*/ 3966 h 10028"/>
                <a:gd name="connsiteX9" fmla="*/ 811 w 9606"/>
                <a:gd name="connsiteY9" fmla="*/ 4612 h 10028"/>
                <a:gd name="connsiteX10" fmla="*/ 1118 w 9606"/>
                <a:gd name="connsiteY10" fmla="*/ 4612 h 10028"/>
                <a:gd name="connsiteX11" fmla="*/ 943 w 9606"/>
                <a:gd name="connsiteY11" fmla="*/ 4901 h 10028"/>
                <a:gd name="connsiteX12" fmla="*/ 1776 w 9606"/>
                <a:gd name="connsiteY12" fmla="*/ 4728 h 10028"/>
                <a:gd name="connsiteX13" fmla="*/ 1053 w 9606"/>
                <a:gd name="connsiteY13" fmla="*/ 5432 h 10028"/>
                <a:gd name="connsiteX14" fmla="*/ 1447 w 9606"/>
                <a:gd name="connsiteY14" fmla="*/ 5374 h 10028"/>
                <a:gd name="connsiteX15" fmla="*/ 439 w 9606"/>
                <a:gd name="connsiteY15" fmla="*/ 6714 h 10028"/>
                <a:gd name="connsiteX16" fmla="*/ 1140 w 9606"/>
                <a:gd name="connsiteY16" fmla="*/ 6910 h 10028"/>
                <a:gd name="connsiteX17" fmla="*/ 0 w 9606"/>
                <a:gd name="connsiteY17" fmla="*/ 10028 h 10028"/>
                <a:gd name="connsiteX18" fmla="*/ 3931 w 9606"/>
                <a:gd name="connsiteY18" fmla="*/ 7583 h 10028"/>
                <a:gd name="connsiteX19" fmla="*/ 9556 w 9606"/>
                <a:gd name="connsiteY19" fmla="*/ 3218 h 10028"/>
                <a:gd name="connsiteX20" fmla="*/ 6232 w 9606"/>
                <a:gd name="connsiteY20" fmla="*/ 0 h 10028"/>
                <a:gd name="connsiteX0" fmla="*/ 6488 w 10004"/>
                <a:gd name="connsiteY0" fmla="*/ 0 h 10000"/>
                <a:gd name="connsiteX1" fmla="*/ 3493 w 10004"/>
                <a:gd name="connsiteY1" fmla="*/ 1099 h 10000"/>
                <a:gd name="connsiteX2" fmla="*/ 4269 w 10004"/>
                <a:gd name="connsiteY2" fmla="*/ 1226 h 10000"/>
                <a:gd name="connsiteX3" fmla="*/ 3722 w 10004"/>
                <a:gd name="connsiteY3" fmla="*/ 1537 h 10000"/>
                <a:gd name="connsiteX4" fmla="*/ 4338 w 10004"/>
                <a:gd name="connsiteY4" fmla="*/ 1537 h 10000"/>
                <a:gd name="connsiteX5" fmla="*/ 2580 w 10004"/>
                <a:gd name="connsiteY5" fmla="*/ 2423 h 10000"/>
                <a:gd name="connsiteX6" fmla="*/ 3789 w 10004"/>
                <a:gd name="connsiteY6" fmla="*/ 2330 h 10000"/>
                <a:gd name="connsiteX7" fmla="*/ 959 w 10004"/>
                <a:gd name="connsiteY7" fmla="*/ 3955 h 10000"/>
                <a:gd name="connsiteX8" fmla="*/ 1347 w 10004"/>
                <a:gd name="connsiteY8" fmla="*/ 3955 h 10000"/>
                <a:gd name="connsiteX9" fmla="*/ 844 w 10004"/>
                <a:gd name="connsiteY9" fmla="*/ 4599 h 10000"/>
                <a:gd name="connsiteX10" fmla="*/ 1164 w 10004"/>
                <a:gd name="connsiteY10" fmla="*/ 4599 h 10000"/>
                <a:gd name="connsiteX11" fmla="*/ 982 w 10004"/>
                <a:gd name="connsiteY11" fmla="*/ 4887 h 10000"/>
                <a:gd name="connsiteX12" fmla="*/ 1849 w 10004"/>
                <a:gd name="connsiteY12" fmla="*/ 4715 h 10000"/>
                <a:gd name="connsiteX13" fmla="*/ 1096 w 10004"/>
                <a:gd name="connsiteY13" fmla="*/ 5417 h 10000"/>
                <a:gd name="connsiteX14" fmla="*/ 1506 w 10004"/>
                <a:gd name="connsiteY14" fmla="*/ 5359 h 10000"/>
                <a:gd name="connsiteX15" fmla="*/ 457 w 10004"/>
                <a:gd name="connsiteY15" fmla="*/ 6695 h 10000"/>
                <a:gd name="connsiteX16" fmla="*/ 1187 w 10004"/>
                <a:gd name="connsiteY16" fmla="*/ 6891 h 10000"/>
                <a:gd name="connsiteX17" fmla="*/ 0 w 10004"/>
                <a:gd name="connsiteY17" fmla="*/ 10000 h 10000"/>
                <a:gd name="connsiteX18" fmla="*/ 4092 w 10004"/>
                <a:gd name="connsiteY18" fmla="*/ 7562 h 10000"/>
                <a:gd name="connsiteX19" fmla="*/ 9948 w 10004"/>
                <a:gd name="connsiteY19" fmla="*/ 3209 h 10000"/>
                <a:gd name="connsiteX20" fmla="*/ 6488 w 10004"/>
                <a:gd name="connsiteY2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04" h="10000">
                  <a:moveTo>
                    <a:pt x="6488" y="0"/>
                  </a:moveTo>
                  <a:cubicBezTo>
                    <a:pt x="3359" y="1071"/>
                    <a:pt x="3862" y="894"/>
                    <a:pt x="3493" y="1099"/>
                  </a:cubicBezTo>
                  <a:cubicBezTo>
                    <a:pt x="3123" y="1303"/>
                    <a:pt x="4269" y="1226"/>
                    <a:pt x="4269" y="1226"/>
                  </a:cubicBezTo>
                  <a:lnTo>
                    <a:pt x="3722" y="1537"/>
                  </a:lnTo>
                  <a:lnTo>
                    <a:pt x="4338" y="1537"/>
                  </a:lnTo>
                  <a:lnTo>
                    <a:pt x="2580" y="2423"/>
                  </a:lnTo>
                  <a:lnTo>
                    <a:pt x="3789" y="2330"/>
                  </a:lnTo>
                  <a:lnTo>
                    <a:pt x="959" y="3955"/>
                  </a:lnTo>
                  <a:lnTo>
                    <a:pt x="1347" y="3955"/>
                  </a:lnTo>
                  <a:lnTo>
                    <a:pt x="844" y="4599"/>
                  </a:lnTo>
                  <a:lnTo>
                    <a:pt x="1164" y="4599"/>
                  </a:lnTo>
                  <a:lnTo>
                    <a:pt x="982" y="4887"/>
                  </a:lnTo>
                  <a:lnTo>
                    <a:pt x="1849" y="4715"/>
                  </a:lnTo>
                  <a:lnTo>
                    <a:pt x="1096" y="5417"/>
                  </a:lnTo>
                  <a:lnTo>
                    <a:pt x="1506" y="5359"/>
                  </a:lnTo>
                  <a:lnTo>
                    <a:pt x="457" y="6695"/>
                  </a:lnTo>
                  <a:lnTo>
                    <a:pt x="1187" y="6891"/>
                  </a:lnTo>
                  <a:lnTo>
                    <a:pt x="0" y="10000"/>
                  </a:lnTo>
                  <a:cubicBezTo>
                    <a:pt x="0" y="10000"/>
                    <a:pt x="2391" y="8247"/>
                    <a:pt x="4092" y="7562"/>
                  </a:cubicBezTo>
                  <a:cubicBezTo>
                    <a:pt x="5798" y="6880"/>
                    <a:pt x="9479" y="4712"/>
                    <a:pt x="9948" y="3209"/>
                  </a:cubicBezTo>
                  <a:cubicBezTo>
                    <a:pt x="10410" y="1709"/>
                    <a:pt x="7910" y="153"/>
                    <a:pt x="6488" y="0"/>
                  </a:cubicBezTo>
                  <a:close/>
                </a:path>
              </a:pathLst>
            </a:custGeom>
            <a:solidFill>
              <a:srgbClr val="EF34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32">
              <a:extLst>
                <a:ext uri="{FF2B5EF4-FFF2-40B4-BE49-F238E27FC236}">
                  <a16:creationId xmlns:a16="http://schemas.microsoft.com/office/drawing/2014/main" id="{618B8B3F-B297-4064-A0AD-B22E2826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970" y="442686"/>
              <a:ext cx="2395464" cy="3183751"/>
            </a:xfrm>
            <a:custGeom>
              <a:avLst/>
              <a:gdLst>
                <a:gd name="T0" fmla="*/ 1989 w 2919"/>
                <a:gd name="T1" fmla="*/ 1107 h 3891"/>
                <a:gd name="T2" fmla="*/ 1206 w 2919"/>
                <a:gd name="T3" fmla="*/ 85 h 3891"/>
                <a:gd name="T4" fmla="*/ 69 w 2919"/>
                <a:gd name="T5" fmla="*/ 1403 h 3891"/>
                <a:gd name="T6" fmla="*/ 1137 w 2919"/>
                <a:gd name="T7" fmla="*/ 3067 h 3891"/>
                <a:gd name="T8" fmla="*/ 1889 w 2919"/>
                <a:gd name="T9" fmla="*/ 3891 h 3891"/>
                <a:gd name="T10" fmla="*/ 1947 w 2919"/>
                <a:gd name="T11" fmla="*/ 3037 h 3891"/>
                <a:gd name="T12" fmla="*/ 1755 w 2919"/>
                <a:gd name="T13" fmla="*/ 3017 h 3891"/>
                <a:gd name="T14" fmla="*/ 1987 w 2919"/>
                <a:gd name="T15" fmla="*/ 2493 h 3891"/>
                <a:gd name="T16" fmla="*/ 1871 w 2919"/>
                <a:gd name="T17" fmla="*/ 2517 h 3891"/>
                <a:gd name="T18" fmla="*/ 1971 w 2919"/>
                <a:gd name="T19" fmla="*/ 2133 h 3891"/>
                <a:gd name="T20" fmla="*/ 1867 w 2919"/>
                <a:gd name="T21" fmla="*/ 2101 h 3891"/>
                <a:gd name="T22" fmla="*/ 1915 w 2919"/>
                <a:gd name="T23" fmla="*/ 1977 h 3891"/>
                <a:gd name="T24" fmla="*/ 1815 w 2919"/>
                <a:gd name="T25" fmla="*/ 1949 h 3891"/>
                <a:gd name="T26" fmla="*/ 2279 w 2919"/>
                <a:gd name="T27" fmla="*/ 1317 h 3891"/>
                <a:gd name="T28" fmla="*/ 1947 w 2919"/>
                <a:gd name="T29" fmla="*/ 1377 h 3891"/>
                <a:gd name="T30" fmla="*/ 2443 w 2919"/>
                <a:gd name="T31" fmla="*/ 817 h 3891"/>
                <a:gd name="T32" fmla="*/ 2243 w 2919"/>
                <a:gd name="T33" fmla="*/ 793 h 3891"/>
                <a:gd name="T34" fmla="*/ 2919 w 2919"/>
                <a:gd name="T35" fmla="*/ 101 h 3891"/>
                <a:gd name="T36" fmla="*/ 2523 w 2919"/>
                <a:gd name="T37" fmla="*/ 117 h 3891"/>
                <a:gd name="T38" fmla="*/ 1989 w 2919"/>
                <a:gd name="T39" fmla="*/ 1107 h 3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19" h="3891">
                  <a:moveTo>
                    <a:pt x="1989" y="1107"/>
                  </a:moveTo>
                  <a:cubicBezTo>
                    <a:pt x="1989" y="1107"/>
                    <a:pt x="1842" y="0"/>
                    <a:pt x="1206" y="85"/>
                  </a:cubicBezTo>
                  <a:cubicBezTo>
                    <a:pt x="569" y="171"/>
                    <a:pt x="0" y="916"/>
                    <a:pt x="69" y="1403"/>
                  </a:cubicBezTo>
                  <a:cubicBezTo>
                    <a:pt x="163" y="2065"/>
                    <a:pt x="853" y="2767"/>
                    <a:pt x="1137" y="3067"/>
                  </a:cubicBezTo>
                  <a:cubicBezTo>
                    <a:pt x="1421" y="3367"/>
                    <a:pt x="1889" y="3891"/>
                    <a:pt x="1889" y="3891"/>
                  </a:cubicBezTo>
                  <a:cubicBezTo>
                    <a:pt x="1947" y="3037"/>
                    <a:pt x="1947" y="3037"/>
                    <a:pt x="1947" y="3037"/>
                  </a:cubicBezTo>
                  <a:cubicBezTo>
                    <a:pt x="1755" y="3017"/>
                    <a:pt x="1755" y="3017"/>
                    <a:pt x="1755" y="3017"/>
                  </a:cubicBezTo>
                  <a:cubicBezTo>
                    <a:pt x="1987" y="2493"/>
                    <a:pt x="1987" y="2493"/>
                    <a:pt x="1987" y="2493"/>
                  </a:cubicBezTo>
                  <a:cubicBezTo>
                    <a:pt x="1871" y="2517"/>
                    <a:pt x="1871" y="2517"/>
                    <a:pt x="1871" y="2517"/>
                  </a:cubicBezTo>
                  <a:cubicBezTo>
                    <a:pt x="1971" y="2133"/>
                    <a:pt x="1971" y="2133"/>
                    <a:pt x="1971" y="2133"/>
                  </a:cubicBezTo>
                  <a:cubicBezTo>
                    <a:pt x="1867" y="2101"/>
                    <a:pt x="1867" y="2101"/>
                    <a:pt x="1867" y="2101"/>
                  </a:cubicBezTo>
                  <a:cubicBezTo>
                    <a:pt x="1915" y="1977"/>
                    <a:pt x="1915" y="1977"/>
                    <a:pt x="1915" y="1977"/>
                  </a:cubicBezTo>
                  <a:cubicBezTo>
                    <a:pt x="1815" y="1949"/>
                    <a:pt x="1815" y="1949"/>
                    <a:pt x="1815" y="1949"/>
                  </a:cubicBezTo>
                  <a:cubicBezTo>
                    <a:pt x="2279" y="1317"/>
                    <a:pt x="2279" y="1317"/>
                    <a:pt x="2279" y="1317"/>
                  </a:cubicBezTo>
                  <a:cubicBezTo>
                    <a:pt x="1947" y="1377"/>
                    <a:pt x="1947" y="1377"/>
                    <a:pt x="1947" y="1377"/>
                  </a:cubicBezTo>
                  <a:cubicBezTo>
                    <a:pt x="2443" y="817"/>
                    <a:pt x="2443" y="817"/>
                    <a:pt x="2443" y="817"/>
                  </a:cubicBezTo>
                  <a:cubicBezTo>
                    <a:pt x="2243" y="793"/>
                    <a:pt x="2243" y="793"/>
                    <a:pt x="2243" y="793"/>
                  </a:cubicBezTo>
                  <a:cubicBezTo>
                    <a:pt x="2919" y="101"/>
                    <a:pt x="2919" y="101"/>
                    <a:pt x="2919" y="101"/>
                  </a:cubicBezTo>
                  <a:cubicBezTo>
                    <a:pt x="2919" y="101"/>
                    <a:pt x="2639" y="37"/>
                    <a:pt x="2523" y="117"/>
                  </a:cubicBezTo>
                  <a:cubicBezTo>
                    <a:pt x="2407" y="197"/>
                    <a:pt x="2131" y="405"/>
                    <a:pt x="1989" y="1107"/>
                  </a:cubicBezTo>
                  <a:close/>
                </a:path>
              </a:pathLst>
            </a:custGeom>
            <a:solidFill>
              <a:srgbClr val="EF34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B8E115B-AB42-4100-931D-95121C72CABE}"/>
                </a:ext>
              </a:extLst>
            </p:cNvPr>
            <p:cNvSpPr/>
            <p:nvPr/>
          </p:nvSpPr>
          <p:spPr>
            <a:xfrm>
              <a:off x="8708231" y="738188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A5231C-DE0E-4BA0-8E90-1A1613877592}"/>
                </a:ext>
              </a:extLst>
            </p:cNvPr>
            <p:cNvSpPr/>
            <p:nvPr/>
          </p:nvSpPr>
          <p:spPr>
            <a:xfrm>
              <a:off x="7833360" y="632460"/>
              <a:ext cx="1078096" cy="2943085"/>
            </a:xfrm>
            <a:custGeom>
              <a:avLst/>
              <a:gdLst>
                <a:gd name="connsiteX0" fmla="*/ 1016794 w 1016794"/>
                <a:gd name="connsiteY0" fmla="*/ 0 h 2747963"/>
                <a:gd name="connsiteX1" fmla="*/ 531019 w 1016794"/>
                <a:gd name="connsiteY1" fmla="*/ 359569 h 2747963"/>
                <a:gd name="connsiteX2" fmla="*/ 447675 w 1016794"/>
                <a:gd name="connsiteY2" fmla="*/ 431006 h 2747963"/>
                <a:gd name="connsiteX3" fmla="*/ 576263 w 1016794"/>
                <a:gd name="connsiteY3" fmla="*/ 538163 h 2747963"/>
                <a:gd name="connsiteX4" fmla="*/ 145257 w 1016794"/>
                <a:gd name="connsiteY4" fmla="*/ 1016794 h 2747963"/>
                <a:gd name="connsiteX5" fmla="*/ 300038 w 1016794"/>
                <a:gd name="connsiteY5" fmla="*/ 1023938 h 2747963"/>
                <a:gd name="connsiteX6" fmla="*/ 42863 w 1016794"/>
                <a:gd name="connsiteY6" fmla="*/ 1443038 h 2747963"/>
                <a:gd name="connsiteX7" fmla="*/ 161925 w 1016794"/>
                <a:gd name="connsiteY7" fmla="*/ 1559719 h 2747963"/>
                <a:gd name="connsiteX8" fmla="*/ 0 w 1016794"/>
                <a:gd name="connsiteY8" fmla="*/ 2035969 h 2747963"/>
                <a:gd name="connsiteX9" fmla="*/ 188119 w 1016794"/>
                <a:gd name="connsiteY9" fmla="*/ 1971675 h 2747963"/>
                <a:gd name="connsiteX10" fmla="*/ 59532 w 1016794"/>
                <a:gd name="connsiteY10" fmla="*/ 2366963 h 2747963"/>
                <a:gd name="connsiteX11" fmla="*/ 200025 w 1016794"/>
                <a:gd name="connsiteY11" fmla="*/ 2424113 h 2747963"/>
                <a:gd name="connsiteX12" fmla="*/ 264319 w 1016794"/>
                <a:gd name="connsiteY12" fmla="*/ 2747963 h 2747963"/>
                <a:gd name="connsiteX13" fmla="*/ 561975 w 1016794"/>
                <a:gd name="connsiteY13" fmla="*/ 2057400 h 2747963"/>
                <a:gd name="connsiteX14" fmla="*/ 378619 w 1016794"/>
                <a:gd name="connsiteY14" fmla="*/ 1943100 h 2747963"/>
                <a:gd name="connsiteX15" fmla="*/ 373857 w 1016794"/>
                <a:gd name="connsiteY15" fmla="*/ 1909763 h 2747963"/>
                <a:gd name="connsiteX16" fmla="*/ 676275 w 1016794"/>
                <a:gd name="connsiteY16" fmla="*/ 1107281 h 2747963"/>
                <a:gd name="connsiteX17" fmla="*/ 411957 w 1016794"/>
                <a:gd name="connsiteY17" fmla="*/ 1152525 h 2747963"/>
                <a:gd name="connsiteX18" fmla="*/ 435769 w 1016794"/>
                <a:gd name="connsiteY18" fmla="*/ 1104900 h 2747963"/>
                <a:gd name="connsiteX19" fmla="*/ 919163 w 1016794"/>
                <a:gd name="connsiteY19" fmla="*/ 523875 h 2747963"/>
                <a:gd name="connsiteX20" fmla="*/ 862013 w 1016794"/>
                <a:gd name="connsiteY20" fmla="*/ 423863 h 2747963"/>
                <a:gd name="connsiteX21" fmla="*/ 1016794 w 1016794"/>
                <a:gd name="connsiteY21" fmla="*/ 0 h 274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6794" h="2747963">
                  <a:moveTo>
                    <a:pt x="1016794" y="0"/>
                  </a:moveTo>
                  <a:lnTo>
                    <a:pt x="531019" y="359569"/>
                  </a:lnTo>
                  <a:lnTo>
                    <a:pt x="447675" y="431006"/>
                  </a:lnTo>
                  <a:lnTo>
                    <a:pt x="576263" y="538163"/>
                  </a:lnTo>
                  <a:lnTo>
                    <a:pt x="145257" y="1016794"/>
                  </a:lnTo>
                  <a:lnTo>
                    <a:pt x="300038" y="1023938"/>
                  </a:lnTo>
                  <a:lnTo>
                    <a:pt x="42863" y="1443038"/>
                  </a:lnTo>
                  <a:lnTo>
                    <a:pt x="161925" y="1559719"/>
                  </a:lnTo>
                  <a:lnTo>
                    <a:pt x="0" y="2035969"/>
                  </a:lnTo>
                  <a:lnTo>
                    <a:pt x="188119" y="1971675"/>
                  </a:lnTo>
                  <a:lnTo>
                    <a:pt x="59532" y="2366963"/>
                  </a:lnTo>
                  <a:lnTo>
                    <a:pt x="200025" y="2424113"/>
                  </a:lnTo>
                  <a:lnTo>
                    <a:pt x="264319" y="2747963"/>
                  </a:lnTo>
                  <a:lnTo>
                    <a:pt x="561975" y="2057400"/>
                  </a:lnTo>
                  <a:lnTo>
                    <a:pt x="378619" y="1943100"/>
                  </a:lnTo>
                  <a:cubicBezTo>
                    <a:pt x="372996" y="1917795"/>
                    <a:pt x="373857" y="1928987"/>
                    <a:pt x="373857" y="1909763"/>
                  </a:cubicBezTo>
                  <a:lnTo>
                    <a:pt x="676275" y="1107281"/>
                  </a:lnTo>
                  <a:lnTo>
                    <a:pt x="411957" y="1152525"/>
                  </a:lnTo>
                  <a:lnTo>
                    <a:pt x="435769" y="1104900"/>
                  </a:lnTo>
                  <a:lnTo>
                    <a:pt x="919163" y="523875"/>
                  </a:lnTo>
                  <a:lnTo>
                    <a:pt x="862013" y="423863"/>
                  </a:lnTo>
                  <a:lnTo>
                    <a:pt x="1016794" y="0"/>
                  </a:lnTo>
                  <a:close/>
                </a:path>
              </a:pathLst>
            </a:custGeom>
            <a:solidFill>
              <a:srgbClr val="EF34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9" name="Heartbreak L (pivot)">
            <a:extLst>
              <a:ext uri="{FF2B5EF4-FFF2-40B4-BE49-F238E27FC236}">
                <a16:creationId xmlns:a16="http://schemas.microsoft.com/office/drawing/2014/main" id="{F1A318EA-3477-4E44-A886-041207758A70}"/>
              </a:ext>
            </a:extLst>
          </p:cNvPr>
          <p:cNvGrpSpPr/>
          <p:nvPr/>
        </p:nvGrpSpPr>
        <p:grpSpPr>
          <a:xfrm>
            <a:off x="6457952" y="-2155659"/>
            <a:ext cx="4509429" cy="5780071"/>
            <a:chOff x="6527803" y="-2157593"/>
            <a:chExt cx="4509429" cy="5780071"/>
          </a:xfrm>
        </p:grpSpPr>
        <p:sp>
          <p:nvSpPr>
            <p:cNvPr id="86" name="tear">
              <a:extLst>
                <a:ext uri="{FF2B5EF4-FFF2-40B4-BE49-F238E27FC236}">
                  <a16:creationId xmlns:a16="http://schemas.microsoft.com/office/drawing/2014/main" id="{E90E19E3-DD76-4CB5-AAFB-824EAF52B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878" y="604836"/>
              <a:ext cx="1218131" cy="2978300"/>
            </a:xfrm>
            <a:custGeom>
              <a:avLst/>
              <a:gdLst>
                <a:gd name="T0" fmla="*/ 718 w 836"/>
                <a:gd name="T1" fmla="*/ 0 h 2044"/>
                <a:gd name="T2" fmla="*/ 836 w 836"/>
                <a:gd name="T3" fmla="*/ 108 h 2044"/>
                <a:gd name="T4" fmla="*/ 597 w 836"/>
                <a:gd name="T5" fmla="*/ 294 h 2044"/>
                <a:gd name="T6" fmla="*/ 685 w 836"/>
                <a:gd name="T7" fmla="*/ 333 h 2044"/>
                <a:gd name="T8" fmla="*/ 394 w 836"/>
                <a:gd name="T9" fmla="*/ 607 h 2044"/>
                <a:gd name="T10" fmla="*/ 615 w 836"/>
                <a:gd name="T11" fmla="*/ 555 h 2044"/>
                <a:gd name="T12" fmla="*/ 297 w 836"/>
                <a:gd name="T13" fmla="*/ 921 h 2044"/>
                <a:gd name="T14" fmla="*/ 322 w 836"/>
                <a:gd name="T15" fmla="*/ 943 h 2044"/>
                <a:gd name="T16" fmla="*/ 297 w 836"/>
                <a:gd name="T17" fmla="*/ 1033 h 2044"/>
                <a:gd name="T18" fmla="*/ 353 w 836"/>
                <a:gd name="T19" fmla="*/ 1024 h 2044"/>
                <a:gd name="T20" fmla="*/ 283 w 836"/>
                <a:gd name="T21" fmla="*/ 1256 h 2044"/>
                <a:gd name="T22" fmla="*/ 385 w 836"/>
                <a:gd name="T23" fmla="*/ 1197 h 2044"/>
                <a:gd name="T24" fmla="*/ 223 w 836"/>
                <a:gd name="T25" fmla="*/ 1545 h 2044"/>
                <a:gd name="T26" fmla="*/ 326 w 836"/>
                <a:gd name="T27" fmla="*/ 1574 h 2044"/>
                <a:gd name="T28" fmla="*/ 223 w 836"/>
                <a:gd name="T29" fmla="*/ 2044 h 2044"/>
                <a:gd name="T30" fmla="*/ 0 w 836"/>
                <a:gd name="T31" fmla="*/ 1480 h 2044"/>
                <a:gd name="T32" fmla="*/ 139 w 836"/>
                <a:gd name="T33" fmla="*/ 768 h 2044"/>
                <a:gd name="T34" fmla="*/ 326 w 836"/>
                <a:gd name="T35" fmla="*/ 562 h 2044"/>
                <a:gd name="T36" fmla="*/ 430 w 836"/>
                <a:gd name="T37" fmla="*/ 337 h 2044"/>
                <a:gd name="T38" fmla="*/ 547 w 836"/>
                <a:gd name="T39" fmla="*/ 97 h 2044"/>
                <a:gd name="T40" fmla="*/ 718 w 836"/>
                <a:gd name="T41" fmla="*/ 0 h 2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6" h="2044">
                  <a:moveTo>
                    <a:pt x="718" y="0"/>
                  </a:moveTo>
                  <a:lnTo>
                    <a:pt x="836" y="108"/>
                  </a:lnTo>
                  <a:lnTo>
                    <a:pt x="597" y="294"/>
                  </a:lnTo>
                  <a:lnTo>
                    <a:pt x="685" y="333"/>
                  </a:lnTo>
                  <a:lnTo>
                    <a:pt x="394" y="607"/>
                  </a:lnTo>
                  <a:lnTo>
                    <a:pt x="615" y="555"/>
                  </a:lnTo>
                  <a:lnTo>
                    <a:pt x="297" y="921"/>
                  </a:lnTo>
                  <a:lnTo>
                    <a:pt x="322" y="943"/>
                  </a:lnTo>
                  <a:lnTo>
                    <a:pt x="297" y="1033"/>
                  </a:lnTo>
                  <a:lnTo>
                    <a:pt x="353" y="1024"/>
                  </a:lnTo>
                  <a:lnTo>
                    <a:pt x="283" y="1256"/>
                  </a:lnTo>
                  <a:lnTo>
                    <a:pt x="385" y="1197"/>
                  </a:lnTo>
                  <a:lnTo>
                    <a:pt x="223" y="1545"/>
                  </a:lnTo>
                  <a:lnTo>
                    <a:pt x="326" y="1574"/>
                  </a:lnTo>
                  <a:lnTo>
                    <a:pt x="223" y="2044"/>
                  </a:lnTo>
                  <a:lnTo>
                    <a:pt x="0" y="1480"/>
                  </a:lnTo>
                  <a:lnTo>
                    <a:pt x="139" y="768"/>
                  </a:lnTo>
                  <a:lnTo>
                    <a:pt x="326" y="562"/>
                  </a:lnTo>
                  <a:lnTo>
                    <a:pt x="430" y="337"/>
                  </a:lnTo>
                  <a:lnTo>
                    <a:pt x="547" y="97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3215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Heartbreak L">
              <a:extLst>
                <a:ext uri="{FF2B5EF4-FFF2-40B4-BE49-F238E27FC236}">
                  <a16:creationId xmlns:a16="http://schemas.microsoft.com/office/drawing/2014/main" id="{ED8F2E0B-E5B3-449A-9DAE-BDF69EBD3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803" y="438727"/>
              <a:ext cx="2395464" cy="3183751"/>
            </a:xfrm>
            <a:custGeom>
              <a:avLst/>
              <a:gdLst>
                <a:gd name="T0" fmla="*/ 1989 w 2919"/>
                <a:gd name="T1" fmla="*/ 1107 h 3891"/>
                <a:gd name="T2" fmla="*/ 1206 w 2919"/>
                <a:gd name="T3" fmla="*/ 85 h 3891"/>
                <a:gd name="T4" fmla="*/ 69 w 2919"/>
                <a:gd name="T5" fmla="*/ 1403 h 3891"/>
                <a:gd name="T6" fmla="*/ 1137 w 2919"/>
                <a:gd name="T7" fmla="*/ 3067 h 3891"/>
                <a:gd name="T8" fmla="*/ 1889 w 2919"/>
                <a:gd name="T9" fmla="*/ 3891 h 3891"/>
                <a:gd name="T10" fmla="*/ 1947 w 2919"/>
                <a:gd name="T11" fmla="*/ 3037 h 3891"/>
                <a:gd name="T12" fmla="*/ 1755 w 2919"/>
                <a:gd name="T13" fmla="*/ 3017 h 3891"/>
                <a:gd name="T14" fmla="*/ 1987 w 2919"/>
                <a:gd name="T15" fmla="*/ 2493 h 3891"/>
                <a:gd name="T16" fmla="*/ 1871 w 2919"/>
                <a:gd name="T17" fmla="*/ 2517 h 3891"/>
                <a:gd name="T18" fmla="*/ 1971 w 2919"/>
                <a:gd name="T19" fmla="*/ 2133 h 3891"/>
                <a:gd name="T20" fmla="*/ 1867 w 2919"/>
                <a:gd name="T21" fmla="*/ 2101 h 3891"/>
                <a:gd name="T22" fmla="*/ 1915 w 2919"/>
                <a:gd name="T23" fmla="*/ 1977 h 3891"/>
                <a:gd name="T24" fmla="*/ 1815 w 2919"/>
                <a:gd name="T25" fmla="*/ 1949 h 3891"/>
                <a:gd name="T26" fmla="*/ 2279 w 2919"/>
                <a:gd name="T27" fmla="*/ 1317 h 3891"/>
                <a:gd name="T28" fmla="*/ 1947 w 2919"/>
                <a:gd name="T29" fmla="*/ 1377 h 3891"/>
                <a:gd name="T30" fmla="*/ 2443 w 2919"/>
                <a:gd name="T31" fmla="*/ 817 h 3891"/>
                <a:gd name="T32" fmla="*/ 2243 w 2919"/>
                <a:gd name="T33" fmla="*/ 793 h 3891"/>
                <a:gd name="T34" fmla="*/ 2919 w 2919"/>
                <a:gd name="T35" fmla="*/ 101 h 3891"/>
                <a:gd name="T36" fmla="*/ 2523 w 2919"/>
                <a:gd name="T37" fmla="*/ 117 h 3891"/>
                <a:gd name="T38" fmla="*/ 1989 w 2919"/>
                <a:gd name="T39" fmla="*/ 1107 h 3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19" h="3891">
                  <a:moveTo>
                    <a:pt x="1989" y="1107"/>
                  </a:moveTo>
                  <a:cubicBezTo>
                    <a:pt x="1989" y="1107"/>
                    <a:pt x="1842" y="0"/>
                    <a:pt x="1206" y="85"/>
                  </a:cubicBezTo>
                  <a:cubicBezTo>
                    <a:pt x="569" y="171"/>
                    <a:pt x="0" y="916"/>
                    <a:pt x="69" y="1403"/>
                  </a:cubicBezTo>
                  <a:cubicBezTo>
                    <a:pt x="163" y="2065"/>
                    <a:pt x="853" y="2767"/>
                    <a:pt x="1137" y="3067"/>
                  </a:cubicBezTo>
                  <a:cubicBezTo>
                    <a:pt x="1421" y="3367"/>
                    <a:pt x="1889" y="3891"/>
                    <a:pt x="1889" y="3891"/>
                  </a:cubicBezTo>
                  <a:cubicBezTo>
                    <a:pt x="1947" y="3037"/>
                    <a:pt x="1947" y="3037"/>
                    <a:pt x="1947" y="3037"/>
                  </a:cubicBezTo>
                  <a:cubicBezTo>
                    <a:pt x="1755" y="3017"/>
                    <a:pt x="1755" y="3017"/>
                    <a:pt x="1755" y="3017"/>
                  </a:cubicBezTo>
                  <a:cubicBezTo>
                    <a:pt x="1987" y="2493"/>
                    <a:pt x="1987" y="2493"/>
                    <a:pt x="1987" y="2493"/>
                  </a:cubicBezTo>
                  <a:cubicBezTo>
                    <a:pt x="1871" y="2517"/>
                    <a:pt x="1871" y="2517"/>
                    <a:pt x="1871" y="2517"/>
                  </a:cubicBezTo>
                  <a:cubicBezTo>
                    <a:pt x="1971" y="2133"/>
                    <a:pt x="1971" y="2133"/>
                    <a:pt x="1971" y="2133"/>
                  </a:cubicBezTo>
                  <a:cubicBezTo>
                    <a:pt x="1867" y="2101"/>
                    <a:pt x="1867" y="2101"/>
                    <a:pt x="1867" y="2101"/>
                  </a:cubicBezTo>
                  <a:cubicBezTo>
                    <a:pt x="1915" y="1977"/>
                    <a:pt x="1915" y="1977"/>
                    <a:pt x="1915" y="1977"/>
                  </a:cubicBezTo>
                  <a:cubicBezTo>
                    <a:pt x="1815" y="1949"/>
                    <a:pt x="1815" y="1949"/>
                    <a:pt x="1815" y="1949"/>
                  </a:cubicBezTo>
                  <a:cubicBezTo>
                    <a:pt x="2279" y="1317"/>
                    <a:pt x="2279" y="1317"/>
                    <a:pt x="2279" y="1317"/>
                  </a:cubicBezTo>
                  <a:cubicBezTo>
                    <a:pt x="1947" y="1377"/>
                    <a:pt x="1947" y="1377"/>
                    <a:pt x="1947" y="1377"/>
                  </a:cubicBezTo>
                  <a:cubicBezTo>
                    <a:pt x="2443" y="817"/>
                    <a:pt x="2443" y="817"/>
                    <a:pt x="2443" y="817"/>
                  </a:cubicBezTo>
                  <a:cubicBezTo>
                    <a:pt x="2243" y="793"/>
                    <a:pt x="2243" y="793"/>
                    <a:pt x="2243" y="793"/>
                  </a:cubicBezTo>
                  <a:cubicBezTo>
                    <a:pt x="2919" y="101"/>
                    <a:pt x="2919" y="101"/>
                    <a:pt x="2919" y="101"/>
                  </a:cubicBezTo>
                  <a:cubicBezTo>
                    <a:pt x="2919" y="101"/>
                    <a:pt x="2639" y="37"/>
                    <a:pt x="2523" y="117"/>
                  </a:cubicBezTo>
                  <a:cubicBezTo>
                    <a:pt x="2407" y="197"/>
                    <a:pt x="2131" y="405"/>
                    <a:pt x="1989" y="1107"/>
                  </a:cubicBezTo>
                  <a:close/>
                </a:path>
              </a:pathLst>
            </a:custGeom>
            <a:solidFill>
              <a:srgbClr val="EF34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null">
              <a:extLst>
                <a:ext uri="{FF2B5EF4-FFF2-40B4-BE49-F238E27FC236}">
                  <a16:creationId xmlns:a16="http://schemas.microsoft.com/office/drawing/2014/main" id="{9EBC3543-3F4C-40DD-AB4A-5F18AB6C4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768" y="-2157593"/>
              <a:ext cx="2395464" cy="3183751"/>
            </a:xfrm>
            <a:custGeom>
              <a:avLst/>
              <a:gdLst>
                <a:gd name="T0" fmla="*/ 1989 w 2919"/>
                <a:gd name="T1" fmla="*/ 1107 h 3891"/>
                <a:gd name="T2" fmla="*/ 1206 w 2919"/>
                <a:gd name="T3" fmla="*/ 85 h 3891"/>
                <a:gd name="T4" fmla="*/ 69 w 2919"/>
                <a:gd name="T5" fmla="*/ 1403 h 3891"/>
                <a:gd name="T6" fmla="*/ 1137 w 2919"/>
                <a:gd name="T7" fmla="*/ 3067 h 3891"/>
                <a:gd name="T8" fmla="*/ 1889 w 2919"/>
                <a:gd name="T9" fmla="*/ 3891 h 3891"/>
                <a:gd name="T10" fmla="*/ 1947 w 2919"/>
                <a:gd name="T11" fmla="*/ 3037 h 3891"/>
                <a:gd name="T12" fmla="*/ 1755 w 2919"/>
                <a:gd name="T13" fmla="*/ 3017 h 3891"/>
                <a:gd name="T14" fmla="*/ 1987 w 2919"/>
                <a:gd name="T15" fmla="*/ 2493 h 3891"/>
                <a:gd name="T16" fmla="*/ 1871 w 2919"/>
                <a:gd name="T17" fmla="*/ 2517 h 3891"/>
                <a:gd name="T18" fmla="*/ 1971 w 2919"/>
                <a:gd name="T19" fmla="*/ 2133 h 3891"/>
                <a:gd name="T20" fmla="*/ 1867 w 2919"/>
                <a:gd name="T21" fmla="*/ 2101 h 3891"/>
                <a:gd name="T22" fmla="*/ 1915 w 2919"/>
                <a:gd name="T23" fmla="*/ 1977 h 3891"/>
                <a:gd name="T24" fmla="*/ 1815 w 2919"/>
                <a:gd name="T25" fmla="*/ 1949 h 3891"/>
                <a:gd name="T26" fmla="*/ 2279 w 2919"/>
                <a:gd name="T27" fmla="*/ 1317 h 3891"/>
                <a:gd name="T28" fmla="*/ 1947 w 2919"/>
                <a:gd name="T29" fmla="*/ 1377 h 3891"/>
                <a:gd name="T30" fmla="*/ 2443 w 2919"/>
                <a:gd name="T31" fmla="*/ 817 h 3891"/>
                <a:gd name="T32" fmla="*/ 2243 w 2919"/>
                <a:gd name="T33" fmla="*/ 793 h 3891"/>
                <a:gd name="T34" fmla="*/ 2919 w 2919"/>
                <a:gd name="T35" fmla="*/ 101 h 3891"/>
                <a:gd name="T36" fmla="*/ 2523 w 2919"/>
                <a:gd name="T37" fmla="*/ 117 h 3891"/>
                <a:gd name="T38" fmla="*/ 1989 w 2919"/>
                <a:gd name="T39" fmla="*/ 1107 h 3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19" h="3891">
                  <a:moveTo>
                    <a:pt x="1989" y="1107"/>
                  </a:moveTo>
                  <a:cubicBezTo>
                    <a:pt x="1989" y="1107"/>
                    <a:pt x="1842" y="0"/>
                    <a:pt x="1206" y="85"/>
                  </a:cubicBezTo>
                  <a:cubicBezTo>
                    <a:pt x="569" y="171"/>
                    <a:pt x="0" y="916"/>
                    <a:pt x="69" y="1403"/>
                  </a:cubicBezTo>
                  <a:cubicBezTo>
                    <a:pt x="163" y="2065"/>
                    <a:pt x="853" y="2767"/>
                    <a:pt x="1137" y="3067"/>
                  </a:cubicBezTo>
                  <a:cubicBezTo>
                    <a:pt x="1421" y="3367"/>
                    <a:pt x="1889" y="3891"/>
                    <a:pt x="1889" y="3891"/>
                  </a:cubicBezTo>
                  <a:cubicBezTo>
                    <a:pt x="1947" y="3037"/>
                    <a:pt x="1947" y="3037"/>
                    <a:pt x="1947" y="3037"/>
                  </a:cubicBezTo>
                  <a:cubicBezTo>
                    <a:pt x="1755" y="3017"/>
                    <a:pt x="1755" y="3017"/>
                    <a:pt x="1755" y="3017"/>
                  </a:cubicBezTo>
                  <a:cubicBezTo>
                    <a:pt x="1987" y="2493"/>
                    <a:pt x="1987" y="2493"/>
                    <a:pt x="1987" y="2493"/>
                  </a:cubicBezTo>
                  <a:cubicBezTo>
                    <a:pt x="1871" y="2517"/>
                    <a:pt x="1871" y="2517"/>
                    <a:pt x="1871" y="2517"/>
                  </a:cubicBezTo>
                  <a:cubicBezTo>
                    <a:pt x="1971" y="2133"/>
                    <a:pt x="1971" y="2133"/>
                    <a:pt x="1971" y="2133"/>
                  </a:cubicBezTo>
                  <a:cubicBezTo>
                    <a:pt x="1867" y="2101"/>
                    <a:pt x="1867" y="2101"/>
                    <a:pt x="1867" y="2101"/>
                  </a:cubicBezTo>
                  <a:cubicBezTo>
                    <a:pt x="1915" y="1977"/>
                    <a:pt x="1915" y="1977"/>
                    <a:pt x="1915" y="1977"/>
                  </a:cubicBezTo>
                  <a:cubicBezTo>
                    <a:pt x="1815" y="1949"/>
                    <a:pt x="1815" y="1949"/>
                    <a:pt x="1815" y="1949"/>
                  </a:cubicBezTo>
                  <a:cubicBezTo>
                    <a:pt x="2279" y="1317"/>
                    <a:pt x="2279" y="1317"/>
                    <a:pt x="2279" y="1317"/>
                  </a:cubicBezTo>
                  <a:cubicBezTo>
                    <a:pt x="1947" y="1377"/>
                    <a:pt x="1947" y="1377"/>
                    <a:pt x="1947" y="1377"/>
                  </a:cubicBezTo>
                  <a:cubicBezTo>
                    <a:pt x="2443" y="817"/>
                    <a:pt x="2443" y="817"/>
                    <a:pt x="2443" y="817"/>
                  </a:cubicBezTo>
                  <a:cubicBezTo>
                    <a:pt x="2243" y="793"/>
                    <a:pt x="2243" y="793"/>
                    <a:pt x="2243" y="793"/>
                  </a:cubicBezTo>
                  <a:cubicBezTo>
                    <a:pt x="2919" y="101"/>
                    <a:pt x="2919" y="101"/>
                    <a:pt x="2919" y="101"/>
                  </a:cubicBezTo>
                  <a:cubicBezTo>
                    <a:pt x="2919" y="101"/>
                    <a:pt x="2639" y="37"/>
                    <a:pt x="2523" y="117"/>
                  </a:cubicBezTo>
                  <a:cubicBezTo>
                    <a:pt x="2407" y="197"/>
                    <a:pt x="2131" y="405"/>
                    <a:pt x="1989" y="1107"/>
                  </a:cubicBezTo>
                  <a:close/>
                </a:path>
              </a:pathLst>
            </a:custGeom>
            <a:solidFill>
              <a:srgbClr val="EF34FC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8" name="Heartbreak R (pivot)">
            <a:extLst>
              <a:ext uri="{FF2B5EF4-FFF2-40B4-BE49-F238E27FC236}">
                <a16:creationId xmlns:a16="http://schemas.microsoft.com/office/drawing/2014/main" id="{0488597D-651B-47F5-A8A1-8FD18FA6045E}"/>
              </a:ext>
            </a:extLst>
          </p:cNvPr>
          <p:cNvGrpSpPr/>
          <p:nvPr/>
        </p:nvGrpSpPr>
        <p:grpSpPr>
          <a:xfrm>
            <a:off x="6710400" y="531451"/>
            <a:ext cx="2845309" cy="5998276"/>
            <a:chOff x="6710400" y="531451"/>
            <a:chExt cx="2845309" cy="5998276"/>
          </a:xfrm>
        </p:grpSpPr>
        <p:sp>
          <p:nvSpPr>
            <p:cNvPr id="87" name="Heartbreak R">
              <a:extLst>
                <a:ext uri="{FF2B5EF4-FFF2-40B4-BE49-F238E27FC236}">
                  <a16:creationId xmlns:a16="http://schemas.microsoft.com/office/drawing/2014/main" id="{296F83B4-9FD3-49CD-A720-5EBB0FBDDB04}"/>
                </a:ext>
              </a:extLst>
            </p:cNvPr>
            <p:cNvSpPr>
              <a:spLocks/>
            </p:cNvSpPr>
            <p:nvPr/>
          </p:nvSpPr>
          <p:spPr bwMode="auto">
            <a:xfrm rot="21396758">
              <a:off x="7977628" y="531451"/>
              <a:ext cx="1578081" cy="3049003"/>
            </a:xfrm>
            <a:custGeom>
              <a:avLst/>
              <a:gdLst>
                <a:gd name="T0" fmla="*/ 1160 w 1824"/>
                <a:gd name="T1" fmla="*/ 0 h 3464"/>
                <a:gd name="T2" fmla="*/ 612 w 1824"/>
                <a:gd name="T3" fmla="*/ 372 h 3464"/>
                <a:gd name="T4" fmla="*/ 748 w 1824"/>
                <a:gd name="T5" fmla="*/ 416 h 3464"/>
                <a:gd name="T6" fmla="*/ 652 w 1824"/>
                <a:gd name="T7" fmla="*/ 524 h 3464"/>
                <a:gd name="T8" fmla="*/ 760 w 1824"/>
                <a:gd name="T9" fmla="*/ 524 h 3464"/>
                <a:gd name="T10" fmla="*/ 452 w 1824"/>
                <a:gd name="T11" fmla="*/ 832 h 3464"/>
                <a:gd name="T12" fmla="*/ 664 w 1824"/>
                <a:gd name="T13" fmla="*/ 800 h 3464"/>
                <a:gd name="T14" fmla="*/ 168 w 1824"/>
                <a:gd name="T15" fmla="*/ 1364 h 3464"/>
                <a:gd name="T16" fmla="*/ 236 w 1824"/>
                <a:gd name="T17" fmla="*/ 1364 h 3464"/>
                <a:gd name="T18" fmla="*/ 148 w 1824"/>
                <a:gd name="T19" fmla="*/ 1588 h 3464"/>
                <a:gd name="T20" fmla="*/ 204 w 1824"/>
                <a:gd name="T21" fmla="*/ 1588 h 3464"/>
                <a:gd name="T22" fmla="*/ 172 w 1824"/>
                <a:gd name="T23" fmla="*/ 1688 h 3464"/>
                <a:gd name="T24" fmla="*/ 324 w 1824"/>
                <a:gd name="T25" fmla="*/ 1628 h 3464"/>
                <a:gd name="T26" fmla="*/ 192 w 1824"/>
                <a:gd name="T27" fmla="*/ 1872 h 3464"/>
                <a:gd name="T28" fmla="*/ 264 w 1824"/>
                <a:gd name="T29" fmla="*/ 1852 h 3464"/>
                <a:gd name="T30" fmla="*/ 80 w 1824"/>
                <a:gd name="T31" fmla="*/ 2316 h 3464"/>
                <a:gd name="T32" fmla="*/ 208 w 1824"/>
                <a:gd name="T33" fmla="*/ 2384 h 3464"/>
                <a:gd name="T34" fmla="*/ 0 w 1824"/>
                <a:gd name="T35" fmla="*/ 3464 h 3464"/>
                <a:gd name="T36" fmla="*/ 717 w 1824"/>
                <a:gd name="T37" fmla="*/ 2617 h 3464"/>
                <a:gd name="T38" fmla="*/ 1743 w 1824"/>
                <a:gd name="T39" fmla="*/ 1105 h 3464"/>
                <a:gd name="T40" fmla="*/ 1160 w 1824"/>
                <a:gd name="T41" fmla="*/ 0 h 3464"/>
                <a:gd name="connsiteX0" fmla="*/ 6232 w 9606"/>
                <a:gd name="connsiteY0" fmla="*/ 0 h 10028"/>
                <a:gd name="connsiteX1" fmla="*/ 3355 w 9606"/>
                <a:gd name="connsiteY1" fmla="*/ 1102 h 10028"/>
                <a:gd name="connsiteX2" fmla="*/ 4101 w 9606"/>
                <a:gd name="connsiteY2" fmla="*/ 1229 h 10028"/>
                <a:gd name="connsiteX3" fmla="*/ 3575 w 9606"/>
                <a:gd name="connsiteY3" fmla="*/ 1541 h 10028"/>
                <a:gd name="connsiteX4" fmla="*/ 4167 w 9606"/>
                <a:gd name="connsiteY4" fmla="*/ 1541 h 10028"/>
                <a:gd name="connsiteX5" fmla="*/ 2478 w 9606"/>
                <a:gd name="connsiteY5" fmla="*/ 2430 h 10028"/>
                <a:gd name="connsiteX6" fmla="*/ 3640 w 9606"/>
                <a:gd name="connsiteY6" fmla="*/ 2337 h 10028"/>
                <a:gd name="connsiteX7" fmla="*/ 921 w 9606"/>
                <a:gd name="connsiteY7" fmla="*/ 3966 h 10028"/>
                <a:gd name="connsiteX8" fmla="*/ 1294 w 9606"/>
                <a:gd name="connsiteY8" fmla="*/ 3966 h 10028"/>
                <a:gd name="connsiteX9" fmla="*/ 811 w 9606"/>
                <a:gd name="connsiteY9" fmla="*/ 4612 h 10028"/>
                <a:gd name="connsiteX10" fmla="*/ 1118 w 9606"/>
                <a:gd name="connsiteY10" fmla="*/ 4612 h 10028"/>
                <a:gd name="connsiteX11" fmla="*/ 943 w 9606"/>
                <a:gd name="connsiteY11" fmla="*/ 4901 h 10028"/>
                <a:gd name="connsiteX12" fmla="*/ 1776 w 9606"/>
                <a:gd name="connsiteY12" fmla="*/ 4728 h 10028"/>
                <a:gd name="connsiteX13" fmla="*/ 1053 w 9606"/>
                <a:gd name="connsiteY13" fmla="*/ 5432 h 10028"/>
                <a:gd name="connsiteX14" fmla="*/ 1447 w 9606"/>
                <a:gd name="connsiteY14" fmla="*/ 5374 h 10028"/>
                <a:gd name="connsiteX15" fmla="*/ 439 w 9606"/>
                <a:gd name="connsiteY15" fmla="*/ 6714 h 10028"/>
                <a:gd name="connsiteX16" fmla="*/ 1140 w 9606"/>
                <a:gd name="connsiteY16" fmla="*/ 6910 h 10028"/>
                <a:gd name="connsiteX17" fmla="*/ 0 w 9606"/>
                <a:gd name="connsiteY17" fmla="*/ 10028 h 10028"/>
                <a:gd name="connsiteX18" fmla="*/ 3931 w 9606"/>
                <a:gd name="connsiteY18" fmla="*/ 7583 h 10028"/>
                <a:gd name="connsiteX19" fmla="*/ 9556 w 9606"/>
                <a:gd name="connsiteY19" fmla="*/ 3218 h 10028"/>
                <a:gd name="connsiteX20" fmla="*/ 6232 w 9606"/>
                <a:gd name="connsiteY20" fmla="*/ 0 h 10028"/>
                <a:gd name="connsiteX0" fmla="*/ 6488 w 10004"/>
                <a:gd name="connsiteY0" fmla="*/ 0 h 10000"/>
                <a:gd name="connsiteX1" fmla="*/ 3493 w 10004"/>
                <a:gd name="connsiteY1" fmla="*/ 1099 h 10000"/>
                <a:gd name="connsiteX2" fmla="*/ 4269 w 10004"/>
                <a:gd name="connsiteY2" fmla="*/ 1226 h 10000"/>
                <a:gd name="connsiteX3" fmla="*/ 3722 w 10004"/>
                <a:gd name="connsiteY3" fmla="*/ 1537 h 10000"/>
                <a:gd name="connsiteX4" fmla="*/ 4338 w 10004"/>
                <a:gd name="connsiteY4" fmla="*/ 1537 h 10000"/>
                <a:gd name="connsiteX5" fmla="*/ 2580 w 10004"/>
                <a:gd name="connsiteY5" fmla="*/ 2423 h 10000"/>
                <a:gd name="connsiteX6" fmla="*/ 3789 w 10004"/>
                <a:gd name="connsiteY6" fmla="*/ 2330 h 10000"/>
                <a:gd name="connsiteX7" fmla="*/ 959 w 10004"/>
                <a:gd name="connsiteY7" fmla="*/ 3955 h 10000"/>
                <a:gd name="connsiteX8" fmla="*/ 1347 w 10004"/>
                <a:gd name="connsiteY8" fmla="*/ 3955 h 10000"/>
                <a:gd name="connsiteX9" fmla="*/ 844 w 10004"/>
                <a:gd name="connsiteY9" fmla="*/ 4599 h 10000"/>
                <a:gd name="connsiteX10" fmla="*/ 1164 w 10004"/>
                <a:gd name="connsiteY10" fmla="*/ 4599 h 10000"/>
                <a:gd name="connsiteX11" fmla="*/ 982 w 10004"/>
                <a:gd name="connsiteY11" fmla="*/ 4887 h 10000"/>
                <a:gd name="connsiteX12" fmla="*/ 1849 w 10004"/>
                <a:gd name="connsiteY12" fmla="*/ 4715 h 10000"/>
                <a:gd name="connsiteX13" fmla="*/ 1096 w 10004"/>
                <a:gd name="connsiteY13" fmla="*/ 5417 h 10000"/>
                <a:gd name="connsiteX14" fmla="*/ 1506 w 10004"/>
                <a:gd name="connsiteY14" fmla="*/ 5359 h 10000"/>
                <a:gd name="connsiteX15" fmla="*/ 457 w 10004"/>
                <a:gd name="connsiteY15" fmla="*/ 6695 h 10000"/>
                <a:gd name="connsiteX16" fmla="*/ 1187 w 10004"/>
                <a:gd name="connsiteY16" fmla="*/ 6891 h 10000"/>
                <a:gd name="connsiteX17" fmla="*/ 0 w 10004"/>
                <a:gd name="connsiteY17" fmla="*/ 10000 h 10000"/>
                <a:gd name="connsiteX18" fmla="*/ 4092 w 10004"/>
                <a:gd name="connsiteY18" fmla="*/ 7562 h 10000"/>
                <a:gd name="connsiteX19" fmla="*/ 9948 w 10004"/>
                <a:gd name="connsiteY19" fmla="*/ 3209 h 10000"/>
                <a:gd name="connsiteX20" fmla="*/ 6488 w 10004"/>
                <a:gd name="connsiteY2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04" h="10000">
                  <a:moveTo>
                    <a:pt x="6488" y="0"/>
                  </a:moveTo>
                  <a:cubicBezTo>
                    <a:pt x="3359" y="1071"/>
                    <a:pt x="3862" y="894"/>
                    <a:pt x="3493" y="1099"/>
                  </a:cubicBezTo>
                  <a:cubicBezTo>
                    <a:pt x="3123" y="1303"/>
                    <a:pt x="4269" y="1226"/>
                    <a:pt x="4269" y="1226"/>
                  </a:cubicBezTo>
                  <a:lnTo>
                    <a:pt x="3722" y="1537"/>
                  </a:lnTo>
                  <a:lnTo>
                    <a:pt x="4338" y="1537"/>
                  </a:lnTo>
                  <a:lnTo>
                    <a:pt x="2580" y="2423"/>
                  </a:lnTo>
                  <a:lnTo>
                    <a:pt x="3789" y="2330"/>
                  </a:lnTo>
                  <a:lnTo>
                    <a:pt x="959" y="3955"/>
                  </a:lnTo>
                  <a:lnTo>
                    <a:pt x="1347" y="3955"/>
                  </a:lnTo>
                  <a:lnTo>
                    <a:pt x="844" y="4599"/>
                  </a:lnTo>
                  <a:lnTo>
                    <a:pt x="1164" y="4599"/>
                  </a:lnTo>
                  <a:lnTo>
                    <a:pt x="982" y="4887"/>
                  </a:lnTo>
                  <a:lnTo>
                    <a:pt x="1849" y="4715"/>
                  </a:lnTo>
                  <a:lnTo>
                    <a:pt x="1096" y="5417"/>
                  </a:lnTo>
                  <a:lnTo>
                    <a:pt x="1506" y="5359"/>
                  </a:lnTo>
                  <a:lnTo>
                    <a:pt x="457" y="6695"/>
                  </a:lnTo>
                  <a:lnTo>
                    <a:pt x="1187" y="6891"/>
                  </a:lnTo>
                  <a:lnTo>
                    <a:pt x="0" y="10000"/>
                  </a:lnTo>
                  <a:cubicBezTo>
                    <a:pt x="0" y="10000"/>
                    <a:pt x="2391" y="8247"/>
                    <a:pt x="4092" y="7562"/>
                  </a:cubicBezTo>
                  <a:cubicBezTo>
                    <a:pt x="5798" y="6880"/>
                    <a:pt x="9479" y="4712"/>
                    <a:pt x="9948" y="3209"/>
                  </a:cubicBezTo>
                  <a:cubicBezTo>
                    <a:pt x="10410" y="1709"/>
                    <a:pt x="7910" y="153"/>
                    <a:pt x="6488" y="0"/>
                  </a:cubicBezTo>
                  <a:close/>
                </a:path>
              </a:pathLst>
            </a:custGeom>
            <a:solidFill>
              <a:srgbClr val="EF34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null">
              <a:extLst>
                <a:ext uri="{FF2B5EF4-FFF2-40B4-BE49-F238E27FC236}">
                  <a16:creationId xmlns:a16="http://schemas.microsoft.com/office/drawing/2014/main" id="{D1B88750-6F2E-45FD-B875-EE6E1DA3D72C}"/>
                </a:ext>
              </a:extLst>
            </p:cNvPr>
            <p:cNvSpPr>
              <a:spLocks/>
            </p:cNvSpPr>
            <p:nvPr/>
          </p:nvSpPr>
          <p:spPr bwMode="auto">
            <a:xfrm rot="21396758">
              <a:off x="6710400" y="3480724"/>
              <a:ext cx="1578081" cy="3049003"/>
            </a:xfrm>
            <a:custGeom>
              <a:avLst/>
              <a:gdLst>
                <a:gd name="T0" fmla="*/ 1160 w 1824"/>
                <a:gd name="T1" fmla="*/ 0 h 3464"/>
                <a:gd name="T2" fmla="*/ 612 w 1824"/>
                <a:gd name="T3" fmla="*/ 372 h 3464"/>
                <a:gd name="T4" fmla="*/ 748 w 1824"/>
                <a:gd name="T5" fmla="*/ 416 h 3464"/>
                <a:gd name="T6" fmla="*/ 652 w 1824"/>
                <a:gd name="T7" fmla="*/ 524 h 3464"/>
                <a:gd name="T8" fmla="*/ 760 w 1824"/>
                <a:gd name="T9" fmla="*/ 524 h 3464"/>
                <a:gd name="T10" fmla="*/ 452 w 1824"/>
                <a:gd name="T11" fmla="*/ 832 h 3464"/>
                <a:gd name="T12" fmla="*/ 664 w 1824"/>
                <a:gd name="T13" fmla="*/ 800 h 3464"/>
                <a:gd name="T14" fmla="*/ 168 w 1824"/>
                <a:gd name="T15" fmla="*/ 1364 h 3464"/>
                <a:gd name="T16" fmla="*/ 236 w 1824"/>
                <a:gd name="T17" fmla="*/ 1364 h 3464"/>
                <a:gd name="T18" fmla="*/ 148 w 1824"/>
                <a:gd name="T19" fmla="*/ 1588 h 3464"/>
                <a:gd name="T20" fmla="*/ 204 w 1824"/>
                <a:gd name="T21" fmla="*/ 1588 h 3464"/>
                <a:gd name="T22" fmla="*/ 172 w 1824"/>
                <a:gd name="T23" fmla="*/ 1688 h 3464"/>
                <a:gd name="T24" fmla="*/ 324 w 1824"/>
                <a:gd name="T25" fmla="*/ 1628 h 3464"/>
                <a:gd name="T26" fmla="*/ 192 w 1824"/>
                <a:gd name="T27" fmla="*/ 1872 h 3464"/>
                <a:gd name="T28" fmla="*/ 264 w 1824"/>
                <a:gd name="T29" fmla="*/ 1852 h 3464"/>
                <a:gd name="T30" fmla="*/ 80 w 1824"/>
                <a:gd name="T31" fmla="*/ 2316 h 3464"/>
                <a:gd name="T32" fmla="*/ 208 w 1824"/>
                <a:gd name="T33" fmla="*/ 2384 h 3464"/>
                <a:gd name="T34" fmla="*/ 0 w 1824"/>
                <a:gd name="T35" fmla="*/ 3464 h 3464"/>
                <a:gd name="T36" fmla="*/ 717 w 1824"/>
                <a:gd name="T37" fmla="*/ 2617 h 3464"/>
                <a:gd name="T38" fmla="*/ 1743 w 1824"/>
                <a:gd name="T39" fmla="*/ 1105 h 3464"/>
                <a:gd name="T40" fmla="*/ 1160 w 1824"/>
                <a:gd name="T41" fmla="*/ 0 h 3464"/>
                <a:gd name="connsiteX0" fmla="*/ 6232 w 9606"/>
                <a:gd name="connsiteY0" fmla="*/ 0 h 10028"/>
                <a:gd name="connsiteX1" fmla="*/ 3355 w 9606"/>
                <a:gd name="connsiteY1" fmla="*/ 1102 h 10028"/>
                <a:gd name="connsiteX2" fmla="*/ 4101 w 9606"/>
                <a:gd name="connsiteY2" fmla="*/ 1229 h 10028"/>
                <a:gd name="connsiteX3" fmla="*/ 3575 w 9606"/>
                <a:gd name="connsiteY3" fmla="*/ 1541 h 10028"/>
                <a:gd name="connsiteX4" fmla="*/ 4167 w 9606"/>
                <a:gd name="connsiteY4" fmla="*/ 1541 h 10028"/>
                <a:gd name="connsiteX5" fmla="*/ 2478 w 9606"/>
                <a:gd name="connsiteY5" fmla="*/ 2430 h 10028"/>
                <a:gd name="connsiteX6" fmla="*/ 3640 w 9606"/>
                <a:gd name="connsiteY6" fmla="*/ 2337 h 10028"/>
                <a:gd name="connsiteX7" fmla="*/ 921 w 9606"/>
                <a:gd name="connsiteY7" fmla="*/ 3966 h 10028"/>
                <a:gd name="connsiteX8" fmla="*/ 1294 w 9606"/>
                <a:gd name="connsiteY8" fmla="*/ 3966 h 10028"/>
                <a:gd name="connsiteX9" fmla="*/ 811 w 9606"/>
                <a:gd name="connsiteY9" fmla="*/ 4612 h 10028"/>
                <a:gd name="connsiteX10" fmla="*/ 1118 w 9606"/>
                <a:gd name="connsiteY10" fmla="*/ 4612 h 10028"/>
                <a:gd name="connsiteX11" fmla="*/ 943 w 9606"/>
                <a:gd name="connsiteY11" fmla="*/ 4901 h 10028"/>
                <a:gd name="connsiteX12" fmla="*/ 1776 w 9606"/>
                <a:gd name="connsiteY12" fmla="*/ 4728 h 10028"/>
                <a:gd name="connsiteX13" fmla="*/ 1053 w 9606"/>
                <a:gd name="connsiteY13" fmla="*/ 5432 h 10028"/>
                <a:gd name="connsiteX14" fmla="*/ 1447 w 9606"/>
                <a:gd name="connsiteY14" fmla="*/ 5374 h 10028"/>
                <a:gd name="connsiteX15" fmla="*/ 439 w 9606"/>
                <a:gd name="connsiteY15" fmla="*/ 6714 h 10028"/>
                <a:gd name="connsiteX16" fmla="*/ 1140 w 9606"/>
                <a:gd name="connsiteY16" fmla="*/ 6910 h 10028"/>
                <a:gd name="connsiteX17" fmla="*/ 0 w 9606"/>
                <a:gd name="connsiteY17" fmla="*/ 10028 h 10028"/>
                <a:gd name="connsiteX18" fmla="*/ 3931 w 9606"/>
                <a:gd name="connsiteY18" fmla="*/ 7583 h 10028"/>
                <a:gd name="connsiteX19" fmla="*/ 9556 w 9606"/>
                <a:gd name="connsiteY19" fmla="*/ 3218 h 10028"/>
                <a:gd name="connsiteX20" fmla="*/ 6232 w 9606"/>
                <a:gd name="connsiteY20" fmla="*/ 0 h 10028"/>
                <a:gd name="connsiteX0" fmla="*/ 6488 w 10004"/>
                <a:gd name="connsiteY0" fmla="*/ 0 h 10000"/>
                <a:gd name="connsiteX1" fmla="*/ 3493 w 10004"/>
                <a:gd name="connsiteY1" fmla="*/ 1099 h 10000"/>
                <a:gd name="connsiteX2" fmla="*/ 4269 w 10004"/>
                <a:gd name="connsiteY2" fmla="*/ 1226 h 10000"/>
                <a:gd name="connsiteX3" fmla="*/ 3722 w 10004"/>
                <a:gd name="connsiteY3" fmla="*/ 1537 h 10000"/>
                <a:gd name="connsiteX4" fmla="*/ 4338 w 10004"/>
                <a:gd name="connsiteY4" fmla="*/ 1537 h 10000"/>
                <a:gd name="connsiteX5" fmla="*/ 2580 w 10004"/>
                <a:gd name="connsiteY5" fmla="*/ 2423 h 10000"/>
                <a:gd name="connsiteX6" fmla="*/ 3789 w 10004"/>
                <a:gd name="connsiteY6" fmla="*/ 2330 h 10000"/>
                <a:gd name="connsiteX7" fmla="*/ 959 w 10004"/>
                <a:gd name="connsiteY7" fmla="*/ 3955 h 10000"/>
                <a:gd name="connsiteX8" fmla="*/ 1347 w 10004"/>
                <a:gd name="connsiteY8" fmla="*/ 3955 h 10000"/>
                <a:gd name="connsiteX9" fmla="*/ 844 w 10004"/>
                <a:gd name="connsiteY9" fmla="*/ 4599 h 10000"/>
                <a:gd name="connsiteX10" fmla="*/ 1164 w 10004"/>
                <a:gd name="connsiteY10" fmla="*/ 4599 h 10000"/>
                <a:gd name="connsiteX11" fmla="*/ 982 w 10004"/>
                <a:gd name="connsiteY11" fmla="*/ 4887 h 10000"/>
                <a:gd name="connsiteX12" fmla="*/ 1849 w 10004"/>
                <a:gd name="connsiteY12" fmla="*/ 4715 h 10000"/>
                <a:gd name="connsiteX13" fmla="*/ 1096 w 10004"/>
                <a:gd name="connsiteY13" fmla="*/ 5417 h 10000"/>
                <a:gd name="connsiteX14" fmla="*/ 1506 w 10004"/>
                <a:gd name="connsiteY14" fmla="*/ 5359 h 10000"/>
                <a:gd name="connsiteX15" fmla="*/ 457 w 10004"/>
                <a:gd name="connsiteY15" fmla="*/ 6695 h 10000"/>
                <a:gd name="connsiteX16" fmla="*/ 1187 w 10004"/>
                <a:gd name="connsiteY16" fmla="*/ 6891 h 10000"/>
                <a:gd name="connsiteX17" fmla="*/ 0 w 10004"/>
                <a:gd name="connsiteY17" fmla="*/ 10000 h 10000"/>
                <a:gd name="connsiteX18" fmla="*/ 4092 w 10004"/>
                <a:gd name="connsiteY18" fmla="*/ 7562 h 10000"/>
                <a:gd name="connsiteX19" fmla="*/ 9948 w 10004"/>
                <a:gd name="connsiteY19" fmla="*/ 3209 h 10000"/>
                <a:gd name="connsiteX20" fmla="*/ 6488 w 10004"/>
                <a:gd name="connsiteY2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04" h="10000">
                  <a:moveTo>
                    <a:pt x="6488" y="0"/>
                  </a:moveTo>
                  <a:cubicBezTo>
                    <a:pt x="3359" y="1071"/>
                    <a:pt x="3862" y="894"/>
                    <a:pt x="3493" y="1099"/>
                  </a:cubicBezTo>
                  <a:cubicBezTo>
                    <a:pt x="3123" y="1303"/>
                    <a:pt x="4269" y="1226"/>
                    <a:pt x="4269" y="1226"/>
                  </a:cubicBezTo>
                  <a:lnTo>
                    <a:pt x="3722" y="1537"/>
                  </a:lnTo>
                  <a:lnTo>
                    <a:pt x="4338" y="1537"/>
                  </a:lnTo>
                  <a:lnTo>
                    <a:pt x="2580" y="2423"/>
                  </a:lnTo>
                  <a:lnTo>
                    <a:pt x="3789" y="2330"/>
                  </a:lnTo>
                  <a:lnTo>
                    <a:pt x="959" y="3955"/>
                  </a:lnTo>
                  <a:lnTo>
                    <a:pt x="1347" y="3955"/>
                  </a:lnTo>
                  <a:lnTo>
                    <a:pt x="844" y="4599"/>
                  </a:lnTo>
                  <a:lnTo>
                    <a:pt x="1164" y="4599"/>
                  </a:lnTo>
                  <a:lnTo>
                    <a:pt x="982" y="4887"/>
                  </a:lnTo>
                  <a:lnTo>
                    <a:pt x="1849" y="4715"/>
                  </a:lnTo>
                  <a:lnTo>
                    <a:pt x="1096" y="5417"/>
                  </a:lnTo>
                  <a:lnTo>
                    <a:pt x="1506" y="5359"/>
                  </a:lnTo>
                  <a:lnTo>
                    <a:pt x="457" y="6695"/>
                  </a:lnTo>
                  <a:lnTo>
                    <a:pt x="1187" y="6891"/>
                  </a:lnTo>
                  <a:lnTo>
                    <a:pt x="0" y="10000"/>
                  </a:lnTo>
                  <a:cubicBezTo>
                    <a:pt x="0" y="10000"/>
                    <a:pt x="2391" y="8247"/>
                    <a:pt x="4092" y="7562"/>
                  </a:cubicBezTo>
                  <a:cubicBezTo>
                    <a:pt x="5798" y="6880"/>
                    <a:pt x="9479" y="4712"/>
                    <a:pt x="9948" y="3209"/>
                  </a:cubicBezTo>
                  <a:cubicBezTo>
                    <a:pt x="10410" y="1709"/>
                    <a:pt x="7910" y="153"/>
                    <a:pt x="6488" y="0"/>
                  </a:cubicBezTo>
                  <a:close/>
                </a:path>
              </a:pathLst>
            </a:custGeom>
            <a:solidFill>
              <a:srgbClr val="EF34FC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0" name="pink mask">
            <a:extLst>
              <a:ext uri="{FF2B5EF4-FFF2-40B4-BE49-F238E27FC236}">
                <a16:creationId xmlns:a16="http://schemas.microsoft.com/office/drawing/2014/main" id="{EFA19303-C85F-4E52-97FB-F31843C4E52F}"/>
              </a:ext>
            </a:extLst>
          </p:cNvPr>
          <p:cNvSpPr/>
          <p:nvPr/>
        </p:nvSpPr>
        <p:spPr>
          <a:xfrm>
            <a:off x="7808193" y="628501"/>
            <a:ext cx="1078096" cy="2943085"/>
          </a:xfrm>
          <a:custGeom>
            <a:avLst/>
            <a:gdLst>
              <a:gd name="connsiteX0" fmla="*/ 1016794 w 1016794"/>
              <a:gd name="connsiteY0" fmla="*/ 0 h 2747963"/>
              <a:gd name="connsiteX1" fmla="*/ 531019 w 1016794"/>
              <a:gd name="connsiteY1" fmla="*/ 359569 h 2747963"/>
              <a:gd name="connsiteX2" fmla="*/ 447675 w 1016794"/>
              <a:gd name="connsiteY2" fmla="*/ 431006 h 2747963"/>
              <a:gd name="connsiteX3" fmla="*/ 576263 w 1016794"/>
              <a:gd name="connsiteY3" fmla="*/ 538163 h 2747963"/>
              <a:gd name="connsiteX4" fmla="*/ 145257 w 1016794"/>
              <a:gd name="connsiteY4" fmla="*/ 1016794 h 2747963"/>
              <a:gd name="connsiteX5" fmla="*/ 300038 w 1016794"/>
              <a:gd name="connsiteY5" fmla="*/ 1023938 h 2747963"/>
              <a:gd name="connsiteX6" fmla="*/ 42863 w 1016794"/>
              <a:gd name="connsiteY6" fmla="*/ 1443038 h 2747963"/>
              <a:gd name="connsiteX7" fmla="*/ 161925 w 1016794"/>
              <a:gd name="connsiteY7" fmla="*/ 1559719 h 2747963"/>
              <a:gd name="connsiteX8" fmla="*/ 0 w 1016794"/>
              <a:gd name="connsiteY8" fmla="*/ 2035969 h 2747963"/>
              <a:gd name="connsiteX9" fmla="*/ 188119 w 1016794"/>
              <a:gd name="connsiteY9" fmla="*/ 1971675 h 2747963"/>
              <a:gd name="connsiteX10" fmla="*/ 59532 w 1016794"/>
              <a:gd name="connsiteY10" fmla="*/ 2366963 h 2747963"/>
              <a:gd name="connsiteX11" fmla="*/ 200025 w 1016794"/>
              <a:gd name="connsiteY11" fmla="*/ 2424113 h 2747963"/>
              <a:gd name="connsiteX12" fmla="*/ 264319 w 1016794"/>
              <a:gd name="connsiteY12" fmla="*/ 2747963 h 2747963"/>
              <a:gd name="connsiteX13" fmla="*/ 561975 w 1016794"/>
              <a:gd name="connsiteY13" fmla="*/ 2057400 h 2747963"/>
              <a:gd name="connsiteX14" fmla="*/ 378619 w 1016794"/>
              <a:gd name="connsiteY14" fmla="*/ 1943100 h 2747963"/>
              <a:gd name="connsiteX15" fmla="*/ 373857 w 1016794"/>
              <a:gd name="connsiteY15" fmla="*/ 1909763 h 2747963"/>
              <a:gd name="connsiteX16" fmla="*/ 676275 w 1016794"/>
              <a:gd name="connsiteY16" fmla="*/ 1107281 h 2747963"/>
              <a:gd name="connsiteX17" fmla="*/ 411957 w 1016794"/>
              <a:gd name="connsiteY17" fmla="*/ 1152525 h 2747963"/>
              <a:gd name="connsiteX18" fmla="*/ 435769 w 1016794"/>
              <a:gd name="connsiteY18" fmla="*/ 1104900 h 2747963"/>
              <a:gd name="connsiteX19" fmla="*/ 919163 w 1016794"/>
              <a:gd name="connsiteY19" fmla="*/ 523875 h 2747963"/>
              <a:gd name="connsiteX20" fmla="*/ 862013 w 1016794"/>
              <a:gd name="connsiteY20" fmla="*/ 423863 h 2747963"/>
              <a:gd name="connsiteX21" fmla="*/ 1016794 w 1016794"/>
              <a:gd name="connsiteY21" fmla="*/ 0 h 274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16794" h="2747963">
                <a:moveTo>
                  <a:pt x="1016794" y="0"/>
                </a:moveTo>
                <a:lnTo>
                  <a:pt x="531019" y="359569"/>
                </a:lnTo>
                <a:lnTo>
                  <a:pt x="447675" y="431006"/>
                </a:lnTo>
                <a:lnTo>
                  <a:pt x="576263" y="538163"/>
                </a:lnTo>
                <a:lnTo>
                  <a:pt x="145257" y="1016794"/>
                </a:lnTo>
                <a:lnTo>
                  <a:pt x="300038" y="1023938"/>
                </a:lnTo>
                <a:lnTo>
                  <a:pt x="42863" y="1443038"/>
                </a:lnTo>
                <a:lnTo>
                  <a:pt x="161925" y="1559719"/>
                </a:lnTo>
                <a:lnTo>
                  <a:pt x="0" y="2035969"/>
                </a:lnTo>
                <a:lnTo>
                  <a:pt x="188119" y="1971675"/>
                </a:lnTo>
                <a:lnTo>
                  <a:pt x="59532" y="2366963"/>
                </a:lnTo>
                <a:lnTo>
                  <a:pt x="200025" y="2424113"/>
                </a:lnTo>
                <a:lnTo>
                  <a:pt x="264319" y="2747963"/>
                </a:lnTo>
                <a:lnTo>
                  <a:pt x="561975" y="2057400"/>
                </a:lnTo>
                <a:lnTo>
                  <a:pt x="378619" y="1943100"/>
                </a:lnTo>
                <a:cubicBezTo>
                  <a:pt x="372996" y="1917795"/>
                  <a:pt x="373857" y="1928987"/>
                  <a:pt x="373857" y="1909763"/>
                </a:cubicBezTo>
                <a:lnTo>
                  <a:pt x="676275" y="1107281"/>
                </a:lnTo>
                <a:lnTo>
                  <a:pt x="411957" y="1152525"/>
                </a:lnTo>
                <a:lnTo>
                  <a:pt x="435769" y="1104900"/>
                </a:lnTo>
                <a:lnTo>
                  <a:pt x="919163" y="523875"/>
                </a:lnTo>
                <a:lnTo>
                  <a:pt x="862013" y="423863"/>
                </a:lnTo>
                <a:lnTo>
                  <a:pt x="1016794" y="0"/>
                </a:lnTo>
                <a:close/>
              </a:path>
            </a:pathLst>
          </a:custGeom>
          <a:solidFill>
            <a:srgbClr val="EF34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Judy Greer">
            <a:extLst>
              <a:ext uri="{FF2B5EF4-FFF2-40B4-BE49-F238E27FC236}">
                <a16:creationId xmlns:a16="http://schemas.microsoft.com/office/drawing/2014/main" id="{BB51420B-DE46-448E-83D0-3E7A31F6E654}"/>
              </a:ext>
            </a:extLst>
          </p:cNvPr>
          <p:cNvGrpSpPr>
            <a:grpSpLocks noChangeAspect="1"/>
          </p:cNvGrpSpPr>
          <p:nvPr/>
        </p:nvGrpSpPr>
        <p:grpSpPr>
          <a:xfrm>
            <a:off x="3813330" y="3892873"/>
            <a:ext cx="5292570" cy="627631"/>
            <a:chOff x="-21993228" y="8137526"/>
            <a:chExt cx="56224491" cy="6667499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39C6C51-95BC-4F2C-87C3-E98EA06342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688638" y="8137526"/>
              <a:ext cx="5969000" cy="6618287"/>
            </a:xfrm>
            <a:custGeom>
              <a:avLst/>
              <a:gdLst>
                <a:gd name="T0" fmla="*/ 0 w 122"/>
                <a:gd name="T1" fmla="*/ 130 h 133"/>
                <a:gd name="T2" fmla="*/ 0 w 122"/>
                <a:gd name="T3" fmla="*/ 109 h 133"/>
                <a:gd name="T4" fmla="*/ 3 w 122"/>
                <a:gd name="T5" fmla="*/ 16 h 133"/>
                <a:gd name="T6" fmla="*/ 3 w 122"/>
                <a:gd name="T7" fmla="*/ 15 h 133"/>
                <a:gd name="T8" fmla="*/ 9 w 122"/>
                <a:gd name="T9" fmla="*/ 8 h 133"/>
                <a:gd name="T10" fmla="*/ 34 w 122"/>
                <a:gd name="T11" fmla="*/ 5 h 133"/>
                <a:gd name="T12" fmla="*/ 84 w 122"/>
                <a:gd name="T13" fmla="*/ 1 h 133"/>
                <a:gd name="T14" fmla="*/ 112 w 122"/>
                <a:gd name="T15" fmla="*/ 11 h 133"/>
                <a:gd name="T16" fmla="*/ 120 w 122"/>
                <a:gd name="T17" fmla="*/ 27 h 133"/>
                <a:gd name="T18" fmla="*/ 122 w 122"/>
                <a:gd name="T19" fmla="*/ 44 h 133"/>
                <a:gd name="T20" fmla="*/ 118 w 122"/>
                <a:gd name="T21" fmla="*/ 102 h 133"/>
                <a:gd name="T22" fmla="*/ 114 w 122"/>
                <a:gd name="T23" fmla="*/ 116 h 133"/>
                <a:gd name="T24" fmla="*/ 85 w 122"/>
                <a:gd name="T25" fmla="*/ 132 h 133"/>
                <a:gd name="T26" fmla="*/ 6 w 122"/>
                <a:gd name="T27" fmla="*/ 130 h 133"/>
                <a:gd name="T28" fmla="*/ 0 w 122"/>
                <a:gd name="T29" fmla="*/ 130 h 133"/>
                <a:gd name="T30" fmla="*/ 82 w 122"/>
                <a:gd name="T31" fmla="*/ 47 h 133"/>
                <a:gd name="T32" fmla="*/ 18 w 122"/>
                <a:gd name="T33" fmla="*/ 55 h 133"/>
                <a:gd name="T34" fmla="*/ 20 w 122"/>
                <a:gd name="T35" fmla="*/ 105 h 133"/>
                <a:gd name="T36" fmla="*/ 82 w 122"/>
                <a:gd name="T37" fmla="*/ 103 h 133"/>
                <a:gd name="T38" fmla="*/ 82 w 122"/>
                <a:gd name="T39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33">
                  <a:moveTo>
                    <a:pt x="0" y="130"/>
                  </a:moveTo>
                  <a:cubicBezTo>
                    <a:pt x="0" y="122"/>
                    <a:pt x="0" y="115"/>
                    <a:pt x="0" y="109"/>
                  </a:cubicBezTo>
                  <a:cubicBezTo>
                    <a:pt x="1" y="78"/>
                    <a:pt x="2" y="47"/>
                    <a:pt x="3" y="16"/>
                  </a:cubicBezTo>
                  <a:cubicBezTo>
                    <a:pt x="3" y="16"/>
                    <a:pt x="3" y="15"/>
                    <a:pt x="3" y="15"/>
                  </a:cubicBezTo>
                  <a:cubicBezTo>
                    <a:pt x="3" y="8"/>
                    <a:pt x="3" y="8"/>
                    <a:pt x="9" y="8"/>
                  </a:cubicBezTo>
                  <a:cubicBezTo>
                    <a:pt x="17" y="7"/>
                    <a:pt x="26" y="6"/>
                    <a:pt x="34" y="5"/>
                  </a:cubicBezTo>
                  <a:cubicBezTo>
                    <a:pt x="51" y="4"/>
                    <a:pt x="67" y="2"/>
                    <a:pt x="84" y="1"/>
                  </a:cubicBezTo>
                  <a:cubicBezTo>
                    <a:pt x="95" y="0"/>
                    <a:pt x="104" y="3"/>
                    <a:pt x="112" y="11"/>
                  </a:cubicBezTo>
                  <a:cubicBezTo>
                    <a:pt x="117" y="15"/>
                    <a:pt x="119" y="21"/>
                    <a:pt x="120" y="27"/>
                  </a:cubicBezTo>
                  <a:cubicBezTo>
                    <a:pt x="121" y="33"/>
                    <a:pt x="122" y="39"/>
                    <a:pt x="122" y="44"/>
                  </a:cubicBezTo>
                  <a:cubicBezTo>
                    <a:pt x="121" y="64"/>
                    <a:pt x="120" y="83"/>
                    <a:pt x="118" y="102"/>
                  </a:cubicBezTo>
                  <a:cubicBezTo>
                    <a:pt x="118" y="107"/>
                    <a:pt x="116" y="111"/>
                    <a:pt x="114" y="116"/>
                  </a:cubicBezTo>
                  <a:cubicBezTo>
                    <a:pt x="108" y="127"/>
                    <a:pt x="98" y="133"/>
                    <a:pt x="85" y="132"/>
                  </a:cubicBezTo>
                  <a:cubicBezTo>
                    <a:pt x="59" y="132"/>
                    <a:pt x="32" y="131"/>
                    <a:pt x="6" y="130"/>
                  </a:cubicBezTo>
                  <a:cubicBezTo>
                    <a:pt x="4" y="130"/>
                    <a:pt x="3" y="130"/>
                    <a:pt x="0" y="130"/>
                  </a:cubicBezTo>
                  <a:close/>
                  <a:moveTo>
                    <a:pt x="82" y="47"/>
                  </a:moveTo>
                  <a:cubicBezTo>
                    <a:pt x="60" y="50"/>
                    <a:pt x="39" y="52"/>
                    <a:pt x="18" y="55"/>
                  </a:cubicBezTo>
                  <a:cubicBezTo>
                    <a:pt x="18" y="72"/>
                    <a:pt x="19" y="88"/>
                    <a:pt x="20" y="105"/>
                  </a:cubicBezTo>
                  <a:cubicBezTo>
                    <a:pt x="41" y="104"/>
                    <a:pt x="61" y="104"/>
                    <a:pt x="82" y="103"/>
                  </a:cubicBezTo>
                  <a:cubicBezTo>
                    <a:pt x="82" y="84"/>
                    <a:pt x="82" y="66"/>
                    <a:pt x="82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B99574C-35F3-4428-A94D-F842AECBC7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77338" y="8386763"/>
              <a:ext cx="6067425" cy="6269037"/>
            </a:xfrm>
            <a:custGeom>
              <a:avLst/>
              <a:gdLst>
                <a:gd name="T0" fmla="*/ 36 w 124"/>
                <a:gd name="T1" fmla="*/ 87 h 126"/>
                <a:gd name="T2" fmla="*/ 35 w 124"/>
                <a:gd name="T3" fmla="*/ 123 h 126"/>
                <a:gd name="T4" fmla="*/ 13 w 124"/>
                <a:gd name="T5" fmla="*/ 124 h 126"/>
                <a:gd name="T6" fmla="*/ 9 w 124"/>
                <a:gd name="T7" fmla="*/ 121 h 126"/>
                <a:gd name="T8" fmla="*/ 9 w 124"/>
                <a:gd name="T9" fmla="*/ 117 h 126"/>
                <a:gd name="T10" fmla="*/ 1 w 124"/>
                <a:gd name="T11" fmla="*/ 11 h 126"/>
                <a:gd name="T12" fmla="*/ 0 w 124"/>
                <a:gd name="T13" fmla="*/ 0 h 126"/>
                <a:gd name="T14" fmla="*/ 7 w 124"/>
                <a:gd name="T15" fmla="*/ 0 h 126"/>
                <a:gd name="T16" fmla="*/ 85 w 124"/>
                <a:gd name="T17" fmla="*/ 1 h 126"/>
                <a:gd name="T18" fmla="*/ 99 w 124"/>
                <a:gd name="T19" fmla="*/ 3 h 126"/>
                <a:gd name="T20" fmla="*/ 122 w 124"/>
                <a:gd name="T21" fmla="*/ 28 h 126"/>
                <a:gd name="T22" fmla="*/ 121 w 124"/>
                <a:gd name="T23" fmla="*/ 64 h 126"/>
                <a:gd name="T24" fmla="*/ 95 w 124"/>
                <a:gd name="T25" fmla="*/ 87 h 126"/>
                <a:gd name="T26" fmla="*/ 81 w 124"/>
                <a:gd name="T27" fmla="*/ 89 h 126"/>
                <a:gd name="T28" fmla="*/ 112 w 124"/>
                <a:gd name="T29" fmla="*/ 123 h 126"/>
                <a:gd name="T30" fmla="*/ 107 w 124"/>
                <a:gd name="T31" fmla="*/ 124 h 126"/>
                <a:gd name="T32" fmla="*/ 77 w 124"/>
                <a:gd name="T33" fmla="*/ 126 h 126"/>
                <a:gd name="T34" fmla="*/ 67 w 124"/>
                <a:gd name="T35" fmla="*/ 121 h 126"/>
                <a:gd name="T36" fmla="*/ 51 w 124"/>
                <a:gd name="T37" fmla="*/ 92 h 126"/>
                <a:gd name="T38" fmla="*/ 41 w 124"/>
                <a:gd name="T39" fmla="*/ 86 h 126"/>
                <a:gd name="T40" fmla="*/ 36 w 124"/>
                <a:gd name="T41" fmla="*/ 87 h 126"/>
                <a:gd name="T42" fmla="*/ 20 w 124"/>
                <a:gd name="T43" fmla="*/ 53 h 126"/>
                <a:gd name="T44" fmla="*/ 20 w 124"/>
                <a:gd name="T45" fmla="*/ 58 h 126"/>
                <a:gd name="T46" fmla="*/ 26 w 124"/>
                <a:gd name="T47" fmla="*/ 64 h 126"/>
                <a:gd name="T48" fmla="*/ 92 w 124"/>
                <a:gd name="T49" fmla="*/ 66 h 126"/>
                <a:gd name="T50" fmla="*/ 97 w 124"/>
                <a:gd name="T51" fmla="*/ 66 h 126"/>
                <a:gd name="T52" fmla="*/ 103 w 124"/>
                <a:gd name="T53" fmla="*/ 57 h 126"/>
                <a:gd name="T54" fmla="*/ 97 w 124"/>
                <a:gd name="T55" fmla="*/ 51 h 126"/>
                <a:gd name="T56" fmla="*/ 90 w 124"/>
                <a:gd name="T57" fmla="*/ 50 h 126"/>
                <a:gd name="T58" fmla="*/ 25 w 124"/>
                <a:gd name="T59" fmla="*/ 52 h 126"/>
                <a:gd name="T60" fmla="*/ 20 w 124"/>
                <a:gd name="T61" fmla="*/ 5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4" h="126">
                  <a:moveTo>
                    <a:pt x="36" y="87"/>
                  </a:moveTo>
                  <a:cubicBezTo>
                    <a:pt x="35" y="99"/>
                    <a:pt x="35" y="111"/>
                    <a:pt x="35" y="123"/>
                  </a:cubicBezTo>
                  <a:cubicBezTo>
                    <a:pt x="27" y="124"/>
                    <a:pt x="20" y="124"/>
                    <a:pt x="13" y="124"/>
                  </a:cubicBezTo>
                  <a:cubicBezTo>
                    <a:pt x="12" y="124"/>
                    <a:pt x="10" y="122"/>
                    <a:pt x="9" y="121"/>
                  </a:cubicBezTo>
                  <a:cubicBezTo>
                    <a:pt x="9" y="120"/>
                    <a:pt x="9" y="118"/>
                    <a:pt x="9" y="117"/>
                  </a:cubicBezTo>
                  <a:cubicBezTo>
                    <a:pt x="6" y="82"/>
                    <a:pt x="4" y="46"/>
                    <a:pt x="1" y="11"/>
                  </a:cubicBezTo>
                  <a:cubicBezTo>
                    <a:pt x="1" y="7"/>
                    <a:pt x="1" y="4"/>
                    <a:pt x="0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33" y="0"/>
                    <a:pt x="59" y="0"/>
                    <a:pt x="85" y="1"/>
                  </a:cubicBezTo>
                  <a:cubicBezTo>
                    <a:pt x="90" y="1"/>
                    <a:pt x="94" y="2"/>
                    <a:pt x="99" y="3"/>
                  </a:cubicBezTo>
                  <a:cubicBezTo>
                    <a:pt x="111" y="7"/>
                    <a:pt x="119" y="15"/>
                    <a:pt x="122" y="28"/>
                  </a:cubicBezTo>
                  <a:cubicBezTo>
                    <a:pt x="124" y="40"/>
                    <a:pt x="124" y="52"/>
                    <a:pt x="121" y="64"/>
                  </a:cubicBezTo>
                  <a:cubicBezTo>
                    <a:pt x="118" y="78"/>
                    <a:pt x="108" y="84"/>
                    <a:pt x="95" y="87"/>
                  </a:cubicBezTo>
                  <a:cubicBezTo>
                    <a:pt x="91" y="88"/>
                    <a:pt x="87" y="88"/>
                    <a:pt x="81" y="89"/>
                  </a:cubicBezTo>
                  <a:cubicBezTo>
                    <a:pt x="92" y="101"/>
                    <a:pt x="101" y="111"/>
                    <a:pt x="112" y="123"/>
                  </a:cubicBezTo>
                  <a:cubicBezTo>
                    <a:pt x="110" y="123"/>
                    <a:pt x="108" y="124"/>
                    <a:pt x="107" y="124"/>
                  </a:cubicBezTo>
                  <a:cubicBezTo>
                    <a:pt x="97" y="125"/>
                    <a:pt x="87" y="125"/>
                    <a:pt x="77" y="126"/>
                  </a:cubicBezTo>
                  <a:cubicBezTo>
                    <a:pt x="72" y="126"/>
                    <a:pt x="69" y="125"/>
                    <a:pt x="67" y="121"/>
                  </a:cubicBezTo>
                  <a:cubicBezTo>
                    <a:pt x="62" y="111"/>
                    <a:pt x="56" y="102"/>
                    <a:pt x="51" y="92"/>
                  </a:cubicBezTo>
                  <a:cubicBezTo>
                    <a:pt x="49" y="87"/>
                    <a:pt x="46" y="85"/>
                    <a:pt x="41" y="86"/>
                  </a:cubicBezTo>
                  <a:cubicBezTo>
                    <a:pt x="39" y="87"/>
                    <a:pt x="38" y="87"/>
                    <a:pt x="36" y="87"/>
                  </a:cubicBezTo>
                  <a:close/>
                  <a:moveTo>
                    <a:pt x="20" y="53"/>
                  </a:moveTo>
                  <a:cubicBezTo>
                    <a:pt x="20" y="55"/>
                    <a:pt x="20" y="57"/>
                    <a:pt x="20" y="58"/>
                  </a:cubicBezTo>
                  <a:cubicBezTo>
                    <a:pt x="21" y="62"/>
                    <a:pt x="22" y="64"/>
                    <a:pt x="26" y="64"/>
                  </a:cubicBezTo>
                  <a:cubicBezTo>
                    <a:pt x="48" y="64"/>
                    <a:pt x="70" y="65"/>
                    <a:pt x="92" y="66"/>
                  </a:cubicBezTo>
                  <a:cubicBezTo>
                    <a:pt x="94" y="66"/>
                    <a:pt x="95" y="66"/>
                    <a:pt x="97" y="66"/>
                  </a:cubicBezTo>
                  <a:cubicBezTo>
                    <a:pt x="101" y="65"/>
                    <a:pt x="103" y="61"/>
                    <a:pt x="103" y="57"/>
                  </a:cubicBezTo>
                  <a:cubicBezTo>
                    <a:pt x="103" y="54"/>
                    <a:pt x="101" y="51"/>
                    <a:pt x="97" y="51"/>
                  </a:cubicBezTo>
                  <a:cubicBezTo>
                    <a:pt x="95" y="50"/>
                    <a:pt x="93" y="50"/>
                    <a:pt x="90" y="50"/>
                  </a:cubicBezTo>
                  <a:cubicBezTo>
                    <a:pt x="69" y="51"/>
                    <a:pt x="47" y="52"/>
                    <a:pt x="25" y="52"/>
                  </a:cubicBezTo>
                  <a:cubicBezTo>
                    <a:pt x="23" y="52"/>
                    <a:pt x="22" y="53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A515BAB-63DB-4EAE-9210-3EB6BF7021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63838" y="8386763"/>
              <a:ext cx="6067425" cy="6269037"/>
            </a:xfrm>
            <a:custGeom>
              <a:avLst/>
              <a:gdLst>
                <a:gd name="T0" fmla="*/ 81 w 124"/>
                <a:gd name="T1" fmla="*/ 89 h 126"/>
                <a:gd name="T2" fmla="*/ 111 w 124"/>
                <a:gd name="T3" fmla="*/ 123 h 126"/>
                <a:gd name="T4" fmla="*/ 108 w 124"/>
                <a:gd name="T5" fmla="*/ 124 h 126"/>
                <a:gd name="T6" fmla="*/ 75 w 124"/>
                <a:gd name="T7" fmla="*/ 126 h 126"/>
                <a:gd name="T8" fmla="*/ 67 w 124"/>
                <a:gd name="T9" fmla="*/ 121 h 126"/>
                <a:gd name="T10" fmla="*/ 52 w 124"/>
                <a:gd name="T11" fmla="*/ 94 h 126"/>
                <a:gd name="T12" fmla="*/ 36 w 124"/>
                <a:gd name="T13" fmla="*/ 87 h 126"/>
                <a:gd name="T14" fmla="*/ 34 w 124"/>
                <a:gd name="T15" fmla="*/ 123 h 126"/>
                <a:gd name="T16" fmla="*/ 11 w 124"/>
                <a:gd name="T17" fmla="*/ 125 h 126"/>
                <a:gd name="T18" fmla="*/ 1 w 124"/>
                <a:gd name="T19" fmla="*/ 0 h 126"/>
                <a:gd name="T20" fmla="*/ 7 w 124"/>
                <a:gd name="T21" fmla="*/ 0 h 126"/>
                <a:gd name="T22" fmla="*/ 85 w 124"/>
                <a:gd name="T23" fmla="*/ 1 h 126"/>
                <a:gd name="T24" fmla="*/ 97 w 124"/>
                <a:gd name="T25" fmla="*/ 2 h 126"/>
                <a:gd name="T26" fmla="*/ 122 w 124"/>
                <a:gd name="T27" fmla="*/ 31 h 126"/>
                <a:gd name="T28" fmla="*/ 120 w 124"/>
                <a:gd name="T29" fmla="*/ 65 h 126"/>
                <a:gd name="T30" fmla="*/ 102 w 124"/>
                <a:gd name="T31" fmla="*/ 85 h 126"/>
                <a:gd name="T32" fmla="*/ 87 w 124"/>
                <a:gd name="T33" fmla="*/ 88 h 126"/>
                <a:gd name="T34" fmla="*/ 81 w 124"/>
                <a:gd name="T35" fmla="*/ 89 h 126"/>
                <a:gd name="T36" fmla="*/ 20 w 124"/>
                <a:gd name="T37" fmla="*/ 53 h 126"/>
                <a:gd name="T38" fmla="*/ 26 w 124"/>
                <a:gd name="T39" fmla="*/ 64 h 126"/>
                <a:gd name="T40" fmla="*/ 91 w 124"/>
                <a:gd name="T41" fmla="*/ 66 h 126"/>
                <a:gd name="T42" fmla="*/ 97 w 124"/>
                <a:gd name="T43" fmla="*/ 66 h 126"/>
                <a:gd name="T44" fmla="*/ 102 w 124"/>
                <a:gd name="T45" fmla="*/ 57 h 126"/>
                <a:gd name="T46" fmla="*/ 96 w 124"/>
                <a:gd name="T47" fmla="*/ 51 h 126"/>
                <a:gd name="T48" fmla="*/ 90 w 124"/>
                <a:gd name="T49" fmla="*/ 50 h 126"/>
                <a:gd name="T50" fmla="*/ 42 w 124"/>
                <a:gd name="T51" fmla="*/ 52 h 126"/>
                <a:gd name="T52" fmla="*/ 20 w 124"/>
                <a:gd name="T53" fmla="*/ 5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" h="126">
                  <a:moveTo>
                    <a:pt x="81" y="89"/>
                  </a:moveTo>
                  <a:cubicBezTo>
                    <a:pt x="91" y="101"/>
                    <a:pt x="101" y="111"/>
                    <a:pt x="111" y="123"/>
                  </a:cubicBezTo>
                  <a:cubicBezTo>
                    <a:pt x="110" y="123"/>
                    <a:pt x="109" y="124"/>
                    <a:pt x="108" y="124"/>
                  </a:cubicBezTo>
                  <a:cubicBezTo>
                    <a:pt x="97" y="125"/>
                    <a:pt x="86" y="125"/>
                    <a:pt x="75" y="126"/>
                  </a:cubicBezTo>
                  <a:cubicBezTo>
                    <a:pt x="71" y="126"/>
                    <a:pt x="69" y="124"/>
                    <a:pt x="67" y="121"/>
                  </a:cubicBezTo>
                  <a:cubicBezTo>
                    <a:pt x="62" y="112"/>
                    <a:pt x="57" y="103"/>
                    <a:pt x="52" y="94"/>
                  </a:cubicBezTo>
                  <a:cubicBezTo>
                    <a:pt x="47" y="85"/>
                    <a:pt x="47" y="85"/>
                    <a:pt x="36" y="87"/>
                  </a:cubicBezTo>
                  <a:cubicBezTo>
                    <a:pt x="35" y="99"/>
                    <a:pt x="35" y="110"/>
                    <a:pt x="34" y="123"/>
                  </a:cubicBezTo>
                  <a:cubicBezTo>
                    <a:pt x="26" y="125"/>
                    <a:pt x="18" y="123"/>
                    <a:pt x="11" y="125"/>
                  </a:cubicBezTo>
                  <a:cubicBezTo>
                    <a:pt x="9" y="120"/>
                    <a:pt x="0" y="11"/>
                    <a:pt x="1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33" y="0"/>
                    <a:pt x="59" y="0"/>
                    <a:pt x="85" y="1"/>
                  </a:cubicBezTo>
                  <a:cubicBezTo>
                    <a:pt x="89" y="1"/>
                    <a:pt x="93" y="2"/>
                    <a:pt x="97" y="2"/>
                  </a:cubicBezTo>
                  <a:cubicBezTo>
                    <a:pt x="112" y="6"/>
                    <a:pt x="119" y="16"/>
                    <a:pt x="122" y="31"/>
                  </a:cubicBezTo>
                  <a:cubicBezTo>
                    <a:pt x="124" y="42"/>
                    <a:pt x="123" y="54"/>
                    <a:pt x="120" y="65"/>
                  </a:cubicBezTo>
                  <a:cubicBezTo>
                    <a:pt x="118" y="75"/>
                    <a:pt x="111" y="82"/>
                    <a:pt x="102" y="85"/>
                  </a:cubicBezTo>
                  <a:cubicBezTo>
                    <a:pt x="97" y="87"/>
                    <a:pt x="92" y="87"/>
                    <a:pt x="87" y="88"/>
                  </a:cubicBezTo>
                  <a:cubicBezTo>
                    <a:pt x="86" y="89"/>
                    <a:pt x="84" y="89"/>
                    <a:pt x="81" y="89"/>
                  </a:cubicBezTo>
                  <a:close/>
                  <a:moveTo>
                    <a:pt x="20" y="53"/>
                  </a:moveTo>
                  <a:cubicBezTo>
                    <a:pt x="20" y="62"/>
                    <a:pt x="20" y="63"/>
                    <a:pt x="26" y="64"/>
                  </a:cubicBezTo>
                  <a:cubicBezTo>
                    <a:pt x="47" y="64"/>
                    <a:pt x="69" y="65"/>
                    <a:pt x="91" y="66"/>
                  </a:cubicBezTo>
                  <a:cubicBezTo>
                    <a:pt x="93" y="66"/>
                    <a:pt x="95" y="66"/>
                    <a:pt x="97" y="66"/>
                  </a:cubicBezTo>
                  <a:cubicBezTo>
                    <a:pt x="101" y="64"/>
                    <a:pt x="103" y="62"/>
                    <a:pt x="102" y="57"/>
                  </a:cubicBezTo>
                  <a:cubicBezTo>
                    <a:pt x="102" y="53"/>
                    <a:pt x="101" y="51"/>
                    <a:pt x="96" y="51"/>
                  </a:cubicBezTo>
                  <a:cubicBezTo>
                    <a:pt x="94" y="50"/>
                    <a:pt x="92" y="50"/>
                    <a:pt x="90" y="50"/>
                  </a:cubicBezTo>
                  <a:cubicBezTo>
                    <a:pt x="74" y="51"/>
                    <a:pt x="58" y="51"/>
                    <a:pt x="42" y="52"/>
                  </a:cubicBezTo>
                  <a:cubicBezTo>
                    <a:pt x="35" y="52"/>
                    <a:pt x="28" y="52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B8491636-EA4F-469B-B705-69BC3CA8C4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76613" y="8437563"/>
              <a:ext cx="5530850" cy="6118225"/>
            </a:xfrm>
            <a:custGeom>
              <a:avLst/>
              <a:gdLst>
                <a:gd name="T0" fmla="*/ 105 w 113"/>
                <a:gd name="T1" fmla="*/ 94 h 123"/>
                <a:gd name="T2" fmla="*/ 102 w 113"/>
                <a:gd name="T3" fmla="*/ 122 h 123"/>
                <a:gd name="T4" fmla="*/ 98 w 113"/>
                <a:gd name="T5" fmla="*/ 123 h 123"/>
                <a:gd name="T6" fmla="*/ 42 w 113"/>
                <a:gd name="T7" fmla="*/ 122 h 123"/>
                <a:gd name="T8" fmla="*/ 33 w 113"/>
                <a:gd name="T9" fmla="*/ 121 h 123"/>
                <a:gd name="T10" fmla="*/ 4 w 113"/>
                <a:gd name="T11" fmla="*/ 90 h 123"/>
                <a:gd name="T12" fmla="*/ 0 w 113"/>
                <a:gd name="T13" fmla="*/ 41 h 123"/>
                <a:gd name="T14" fmla="*/ 0 w 113"/>
                <a:gd name="T15" fmla="*/ 31 h 123"/>
                <a:gd name="T16" fmla="*/ 21 w 113"/>
                <a:gd name="T17" fmla="*/ 4 h 123"/>
                <a:gd name="T18" fmla="*/ 34 w 113"/>
                <a:gd name="T19" fmla="*/ 1 h 123"/>
                <a:gd name="T20" fmla="*/ 75 w 113"/>
                <a:gd name="T21" fmla="*/ 0 h 123"/>
                <a:gd name="T22" fmla="*/ 90 w 113"/>
                <a:gd name="T23" fmla="*/ 2 h 123"/>
                <a:gd name="T24" fmla="*/ 112 w 113"/>
                <a:gd name="T25" fmla="*/ 28 h 123"/>
                <a:gd name="T26" fmla="*/ 113 w 113"/>
                <a:gd name="T27" fmla="*/ 52 h 123"/>
                <a:gd name="T28" fmla="*/ 85 w 113"/>
                <a:gd name="T29" fmla="*/ 82 h 123"/>
                <a:gd name="T30" fmla="*/ 63 w 113"/>
                <a:gd name="T31" fmla="*/ 83 h 123"/>
                <a:gd name="T32" fmla="*/ 44 w 113"/>
                <a:gd name="T33" fmla="*/ 82 h 123"/>
                <a:gd name="T34" fmla="*/ 37 w 113"/>
                <a:gd name="T35" fmla="*/ 82 h 123"/>
                <a:gd name="T36" fmla="*/ 48 w 113"/>
                <a:gd name="T37" fmla="*/ 96 h 123"/>
                <a:gd name="T38" fmla="*/ 97 w 113"/>
                <a:gd name="T39" fmla="*/ 94 h 123"/>
                <a:gd name="T40" fmla="*/ 105 w 113"/>
                <a:gd name="T41" fmla="*/ 94 h 123"/>
                <a:gd name="T42" fmla="*/ 20 w 113"/>
                <a:gd name="T43" fmla="*/ 64 h 123"/>
                <a:gd name="T44" fmla="*/ 38 w 113"/>
                <a:gd name="T45" fmla="*/ 64 h 123"/>
                <a:gd name="T46" fmla="*/ 70 w 113"/>
                <a:gd name="T47" fmla="*/ 63 h 123"/>
                <a:gd name="T48" fmla="*/ 78 w 113"/>
                <a:gd name="T49" fmla="*/ 56 h 123"/>
                <a:gd name="T50" fmla="*/ 70 w 113"/>
                <a:gd name="T51" fmla="*/ 48 h 123"/>
                <a:gd name="T52" fmla="*/ 63 w 113"/>
                <a:gd name="T53" fmla="*/ 47 h 123"/>
                <a:gd name="T54" fmla="*/ 31 w 113"/>
                <a:gd name="T55" fmla="*/ 47 h 123"/>
                <a:gd name="T56" fmla="*/ 20 w 113"/>
                <a:gd name="T57" fmla="*/ 55 h 123"/>
                <a:gd name="T58" fmla="*/ 20 w 113"/>
                <a:gd name="T59" fmla="*/ 6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123">
                  <a:moveTo>
                    <a:pt x="105" y="94"/>
                  </a:moveTo>
                  <a:cubicBezTo>
                    <a:pt x="104" y="104"/>
                    <a:pt x="103" y="113"/>
                    <a:pt x="102" y="122"/>
                  </a:cubicBezTo>
                  <a:cubicBezTo>
                    <a:pt x="100" y="123"/>
                    <a:pt x="99" y="123"/>
                    <a:pt x="98" y="123"/>
                  </a:cubicBezTo>
                  <a:cubicBezTo>
                    <a:pt x="79" y="123"/>
                    <a:pt x="61" y="123"/>
                    <a:pt x="42" y="122"/>
                  </a:cubicBezTo>
                  <a:cubicBezTo>
                    <a:pt x="39" y="122"/>
                    <a:pt x="36" y="122"/>
                    <a:pt x="33" y="121"/>
                  </a:cubicBezTo>
                  <a:cubicBezTo>
                    <a:pt x="15" y="119"/>
                    <a:pt x="5" y="108"/>
                    <a:pt x="4" y="90"/>
                  </a:cubicBezTo>
                  <a:cubicBezTo>
                    <a:pt x="3" y="74"/>
                    <a:pt x="1" y="57"/>
                    <a:pt x="0" y="41"/>
                  </a:cubicBezTo>
                  <a:cubicBezTo>
                    <a:pt x="0" y="38"/>
                    <a:pt x="0" y="34"/>
                    <a:pt x="0" y="31"/>
                  </a:cubicBezTo>
                  <a:cubicBezTo>
                    <a:pt x="1" y="17"/>
                    <a:pt x="8" y="8"/>
                    <a:pt x="21" y="4"/>
                  </a:cubicBezTo>
                  <a:cubicBezTo>
                    <a:pt x="25" y="2"/>
                    <a:pt x="30" y="1"/>
                    <a:pt x="34" y="1"/>
                  </a:cubicBezTo>
                  <a:cubicBezTo>
                    <a:pt x="48" y="0"/>
                    <a:pt x="61" y="0"/>
                    <a:pt x="75" y="0"/>
                  </a:cubicBezTo>
                  <a:cubicBezTo>
                    <a:pt x="80" y="0"/>
                    <a:pt x="85" y="1"/>
                    <a:pt x="90" y="2"/>
                  </a:cubicBezTo>
                  <a:cubicBezTo>
                    <a:pt x="103" y="6"/>
                    <a:pt x="109" y="16"/>
                    <a:pt x="112" y="28"/>
                  </a:cubicBezTo>
                  <a:cubicBezTo>
                    <a:pt x="113" y="36"/>
                    <a:pt x="113" y="44"/>
                    <a:pt x="113" y="52"/>
                  </a:cubicBezTo>
                  <a:cubicBezTo>
                    <a:pt x="111" y="72"/>
                    <a:pt x="97" y="78"/>
                    <a:pt x="85" y="82"/>
                  </a:cubicBezTo>
                  <a:cubicBezTo>
                    <a:pt x="78" y="84"/>
                    <a:pt x="70" y="84"/>
                    <a:pt x="63" y="83"/>
                  </a:cubicBezTo>
                  <a:cubicBezTo>
                    <a:pt x="57" y="83"/>
                    <a:pt x="50" y="82"/>
                    <a:pt x="44" y="82"/>
                  </a:cubicBezTo>
                  <a:cubicBezTo>
                    <a:pt x="41" y="82"/>
                    <a:pt x="39" y="82"/>
                    <a:pt x="37" y="82"/>
                  </a:cubicBezTo>
                  <a:cubicBezTo>
                    <a:pt x="35" y="92"/>
                    <a:pt x="38" y="97"/>
                    <a:pt x="48" y="96"/>
                  </a:cubicBezTo>
                  <a:cubicBezTo>
                    <a:pt x="64" y="96"/>
                    <a:pt x="80" y="95"/>
                    <a:pt x="97" y="94"/>
                  </a:cubicBezTo>
                  <a:cubicBezTo>
                    <a:pt x="99" y="94"/>
                    <a:pt x="101" y="94"/>
                    <a:pt x="105" y="94"/>
                  </a:cubicBezTo>
                  <a:close/>
                  <a:moveTo>
                    <a:pt x="20" y="64"/>
                  </a:moveTo>
                  <a:cubicBezTo>
                    <a:pt x="26" y="64"/>
                    <a:pt x="32" y="64"/>
                    <a:pt x="38" y="64"/>
                  </a:cubicBezTo>
                  <a:cubicBezTo>
                    <a:pt x="49" y="64"/>
                    <a:pt x="59" y="64"/>
                    <a:pt x="70" y="63"/>
                  </a:cubicBezTo>
                  <a:cubicBezTo>
                    <a:pt x="76" y="63"/>
                    <a:pt x="78" y="61"/>
                    <a:pt x="78" y="56"/>
                  </a:cubicBezTo>
                  <a:cubicBezTo>
                    <a:pt x="78" y="51"/>
                    <a:pt x="76" y="48"/>
                    <a:pt x="70" y="48"/>
                  </a:cubicBezTo>
                  <a:cubicBezTo>
                    <a:pt x="68" y="47"/>
                    <a:pt x="65" y="47"/>
                    <a:pt x="63" y="47"/>
                  </a:cubicBezTo>
                  <a:cubicBezTo>
                    <a:pt x="52" y="47"/>
                    <a:pt x="42" y="47"/>
                    <a:pt x="31" y="47"/>
                  </a:cubicBezTo>
                  <a:cubicBezTo>
                    <a:pt x="24" y="47"/>
                    <a:pt x="21" y="50"/>
                    <a:pt x="20" y="55"/>
                  </a:cubicBezTo>
                  <a:cubicBezTo>
                    <a:pt x="19" y="58"/>
                    <a:pt x="20" y="60"/>
                    <a:pt x="20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5EB3CFB-8B89-40DD-8F58-018CB7933C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93250" y="8437563"/>
              <a:ext cx="5578475" cy="6118225"/>
            </a:xfrm>
            <a:custGeom>
              <a:avLst/>
              <a:gdLst>
                <a:gd name="T0" fmla="*/ 36 w 114"/>
                <a:gd name="T1" fmla="*/ 82 h 123"/>
                <a:gd name="T2" fmla="*/ 48 w 114"/>
                <a:gd name="T3" fmla="*/ 96 h 123"/>
                <a:gd name="T4" fmla="*/ 96 w 114"/>
                <a:gd name="T5" fmla="*/ 94 h 123"/>
                <a:gd name="T6" fmla="*/ 104 w 114"/>
                <a:gd name="T7" fmla="*/ 94 h 123"/>
                <a:gd name="T8" fmla="*/ 102 w 114"/>
                <a:gd name="T9" fmla="*/ 123 h 123"/>
                <a:gd name="T10" fmla="*/ 96 w 114"/>
                <a:gd name="T11" fmla="*/ 123 h 123"/>
                <a:gd name="T12" fmla="*/ 41 w 114"/>
                <a:gd name="T13" fmla="*/ 122 h 123"/>
                <a:gd name="T14" fmla="*/ 28 w 114"/>
                <a:gd name="T15" fmla="*/ 120 h 123"/>
                <a:gd name="T16" fmla="*/ 4 w 114"/>
                <a:gd name="T17" fmla="*/ 90 h 123"/>
                <a:gd name="T18" fmla="*/ 0 w 114"/>
                <a:gd name="T19" fmla="*/ 46 h 123"/>
                <a:gd name="T20" fmla="*/ 0 w 114"/>
                <a:gd name="T21" fmla="*/ 31 h 123"/>
                <a:gd name="T22" fmla="*/ 22 w 114"/>
                <a:gd name="T23" fmla="*/ 4 h 123"/>
                <a:gd name="T24" fmla="*/ 37 w 114"/>
                <a:gd name="T25" fmla="*/ 1 h 123"/>
                <a:gd name="T26" fmla="*/ 76 w 114"/>
                <a:gd name="T27" fmla="*/ 0 h 123"/>
                <a:gd name="T28" fmla="*/ 82 w 114"/>
                <a:gd name="T29" fmla="*/ 0 h 123"/>
                <a:gd name="T30" fmla="*/ 111 w 114"/>
                <a:gd name="T31" fmla="*/ 25 h 123"/>
                <a:gd name="T32" fmla="*/ 113 w 114"/>
                <a:gd name="T33" fmla="*/ 53 h 123"/>
                <a:gd name="T34" fmla="*/ 85 w 114"/>
                <a:gd name="T35" fmla="*/ 82 h 123"/>
                <a:gd name="T36" fmla="*/ 62 w 114"/>
                <a:gd name="T37" fmla="*/ 83 h 123"/>
                <a:gd name="T38" fmla="*/ 44 w 114"/>
                <a:gd name="T39" fmla="*/ 82 h 123"/>
                <a:gd name="T40" fmla="*/ 36 w 114"/>
                <a:gd name="T41" fmla="*/ 82 h 123"/>
                <a:gd name="T42" fmla="*/ 47 w 114"/>
                <a:gd name="T43" fmla="*/ 64 h 123"/>
                <a:gd name="T44" fmla="*/ 47 w 114"/>
                <a:gd name="T45" fmla="*/ 63 h 123"/>
                <a:gd name="T46" fmla="*/ 71 w 114"/>
                <a:gd name="T47" fmla="*/ 63 h 123"/>
                <a:gd name="T48" fmla="*/ 78 w 114"/>
                <a:gd name="T49" fmla="*/ 55 h 123"/>
                <a:gd name="T50" fmla="*/ 69 w 114"/>
                <a:gd name="T51" fmla="*/ 48 h 123"/>
                <a:gd name="T52" fmla="*/ 30 w 114"/>
                <a:gd name="T53" fmla="*/ 47 h 123"/>
                <a:gd name="T54" fmla="*/ 19 w 114"/>
                <a:gd name="T55" fmla="*/ 57 h 123"/>
                <a:gd name="T56" fmla="*/ 25 w 114"/>
                <a:gd name="T57" fmla="*/ 64 h 123"/>
                <a:gd name="T58" fmla="*/ 47 w 114"/>
                <a:gd name="T59" fmla="*/ 6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4" h="123">
                  <a:moveTo>
                    <a:pt x="36" y="82"/>
                  </a:moveTo>
                  <a:cubicBezTo>
                    <a:pt x="35" y="92"/>
                    <a:pt x="38" y="97"/>
                    <a:pt x="48" y="96"/>
                  </a:cubicBezTo>
                  <a:cubicBezTo>
                    <a:pt x="64" y="96"/>
                    <a:pt x="80" y="95"/>
                    <a:pt x="96" y="94"/>
                  </a:cubicBezTo>
                  <a:cubicBezTo>
                    <a:pt x="99" y="94"/>
                    <a:pt x="101" y="94"/>
                    <a:pt x="104" y="94"/>
                  </a:cubicBezTo>
                  <a:cubicBezTo>
                    <a:pt x="105" y="104"/>
                    <a:pt x="102" y="113"/>
                    <a:pt x="102" y="123"/>
                  </a:cubicBezTo>
                  <a:cubicBezTo>
                    <a:pt x="100" y="123"/>
                    <a:pt x="98" y="123"/>
                    <a:pt x="96" y="123"/>
                  </a:cubicBezTo>
                  <a:cubicBezTo>
                    <a:pt x="78" y="123"/>
                    <a:pt x="59" y="123"/>
                    <a:pt x="41" y="122"/>
                  </a:cubicBezTo>
                  <a:cubicBezTo>
                    <a:pt x="36" y="122"/>
                    <a:pt x="32" y="121"/>
                    <a:pt x="28" y="120"/>
                  </a:cubicBezTo>
                  <a:cubicBezTo>
                    <a:pt x="13" y="116"/>
                    <a:pt x="5" y="105"/>
                    <a:pt x="4" y="90"/>
                  </a:cubicBezTo>
                  <a:cubicBezTo>
                    <a:pt x="3" y="76"/>
                    <a:pt x="2" y="61"/>
                    <a:pt x="0" y="46"/>
                  </a:cubicBezTo>
                  <a:cubicBezTo>
                    <a:pt x="0" y="41"/>
                    <a:pt x="0" y="36"/>
                    <a:pt x="0" y="31"/>
                  </a:cubicBezTo>
                  <a:cubicBezTo>
                    <a:pt x="1" y="17"/>
                    <a:pt x="9" y="7"/>
                    <a:pt x="22" y="4"/>
                  </a:cubicBezTo>
                  <a:cubicBezTo>
                    <a:pt x="27" y="2"/>
                    <a:pt x="32" y="1"/>
                    <a:pt x="37" y="1"/>
                  </a:cubicBezTo>
                  <a:cubicBezTo>
                    <a:pt x="50" y="0"/>
                    <a:pt x="63" y="0"/>
                    <a:pt x="76" y="0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97" y="3"/>
                    <a:pt x="107" y="11"/>
                    <a:pt x="111" y="25"/>
                  </a:cubicBezTo>
                  <a:cubicBezTo>
                    <a:pt x="114" y="34"/>
                    <a:pt x="114" y="44"/>
                    <a:pt x="113" y="53"/>
                  </a:cubicBezTo>
                  <a:cubicBezTo>
                    <a:pt x="111" y="68"/>
                    <a:pt x="100" y="79"/>
                    <a:pt x="85" y="82"/>
                  </a:cubicBezTo>
                  <a:cubicBezTo>
                    <a:pt x="78" y="83"/>
                    <a:pt x="70" y="83"/>
                    <a:pt x="62" y="83"/>
                  </a:cubicBezTo>
                  <a:cubicBezTo>
                    <a:pt x="56" y="83"/>
                    <a:pt x="50" y="82"/>
                    <a:pt x="44" y="82"/>
                  </a:cubicBezTo>
                  <a:cubicBezTo>
                    <a:pt x="41" y="82"/>
                    <a:pt x="39" y="82"/>
                    <a:pt x="36" y="82"/>
                  </a:cubicBezTo>
                  <a:close/>
                  <a:moveTo>
                    <a:pt x="47" y="64"/>
                  </a:moveTo>
                  <a:cubicBezTo>
                    <a:pt x="47" y="64"/>
                    <a:pt x="47" y="64"/>
                    <a:pt x="47" y="63"/>
                  </a:cubicBezTo>
                  <a:cubicBezTo>
                    <a:pt x="55" y="63"/>
                    <a:pt x="63" y="63"/>
                    <a:pt x="71" y="63"/>
                  </a:cubicBezTo>
                  <a:cubicBezTo>
                    <a:pt x="75" y="64"/>
                    <a:pt x="78" y="60"/>
                    <a:pt x="78" y="55"/>
                  </a:cubicBezTo>
                  <a:cubicBezTo>
                    <a:pt x="78" y="50"/>
                    <a:pt x="75" y="48"/>
                    <a:pt x="69" y="48"/>
                  </a:cubicBezTo>
                  <a:cubicBezTo>
                    <a:pt x="56" y="47"/>
                    <a:pt x="43" y="47"/>
                    <a:pt x="30" y="47"/>
                  </a:cubicBezTo>
                  <a:cubicBezTo>
                    <a:pt x="23" y="47"/>
                    <a:pt x="20" y="50"/>
                    <a:pt x="19" y="57"/>
                  </a:cubicBezTo>
                  <a:cubicBezTo>
                    <a:pt x="19" y="63"/>
                    <a:pt x="20" y="64"/>
                    <a:pt x="25" y="64"/>
                  </a:cubicBezTo>
                  <a:cubicBezTo>
                    <a:pt x="33" y="64"/>
                    <a:pt x="40" y="64"/>
                    <a:pt x="47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000193-CAA4-47CB-A46F-E04566D6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993228" y="8188325"/>
              <a:ext cx="30731094" cy="6616700"/>
            </a:xfrm>
            <a:custGeom>
              <a:avLst/>
              <a:gdLst>
                <a:gd name="connsiteX0" fmla="*/ 29017999 w 30731094"/>
                <a:gd name="connsiteY0" fmla="*/ 249238 h 6616700"/>
                <a:gd name="connsiteX1" fmla="*/ 30584258 w 30731094"/>
                <a:gd name="connsiteY1" fmla="*/ 1094918 h 6616700"/>
                <a:gd name="connsiteX2" fmla="*/ 30584258 w 30731094"/>
                <a:gd name="connsiteY2" fmla="*/ 1642123 h 6616700"/>
                <a:gd name="connsiteX3" fmla="*/ 29654292 w 30731094"/>
                <a:gd name="connsiteY3" fmla="*/ 2686787 h 6616700"/>
                <a:gd name="connsiteX4" fmla="*/ 29458510 w 30731094"/>
                <a:gd name="connsiteY4" fmla="*/ 2885771 h 6616700"/>
                <a:gd name="connsiteX5" fmla="*/ 28724326 w 30731094"/>
                <a:gd name="connsiteY5" fmla="*/ 2587295 h 6616700"/>
                <a:gd name="connsiteX6" fmla="*/ 26570721 w 30731094"/>
                <a:gd name="connsiteY6" fmla="*/ 2587295 h 6616700"/>
                <a:gd name="connsiteX7" fmla="*/ 26179156 w 30731094"/>
                <a:gd name="connsiteY7" fmla="*/ 2587295 h 6616700"/>
                <a:gd name="connsiteX8" fmla="*/ 26277047 w 30731094"/>
                <a:gd name="connsiteY8" fmla="*/ 4925352 h 6616700"/>
                <a:gd name="connsiteX9" fmla="*/ 26570721 w 30731094"/>
                <a:gd name="connsiteY9" fmla="*/ 4975098 h 6616700"/>
                <a:gd name="connsiteX10" fmla="*/ 28577489 w 30731094"/>
                <a:gd name="connsiteY10" fmla="*/ 5024844 h 6616700"/>
                <a:gd name="connsiteX11" fmla="*/ 29066945 w 30731094"/>
                <a:gd name="connsiteY11" fmla="*/ 4925352 h 6616700"/>
                <a:gd name="connsiteX12" fmla="*/ 29311673 w 30731094"/>
                <a:gd name="connsiteY12" fmla="*/ 4278655 h 6616700"/>
                <a:gd name="connsiteX13" fmla="*/ 27696469 w 30731094"/>
                <a:gd name="connsiteY13" fmla="*/ 4378147 h 6616700"/>
                <a:gd name="connsiteX14" fmla="*/ 27745414 w 30731094"/>
                <a:gd name="connsiteY14" fmla="*/ 3432975 h 6616700"/>
                <a:gd name="connsiteX15" fmla="*/ 27990142 w 30731094"/>
                <a:gd name="connsiteY15" fmla="*/ 3283738 h 6616700"/>
                <a:gd name="connsiteX16" fmla="*/ 30633204 w 30731094"/>
                <a:gd name="connsiteY16" fmla="*/ 3035008 h 6616700"/>
                <a:gd name="connsiteX17" fmla="*/ 30339530 w 30731094"/>
                <a:gd name="connsiteY17" fmla="*/ 6367983 h 6616700"/>
                <a:gd name="connsiteX18" fmla="*/ 29458510 w 30731094"/>
                <a:gd name="connsiteY18" fmla="*/ 6467475 h 6616700"/>
                <a:gd name="connsiteX19" fmla="*/ 29115891 w 30731094"/>
                <a:gd name="connsiteY19" fmla="*/ 5721287 h 6616700"/>
                <a:gd name="connsiteX20" fmla="*/ 29066945 w 30731094"/>
                <a:gd name="connsiteY20" fmla="*/ 5870524 h 6616700"/>
                <a:gd name="connsiteX21" fmla="*/ 28283816 w 30731094"/>
                <a:gd name="connsiteY21" fmla="*/ 6467475 h 6616700"/>
                <a:gd name="connsiteX22" fmla="*/ 26521775 w 30731094"/>
                <a:gd name="connsiteY22" fmla="*/ 6417729 h 6616700"/>
                <a:gd name="connsiteX23" fmla="*/ 25542864 w 30731094"/>
                <a:gd name="connsiteY23" fmla="*/ 5671541 h 6616700"/>
                <a:gd name="connsiteX24" fmla="*/ 25249190 w 30731094"/>
                <a:gd name="connsiteY24" fmla="*/ 4477639 h 6616700"/>
                <a:gd name="connsiteX25" fmla="*/ 25298136 w 30731094"/>
                <a:gd name="connsiteY25" fmla="*/ 2686787 h 6616700"/>
                <a:gd name="connsiteX26" fmla="*/ 25249190 w 30731094"/>
                <a:gd name="connsiteY26" fmla="*/ 1940599 h 6616700"/>
                <a:gd name="connsiteX27" fmla="*/ 25298136 w 30731094"/>
                <a:gd name="connsiteY27" fmla="*/ 1393394 h 6616700"/>
                <a:gd name="connsiteX28" fmla="*/ 26374938 w 30731094"/>
                <a:gd name="connsiteY28" fmla="*/ 298984 h 6616700"/>
                <a:gd name="connsiteX29" fmla="*/ 26766503 w 30731094"/>
                <a:gd name="connsiteY29" fmla="*/ 298984 h 6616700"/>
                <a:gd name="connsiteX30" fmla="*/ 29017999 w 30731094"/>
                <a:gd name="connsiteY30" fmla="*/ 249238 h 6616700"/>
                <a:gd name="connsiteX31" fmla="*/ 6657374 w 30731094"/>
                <a:gd name="connsiteY31" fmla="*/ 231087 h 6616700"/>
                <a:gd name="connsiteX32" fmla="*/ 6801884 w 30731094"/>
                <a:gd name="connsiteY32" fmla="*/ 496938 h 6616700"/>
                <a:gd name="connsiteX33" fmla="*/ 7095492 w 30731094"/>
                <a:gd name="connsiteY33" fmla="*/ 4277938 h 6616700"/>
                <a:gd name="connsiteX34" fmla="*/ 7144428 w 30731094"/>
                <a:gd name="connsiteY34" fmla="*/ 4775438 h 6616700"/>
                <a:gd name="connsiteX35" fmla="*/ 9199684 w 30731094"/>
                <a:gd name="connsiteY35" fmla="*/ 4775438 h 6616700"/>
                <a:gd name="connsiteX36" fmla="*/ 9346489 w 30731094"/>
                <a:gd name="connsiteY36" fmla="*/ 745688 h 6616700"/>
                <a:gd name="connsiteX37" fmla="*/ 10618791 w 30731094"/>
                <a:gd name="connsiteY37" fmla="*/ 596438 h 6616700"/>
                <a:gd name="connsiteX38" fmla="*/ 10618791 w 30731094"/>
                <a:gd name="connsiteY38" fmla="*/ 944688 h 6616700"/>
                <a:gd name="connsiteX39" fmla="*/ 10325183 w 30731094"/>
                <a:gd name="connsiteY39" fmla="*/ 3979438 h 6616700"/>
                <a:gd name="connsiteX40" fmla="*/ 10276247 w 30731094"/>
                <a:gd name="connsiteY40" fmla="*/ 4924688 h 6616700"/>
                <a:gd name="connsiteX41" fmla="*/ 10129444 w 30731094"/>
                <a:gd name="connsiteY41" fmla="*/ 5820188 h 6616700"/>
                <a:gd name="connsiteX42" fmla="*/ 9199684 w 30731094"/>
                <a:gd name="connsiteY42" fmla="*/ 6466938 h 6616700"/>
                <a:gd name="connsiteX43" fmla="*/ 6606145 w 30731094"/>
                <a:gd name="connsiteY43" fmla="*/ 6516688 h 6616700"/>
                <a:gd name="connsiteX44" fmla="*/ 5333844 w 30731094"/>
                <a:gd name="connsiteY44" fmla="*/ 5223188 h 6616700"/>
                <a:gd name="connsiteX45" fmla="*/ 4844496 w 30731094"/>
                <a:gd name="connsiteY45" fmla="*/ 1641188 h 6616700"/>
                <a:gd name="connsiteX46" fmla="*/ 4746628 w 30731094"/>
                <a:gd name="connsiteY46" fmla="*/ 695938 h 6616700"/>
                <a:gd name="connsiteX47" fmla="*/ 4746628 w 30731094"/>
                <a:gd name="connsiteY47" fmla="*/ 447188 h 6616700"/>
                <a:gd name="connsiteX48" fmla="*/ 4893432 w 30731094"/>
                <a:gd name="connsiteY48" fmla="*/ 397438 h 6616700"/>
                <a:gd name="connsiteX49" fmla="*/ 6508277 w 30731094"/>
                <a:gd name="connsiteY49" fmla="*/ 248188 h 6616700"/>
                <a:gd name="connsiteX50" fmla="*/ 6657374 w 30731094"/>
                <a:gd name="connsiteY50" fmla="*/ 231087 h 6616700"/>
                <a:gd name="connsiteX51" fmla="*/ 2864312 w 30731094"/>
                <a:gd name="connsiteY51" fmla="*/ 208303 h 6616700"/>
                <a:gd name="connsiteX52" fmla="*/ 4502152 w 30731094"/>
                <a:gd name="connsiteY52" fmla="*/ 348224 h 6616700"/>
                <a:gd name="connsiteX53" fmla="*/ 4355344 w 30731094"/>
                <a:gd name="connsiteY53" fmla="*/ 1492470 h 6616700"/>
                <a:gd name="connsiteX54" fmla="*/ 4012788 w 30731094"/>
                <a:gd name="connsiteY54" fmla="*/ 4178959 h 6616700"/>
                <a:gd name="connsiteX55" fmla="*/ 4061724 w 30731094"/>
                <a:gd name="connsiteY55" fmla="*/ 4825707 h 6616700"/>
                <a:gd name="connsiteX56" fmla="*/ 2985124 w 30731094"/>
                <a:gd name="connsiteY56" fmla="*/ 6467451 h 6616700"/>
                <a:gd name="connsiteX57" fmla="*/ 2544696 w 30731094"/>
                <a:gd name="connsiteY57" fmla="*/ 6517201 h 6616700"/>
                <a:gd name="connsiteX58" fmla="*/ 244684 w 30731094"/>
                <a:gd name="connsiteY58" fmla="*/ 6616700 h 6616700"/>
                <a:gd name="connsiteX59" fmla="*/ 0 w 30731094"/>
                <a:gd name="connsiteY59" fmla="*/ 6616700 h 6616700"/>
                <a:gd name="connsiteX60" fmla="*/ 97872 w 30731094"/>
                <a:gd name="connsiteY60" fmla="*/ 4925207 h 6616700"/>
                <a:gd name="connsiteX61" fmla="*/ 2887248 w 30731094"/>
                <a:gd name="connsiteY61" fmla="*/ 5124206 h 6616700"/>
                <a:gd name="connsiteX62" fmla="*/ 2495760 w 30731094"/>
                <a:gd name="connsiteY62" fmla="*/ 248725 h 6616700"/>
                <a:gd name="connsiteX63" fmla="*/ 2864312 w 30731094"/>
                <a:gd name="connsiteY63" fmla="*/ 208303 h 6616700"/>
                <a:gd name="connsiteX64" fmla="*/ 17372013 w 30731094"/>
                <a:gd name="connsiteY64" fmla="*/ 0 h 6616700"/>
                <a:gd name="connsiteX65" fmla="*/ 18008169 w 30731094"/>
                <a:gd name="connsiteY65" fmla="*/ 49753 h 6616700"/>
                <a:gd name="connsiteX66" fmla="*/ 18791131 w 30731094"/>
                <a:gd name="connsiteY66" fmla="*/ 149261 h 6616700"/>
                <a:gd name="connsiteX67" fmla="*/ 18986873 w 30731094"/>
                <a:gd name="connsiteY67" fmla="*/ 895566 h 6616700"/>
                <a:gd name="connsiteX68" fmla="*/ 19329417 w 30731094"/>
                <a:gd name="connsiteY68" fmla="*/ 2437931 h 6616700"/>
                <a:gd name="connsiteX69" fmla="*/ 19427287 w 30731094"/>
                <a:gd name="connsiteY69" fmla="*/ 2736453 h 6616700"/>
                <a:gd name="connsiteX70" fmla="*/ 19623029 w 30731094"/>
                <a:gd name="connsiteY70" fmla="*/ 2487685 h 6616700"/>
                <a:gd name="connsiteX71" fmla="*/ 20748533 w 30731094"/>
                <a:gd name="connsiteY71" fmla="*/ 447783 h 6616700"/>
                <a:gd name="connsiteX72" fmla="*/ 21237885 w 30731094"/>
                <a:gd name="connsiteY72" fmla="*/ 199015 h 6616700"/>
                <a:gd name="connsiteX73" fmla="*/ 22118717 w 30731094"/>
                <a:gd name="connsiteY73" fmla="*/ 248768 h 6616700"/>
                <a:gd name="connsiteX74" fmla="*/ 22412327 w 30731094"/>
                <a:gd name="connsiteY74" fmla="*/ 298522 h 6616700"/>
                <a:gd name="connsiteX75" fmla="*/ 22265521 w 30731094"/>
                <a:gd name="connsiteY75" fmla="*/ 646798 h 6616700"/>
                <a:gd name="connsiteX76" fmla="*/ 20503859 w 30731094"/>
                <a:gd name="connsiteY76" fmla="*/ 4477832 h 6616700"/>
                <a:gd name="connsiteX77" fmla="*/ 20454925 w 30731094"/>
                <a:gd name="connsiteY77" fmla="*/ 5124630 h 6616700"/>
                <a:gd name="connsiteX78" fmla="*/ 20552793 w 30731094"/>
                <a:gd name="connsiteY78" fmla="*/ 6467979 h 6616700"/>
                <a:gd name="connsiteX79" fmla="*/ 19035807 w 30731094"/>
                <a:gd name="connsiteY79" fmla="*/ 6567487 h 6616700"/>
                <a:gd name="connsiteX80" fmla="*/ 19035807 w 30731094"/>
                <a:gd name="connsiteY80" fmla="*/ 6219211 h 6616700"/>
                <a:gd name="connsiteX81" fmla="*/ 19084741 w 30731094"/>
                <a:gd name="connsiteY81" fmla="*/ 4826108 h 6616700"/>
                <a:gd name="connsiteX82" fmla="*/ 18986873 w 30731094"/>
                <a:gd name="connsiteY82" fmla="*/ 4378325 h 6616700"/>
                <a:gd name="connsiteX83" fmla="*/ 17469885 w 30731094"/>
                <a:gd name="connsiteY83" fmla="*/ 298522 h 6616700"/>
                <a:gd name="connsiteX84" fmla="*/ 17372013 w 30731094"/>
                <a:gd name="connsiteY84" fmla="*/ 0 h 661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731094" h="6616700">
                  <a:moveTo>
                    <a:pt x="29017999" y="249238"/>
                  </a:moveTo>
                  <a:cubicBezTo>
                    <a:pt x="29703238" y="249238"/>
                    <a:pt x="30241639" y="547713"/>
                    <a:pt x="30584258" y="1094918"/>
                  </a:cubicBezTo>
                  <a:cubicBezTo>
                    <a:pt x="30780040" y="1343648"/>
                    <a:pt x="30780040" y="1393394"/>
                    <a:pt x="30584258" y="1642123"/>
                  </a:cubicBezTo>
                  <a:cubicBezTo>
                    <a:pt x="30290584" y="1990344"/>
                    <a:pt x="29947965" y="2338566"/>
                    <a:pt x="29654292" y="2686787"/>
                  </a:cubicBezTo>
                  <a:cubicBezTo>
                    <a:pt x="29605346" y="2736533"/>
                    <a:pt x="29507455" y="2786279"/>
                    <a:pt x="29458510" y="2885771"/>
                  </a:cubicBezTo>
                  <a:cubicBezTo>
                    <a:pt x="29262727" y="2537549"/>
                    <a:pt x="28969054" y="2587295"/>
                    <a:pt x="28724326" y="2587295"/>
                  </a:cubicBezTo>
                  <a:cubicBezTo>
                    <a:pt x="27990142" y="2587295"/>
                    <a:pt x="27255959" y="2587295"/>
                    <a:pt x="26570721" y="2587295"/>
                  </a:cubicBezTo>
                  <a:cubicBezTo>
                    <a:pt x="26423884" y="2587295"/>
                    <a:pt x="26325993" y="2587295"/>
                    <a:pt x="26179156" y="2587295"/>
                  </a:cubicBezTo>
                  <a:cubicBezTo>
                    <a:pt x="26130211" y="3383229"/>
                    <a:pt x="26277047" y="4129418"/>
                    <a:pt x="26277047" y="4925352"/>
                  </a:cubicBezTo>
                  <a:cubicBezTo>
                    <a:pt x="26374938" y="4925352"/>
                    <a:pt x="26472830" y="4975098"/>
                    <a:pt x="26570721" y="4975098"/>
                  </a:cubicBezTo>
                  <a:cubicBezTo>
                    <a:pt x="27255959" y="4975098"/>
                    <a:pt x="27941197" y="4975098"/>
                    <a:pt x="28577489" y="5024844"/>
                  </a:cubicBezTo>
                  <a:cubicBezTo>
                    <a:pt x="28724326" y="5024844"/>
                    <a:pt x="28920108" y="4975098"/>
                    <a:pt x="29066945" y="4925352"/>
                  </a:cubicBezTo>
                  <a:cubicBezTo>
                    <a:pt x="29262727" y="4776115"/>
                    <a:pt x="29311673" y="4577131"/>
                    <a:pt x="29311673" y="4278655"/>
                  </a:cubicBezTo>
                  <a:cubicBezTo>
                    <a:pt x="28773272" y="4228910"/>
                    <a:pt x="28283816" y="4378147"/>
                    <a:pt x="27696469" y="4378147"/>
                  </a:cubicBezTo>
                  <a:cubicBezTo>
                    <a:pt x="27696469" y="4079672"/>
                    <a:pt x="27745414" y="3731451"/>
                    <a:pt x="27745414" y="3432975"/>
                  </a:cubicBezTo>
                  <a:cubicBezTo>
                    <a:pt x="27794360" y="3383229"/>
                    <a:pt x="27892251" y="3333483"/>
                    <a:pt x="27990142" y="3283738"/>
                  </a:cubicBezTo>
                  <a:cubicBezTo>
                    <a:pt x="28822217" y="3233992"/>
                    <a:pt x="29703238" y="3134500"/>
                    <a:pt x="30633204" y="3035008"/>
                  </a:cubicBezTo>
                  <a:cubicBezTo>
                    <a:pt x="30584258" y="4179164"/>
                    <a:pt x="30486366" y="5273573"/>
                    <a:pt x="30339530" y="6367983"/>
                  </a:cubicBezTo>
                  <a:cubicBezTo>
                    <a:pt x="30045857" y="6417729"/>
                    <a:pt x="29752183" y="6417729"/>
                    <a:pt x="29458510" y="6467475"/>
                  </a:cubicBezTo>
                  <a:cubicBezTo>
                    <a:pt x="29360618" y="6218745"/>
                    <a:pt x="29262727" y="5970016"/>
                    <a:pt x="29115891" y="5721287"/>
                  </a:cubicBezTo>
                  <a:cubicBezTo>
                    <a:pt x="29066945" y="5820779"/>
                    <a:pt x="29066945" y="5820779"/>
                    <a:pt x="29066945" y="5870524"/>
                  </a:cubicBezTo>
                  <a:cubicBezTo>
                    <a:pt x="28920108" y="6268491"/>
                    <a:pt x="28626435" y="6417729"/>
                    <a:pt x="28283816" y="6467475"/>
                  </a:cubicBezTo>
                  <a:cubicBezTo>
                    <a:pt x="27696469" y="6467475"/>
                    <a:pt x="27109122" y="6467475"/>
                    <a:pt x="26521775" y="6417729"/>
                  </a:cubicBezTo>
                  <a:cubicBezTo>
                    <a:pt x="26032319" y="6367983"/>
                    <a:pt x="25738646" y="6119253"/>
                    <a:pt x="25542864" y="5671541"/>
                  </a:cubicBezTo>
                  <a:cubicBezTo>
                    <a:pt x="25347081" y="5323319"/>
                    <a:pt x="25249190" y="4925352"/>
                    <a:pt x="25249190" y="4477639"/>
                  </a:cubicBezTo>
                  <a:cubicBezTo>
                    <a:pt x="25249190" y="3880689"/>
                    <a:pt x="25249190" y="3283738"/>
                    <a:pt x="25298136" y="2686787"/>
                  </a:cubicBezTo>
                  <a:cubicBezTo>
                    <a:pt x="25298136" y="2438057"/>
                    <a:pt x="25249190" y="2189328"/>
                    <a:pt x="25249190" y="1940599"/>
                  </a:cubicBezTo>
                  <a:cubicBezTo>
                    <a:pt x="25249190" y="1741615"/>
                    <a:pt x="25249190" y="1592377"/>
                    <a:pt x="25298136" y="1393394"/>
                  </a:cubicBezTo>
                  <a:cubicBezTo>
                    <a:pt x="25396027" y="746697"/>
                    <a:pt x="25738646" y="398476"/>
                    <a:pt x="26374938" y="298984"/>
                  </a:cubicBezTo>
                  <a:cubicBezTo>
                    <a:pt x="26521775" y="298984"/>
                    <a:pt x="26619666" y="298984"/>
                    <a:pt x="26766503" y="298984"/>
                  </a:cubicBezTo>
                  <a:cubicBezTo>
                    <a:pt x="27500687" y="249238"/>
                    <a:pt x="28283816" y="249238"/>
                    <a:pt x="29017999" y="249238"/>
                  </a:cubicBezTo>
                  <a:close/>
                  <a:moveTo>
                    <a:pt x="6657374" y="231087"/>
                  </a:moveTo>
                  <a:cubicBezTo>
                    <a:pt x="6774359" y="235751"/>
                    <a:pt x="6801884" y="310376"/>
                    <a:pt x="6801884" y="496938"/>
                  </a:cubicBezTo>
                  <a:cubicBezTo>
                    <a:pt x="6899753" y="1740688"/>
                    <a:pt x="6997623" y="3034188"/>
                    <a:pt x="7095492" y="4277938"/>
                  </a:cubicBezTo>
                  <a:cubicBezTo>
                    <a:pt x="7095492" y="4427188"/>
                    <a:pt x="7095492" y="4576438"/>
                    <a:pt x="7144428" y="4775438"/>
                  </a:cubicBezTo>
                  <a:cubicBezTo>
                    <a:pt x="7829514" y="4775438"/>
                    <a:pt x="8514598" y="4775438"/>
                    <a:pt x="9199684" y="4775438"/>
                  </a:cubicBezTo>
                  <a:cubicBezTo>
                    <a:pt x="9248619" y="3432188"/>
                    <a:pt x="9297553" y="2088938"/>
                    <a:pt x="9346489" y="745688"/>
                  </a:cubicBezTo>
                  <a:cubicBezTo>
                    <a:pt x="9786900" y="646188"/>
                    <a:pt x="10178378" y="596438"/>
                    <a:pt x="10618791" y="596438"/>
                  </a:cubicBezTo>
                  <a:cubicBezTo>
                    <a:pt x="10618791" y="695938"/>
                    <a:pt x="10618791" y="845188"/>
                    <a:pt x="10618791" y="944688"/>
                  </a:cubicBezTo>
                  <a:cubicBezTo>
                    <a:pt x="10520922" y="1939688"/>
                    <a:pt x="10423052" y="2984438"/>
                    <a:pt x="10325183" y="3979438"/>
                  </a:cubicBezTo>
                  <a:cubicBezTo>
                    <a:pt x="10325183" y="4327688"/>
                    <a:pt x="10325183" y="4626188"/>
                    <a:pt x="10276247" y="4924688"/>
                  </a:cubicBezTo>
                  <a:cubicBezTo>
                    <a:pt x="10227314" y="5223188"/>
                    <a:pt x="10227314" y="5571438"/>
                    <a:pt x="10129444" y="5820188"/>
                  </a:cubicBezTo>
                  <a:cubicBezTo>
                    <a:pt x="9982639" y="6267938"/>
                    <a:pt x="9640097" y="6466938"/>
                    <a:pt x="9199684" y="6466938"/>
                  </a:cubicBezTo>
                  <a:cubicBezTo>
                    <a:pt x="8367794" y="6516688"/>
                    <a:pt x="7486970" y="6516688"/>
                    <a:pt x="6606145" y="6516688"/>
                  </a:cubicBezTo>
                  <a:cubicBezTo>
                    <a:pt x="5872125" y="6466938"/>
                    <a:pt x="5431714" y="6019188"/>
                    <a:pt x="5333844" y="5223188"/>
                  </a:cubicBezTo>
                  <a:cubicBezTo>
                    <a:pt x="5138104" y="4029188"/>
                    <a:pt x="5040236" y="2835188"/>
                    <a:pt x="4844496" y="1641188"/>
                  </a:cubicBezTo>
                  <a:cubicBezTo>
                    <a:pt x="4844496" y="1342688"/>
                    <a:pt x="4795560" y="994438"/>
                    <a:pt x="4746628" y="695938"/>
                  </a:cubicBezTo>
                  <a:cubicBezTo>
                    <a:pt x="4746628" y="646188"/>
                    <a:pt x="4746628" y="546688"/>
                    <a:pt x="4746628" y="447188"/>
                  </a:cubicBezTo>
                  <a:cubicBezTo>
                    <a:pt x="4795560" y="447188"/>
                    <a:pt x="4844496" y="397438"/>
                    <a:pt x="4893432" y="397438"/>
                  </a:cubicBezTo>
                  <a:cubicBezTo>
                    <a:pt x="5431714" y="347688"/>
                    <a:pt x="5969994" y="297938"/>
                    <a:pt x="6508277" y="248188"/>
                  </a:cubicBezTo>
                  <a:cubicBezTo>
                    <a:pt x="6569445" y="235751"/>
                    <a:pt x="6618379" y="229532"/>
                    <a:pt x="6657374" y="231087"/>
                  </a:cubicBezTo>
                  <a:close/>
                  <a:moveTo>
                    <a:pt x="2864312" y="208303"/>
                  </a:moveTo>
                  <a:cubicBezTo>
                    <a:pt x="3355204" y="198975"/>
                    <a:pt x="4135128" y="273600"/>
                    <a:pt x="4502152" y="348224"/>
                  </a:cubicBezTo>
                  <a:cubicBezTo>
                    <a:pt x="4453216" y="746223"/>
                    <a:pt x="4404280" y="1094471"/>
                    <a:pt x="4355344" y="1492470"/>
                  </a:cubicBezTo>
                  <a:cubicBezTo>
                    <a:pt x="4257468" y="2387966"/>
                    <a:pt x="4110660" y="3283463"/>
                    <a:pt x="4012788" y="4178959"/>
                  </a:cubicBezTo>
                  <a:cubicBezTo>
                    <a:pt x="4012788" y="4427709"/>
                    <a:pt x="4012788" y="4626707"/>
                    <a:pt x="4061724" y="4825707"/>
                  </a:cubicBezTo>
                  <a:cubicBezTo>
                    <a:pt x="4208532" y="5621704"/>
                    <a:pt x="3768104" y="6318201"/>
                    <a:pt x="2985124" y="6467451"/>
                  </a:cubicBezTo>
                  <a:cubicBezTo>
                    <a:pt x="2838312" y="6467451"/>
                    <a:pt x="2691504" y="6517201"/>
                    <a:pt x="2544696" y="6517201"/>
                  </a:cubicBezTo>
                  <a:cubicBezTo>
                    <a:pt x="1810648" y="6566950"/>
                    <a:pt x="1027664" y="6616700"/>
                    <a:pt x="244684" y="6616700"/>
                  </a:cubicBezTo>
                  <a:cubicBezTo>
                    <a:pt x="195748" y="6616700"/>
                    <a:pt x="97872" y="6616700"/>
                    <a:pt x="0" y="6616700"/>
                  </a:cubicBezTo>
                  <a:cubicBezTo>
                    <a:pt x="0" y="6069452"/>
                    <a:pt x="0" y="5522204"/>
                    <a:pt x="97872" y="4925207"/>
                  </a:cubicBezTo>
                  <a:cubicBezTo>
                    <a:pt x="1027664" y="4974957"/>
                    <a:pt x="1908520" y="5074456"/>
                    <a:pt x="2887248" y="5124206"/>
                  </a:cubicBezTo>
                  <a:cubicBezTo>
                    <a:pt x="2740440" y="3432712"/>
                    <a:pt x="2593632" y="1840719"/>
                    <a:pt x="2495760" y="248725"/>
                  </a:cubicBezTo>
                  <a:cubicBezTo>
                    <a:pt x="2569164" y="223850"/>
                    <a:pt x="2700680" y="211413"/>
                    <a:pt x="2864312" y="208303"/>
                  </a:cubicBezTo>
                  <a:close/>
                  <a:moveTo>
                    <a:pt x="17372013" y="0"/>
                  </a:moveTo>
                  <a:cubicBezTo>
                    <a:pt x="17616689" y="0"/>
                    <a:pt x="17812429" y="0"/>
                    <a:pt x="18008169" y="49753"/>
                  </a:cubicBezTo>
                  <a:cubicBezTo>
                    <a:pt x="18301781" y="49753"/>
                    <a:pt x="18546457" y="99507"/>
                    <a:pt x="18791131" y="149261"/>
                  </a:cubicBezTo>
                  <a:cubicBezTo>
                    <a:pt x="18840067" y="398029"/>
                    <a:pt x="18937937" y="646798"/>
                    <a:pt x="18986873" y="895566"/>
                  </a:cubicBezTo>
                  <a:cubicBezTo>
                    <a:pt x="19133677" y="1393103"/>
                    <a:pt x="19231547" y="1940394"/>
                    <a:pt x="19329417" y="2437931"/>
                  </a:cubicBezTo>
                  <a:cubicBezTo>
                    <a:pt x="19378353" y="2537438"/>
                    <a:pt x="19378353" y="2636945"/>
                    <a:pt x="19427287" y="2736453"/>
                  </a:cubicBezTo>
                  <a:cubicBezTo>
                    <a:pt x="19525157" y="2636945"/>
                    <a:pt x="19574093" y="2587192"/>
                    <a:pt x="19623029" y="2487685"/>
                  </a:cubicBezTo>
                  <a:cubicBezTo>
                    <a:pt x="20014509" y="1840887"/>
                    <a:pt x="20405989" y="1144335"/>
                    <a:pt x="20748533" y="447783"/>
                  </a:cubicBezTo>
                  <a:cubicBezTo>
                    <a:pt x="20846405" y="248768"/>
                    <a:pt x="20993209" y="149261"/>
                    <a:pt x="21237885" y="199015"/>
                  </a:cubicBezTo>
                  <a:cubicBezTo>
                    <a:pt x="21531497" y="199015"/>
                    <a:pt x="21825105" y="199015"/>
                    <a:pt x="22118717" y="248768"/>
                  </a:cubicBezTo>
                  <a:cubicBezTo>
                    <a:pt x="22216587" y="248768"/>
                    <a:pt x="22314457" y="248768"/>
                    <a:pt x="22412327" y="298522"/>
                  </a:cubicBezTo>
                  <a:cubicBezTo>
                    <a:pt x="22363393" y="447783"/>
                    <a:pt x="22314457" y="547291"/>
                    <a:pt x="22265521" y="646798"/>
                  </a:cubicBezTo>
                  <a:cubicBezTo>
                    <a:pt x="21727237" y="1940394"/>
                    <a:pt x="21140015" y="3184236"/>
                    <a:pt x="20503859" y="4477832"/>
                  </a:cubicBezTo>
                  <a:cubicBezTo>
                    <a:pt x="20405989" y="4676847"/>
                    <a:pt x="20405989" y="4925615"/>
                    <a:pt x="20454925" y="5124630"/>
                  </a:cubicBezTo>
                  <a:cubicBezTo>
                    <a:pt x="20503859" y="5572413"/>
                    <a:pt x="20503859" y="5970443"/>
                    <a:pt x="20552793" y="6467979"/>
                  </a:cubicBezTo>
                  <a:cubicBezTo>
                    <a:pt x="20063443" y="6517733"/>
                    <a:pt x="19574093" y="6567487"/>
                    <a:pt x="19035807" y="6567487"/>
                  </a:cubicBezTo>
                  <a:cubicBezTo>
                    <a:pt x="19035807" y="6418226"/>
                    <a:pt x="19035807" y="6318719"/>
                    <a:pt x="19035807" y="6219211"/>
                  </a:cubicBezTo>
                  <a:cubicBezTo>
                    <a:pt x="19035807" y="5771428"/>
                    <a:pt x="19084741" y="5273891"/>
                    <a:pt x="19084741" y="4826108"/>
                  </a:cubicBezTo>
                  <a:cubicBezTo>
                    <a:pt x="19084741" y="4676847"/>
                    <a:pt x="19035807" y="4527585"/>
                    <a:pt x="18986873" y="4378325"/>
                  </a:cubicBezTo>
                  <a:cubicBezTo>
                    <a:pt x="18497521" y="2985221"/>
                    <a:pt x="17959235" y="1641872"/>
                    <a:pt x="17469885" y="298522"/>
                  </a:cubicBezTo>
                  <a:cubicBezTo>
                    <a:pt x="17420949" y="199015"/>
                    <a:pt x="17420949" y="99507"/>
                    <a:pt x="173720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6" name="Buildings">
            <a:extLst>
              <a:ext uri="{FF2B5EF4-FFF2-40B4-BE49-F238E27FC236}">
                <a16:creationId xmlns:a16="http://schemas.microsoft.com/office/drawing/2014/main" id="{33354EDC-9D69-46F6-8968-415BB78311D8}"/>
              </a:ext>
            </a:extLst>
          </p:cNvPr>
          <p:cNvGrpSpPr/>
          <p:nvPr/>
        </p:nvGrpSpPr>
        <p:grpSpPr>
          <a:xfrm>
            <a:off x="1786434" y="1085850"/>
            <a:ext cx="8617546" cy="4687890"/>
            <a:chOff x="2982913" y="1736726"/>
            <a:chExt cx="6224587" cy="3386137"/>
          </a:xfrm>
        </p:grpSpPr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0068B02-A6EE-4C12-9F2F-1BA66331D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213" y="1736726"/>
              <a:ext cx="1484313" cy="3330575"/>
            </a:xfrm>
            <a:custGeom>
              <a:avLst/>
              <a:gdLst>
                <a:gd name="T0" fmla="*/ 676 w 935"/>
                <a:gd name="T1" fmla="*/ 0 h 2098"/>
                <a:gd name="T2" fmla="*/ 684 w 935"/>
                <a:gd name="T3" fmla="*/ 98 h 2098"/>
                <a:gd name="T4" fmla="*/ 0 w 935"/>
                <a:gd name="T5" fmla="*/ 98 h 2098"/>
                <a:gd name="T6" fmla="*/ 0 w 935"/>
                <a:gd name="T7" fmla="*/ 2098 h 2098"/>
                <a:gd name="T8" fmla="*/ 935 w 935"/>
                <a:gd name="T9" fmla="*/ 2098 h 2098"/>
                <a:gd name="T10" fmla="*/ 935 w 935"/>
                <a:gd name="T11" fmla="*/ 144 h 2098"/>
                <a:gd name="T12" fmla="*/ 935 w 935"/>
                <a:gd name="T13" fmla="*/ 98 h 2098"/>
                <a:gd name="T14" fmla="*/ 935 w 935"/>
                <a:gd name="T15" fmla="*/ 0 h 2098"/>
                <a:gd name="T16" fmla="*/ 676 w 935"/>
                <a:gd name="T17" fmla="*/ 0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2098">
                  <a:moveTo>
                    <a:pt x="676" y="0"/>
                  </a:moveTo>
                  <a:lnTo>
                    <a:pt x="684" y="98"/>
                  </a:lnTo>
                  <a:lnTo>
                    <a:pt x="0" y="98"/>
                  </a:lnTo>
                  <a:lnTo>
                    <a:pt x="0" y="2098"/>
                  </a:lnTo>
                  <a:lnTo>
                    <a:pt x="935" y="2098"/>
                  </a:lnTo>
                  <a:lnTo>
                    <a:pt x="935" y="144"/>
                  </a:lnTo>
                  <a:lnTo>
                    <a:pt x="935" y="98"/>
                  </a:lnTo>
                  <a:lnTo>
                    <a:pt x="935" y="0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41E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9D11213C-AED6-4364-864A-75A47C91F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913" y="3289301"/>
              <a:ext cx="874713" cy="1778000"/>
            </a:xfrm>
            <a:custGeom>
              <a:avLst/>
              <a:gdLst>
                <a:gd name="T0" fmla="*/ 461 w 551"/>
                <a:gd name="T1" fmla="*/ 120 h 1120"/>
                <a:gd name="T2" fmla="*/ 461 w 551"/>
                <a:gd name="T3" fmla="*/ 0 h 1120"/>
                <a:gd name="T4" fmla="*/ 284 w 551"/>
                <a:gd name="T5" fmla="*/ 0 h 1120"/>
                <a:gd name="T6" fmla="*/ 284 w 551"/>
                <a:gd name="T7" fmla="*/ 122 h 1120"/>
                <a:gd name="T8" fmla="*/ 150 w 551"/>
                <a:gd name="T9" fmla="*/ 124 h 1120"/>
                <a:gd name="T10" fmla="*/ 150 w 551"/>
                <a:gd name="T11" fmla="*/ 54 h 1120"/>
                <a:gd name="T12" fmla="*/ 63 w 551"/>
                <a:gd name="T13" fmla="*/ 54 h 1120"/>
                <a:gd name="T14" fmla="*/ 63 w 551"/>
                <a:gd name="T15" fmla="*/ 124 h 1120"/>
                <a:gd name="T16" fmla="*/ 0 w 551"/>
                <a:gd name="T17" fmla="*/ 125 h 1120"/>
                <a:gd name="T18" fmla="*/ 0 w 551"/>
                <a:gd name="T19" fmla="*/ 1120 h 1120"/>
                <a:gd name="T20" fmla="*/ 551 w 551"/>
                <a:gd name="T21" fmla="*/ 1120 h 1120"/>
                <a:gd name="T22" fmla="*/ 551 w 551"/>
                <a:gd name="T23" fmla="*/ 120 h 1120"/>
                <a:gd name="T24" fmla="*/ 461 w 551"/>
                <a:gd name="T25" fmla="*/ 12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1" h="1120">
                  <a:moveTo>
                    <a:pt x="461" y="120"/>
                  </a:moveTo>
                  <a:lnTo>
                    <a:pt x="461" y="0"/>
                  </a:lnTo>
                  <a:lnTo>
                    <a:pt x="284" y="0"/>
                  </a:lnTo>
                  <a:lnTo>
                    <a:pt x="284" y="122"/>
                  </a:lnTo>
                  <a:lnTo>
                    <a:pt x="150" y="124"/>
                  </a:lnTo>
                  <a:lnTo>
                    <a:pt x="150" y="54"/>
                  </a:lnTo>
                  <a:lnTo>
                    <a:pt x="63" y="54"/>
                  </a:lnTo>
                  <a:lnTo>
                    <a:pt x="63" y="124"/>
                  </a:lnTo>
                  <a:lnTo>
                    <a:pt x="0" y="125"/>
                  </a:lnTo>
                  <a:lnTo>
                    <a:pt x="0" y="1120"/>
                  </a:lnTo>
                  <a:lnTo>
                    <a:pt x="551" y="1120"/>
                  </a:lnTo>
                  <a:lnTo>
                    <a:pt x="551" y="120"/>
                  </a:lnTo>
                  <a:lnTo>
                    <a:pt x="461" y="120"/>
                  </a:lnTo>
                  <a:close/>
                </a:path>
              </a:pathLst>
            </a:custGeom>
            <a:solidFill>
              <a:srgbClr val="41E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026DBD1-F0DC-4CDD-A0E3-1C0FE4030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8000" y="2259013"/>
              <a:ext cx="2349500" cy="2773363"/>
            </a:xfrm>
            <a:custGeom>
              <a:avLst/>
              <a:gdLst>
                <a:gd name="T0" fmla="*/ 0 w 1480"/>
                <a:gd name="T1" fmla="*/ 1097 h 1747"/>
                <a:gd name="T2" fmla="*/ 1480 w 1480"/>
                <a:gd name="T3" fmla="*/ 1097 h 1747"/>
                <a:gd name="T4" fmla="*/ 1480 w 1480"/>
                <a:gd name="T5" fmla="*/ 1459 h 1747"/>
                <a:gd name="T6" fmla="*/ 0 w 1480"/>
                <a:gd name="T7" fmla="*/ 1459 h 1747"/>
                <a:gd name="T8" fmla="*/ 0 w 1480"/>
                <a:gd name="T9" fmla="*/ 1097 h 1747"/>
                <a:gd name="T10" fmla="*/ 0 w 1480"/>
                <a:gd name="T11" fmla="*/ 1747 h 1747"/>
                <a:gd name="T12" fmla="*/ 1480 w 1480"/>
                <a:gd name="T13" fmla="*/ 1747 h 1747"/>
                <a:gd name="T14" fmla="*/ 1480 w 1480"/>
                <a:gd name="T15" fmla="*/ 1584 h 1747"/>
                <a:gd name="T16" fmla="*/ 0 w 1480"/>
                <a:gd name="T17" fmla="*/ 1584 h 1747"/>
                <a:gd name="T18" fmla="*/ 0 w 1480"/>
                <a:gd name="T19" fmla="*/ 1747 h 1747"/>
                <a:gd name="T20" fmla="*/ 978 w 1480"/>
                <a:gd name="T21" fmla="*/ 81 h 1747"/>
                <a:gd name="T22" fmla="*/ 978 w 1480"/>
                <a:gd name="T23" fmla="*/ 51 h 1747"/>
                <a:gd name="T24" fmla="*/ 940 w 1480"/>
                <a:gd name="T25" fmla="*/ 51 h 1747"/>
                <a:gd name="T26" fmla="*/ 940 w 1480"/>
                <a:gd name="T27" fmla="*/ 5 h 1747"/>
                <a:gd name="T28" fmla="*/ 711 w 1480"/>
                <a:gd name="T29" fmla="*/ 0 h 1747"/>
                <a:gd name="T30" fmla="*/ 711 w 1480"/>
                <a:gd name="T31" fmla="*/ 51 h 1747"/>
                <a:gd name="T32" fmla="*/ 0 w 1480"/>
                <a:gd name="T33" fmla="*/ 51 h 1747"/>
                <a:gd name="T34" fmla="*/ 0 w 1480"/>
                <a:gd name="T35" fmla="*/ 948 h 1747"/>
                <a:gd name="T36" fmla="*/ 501 w 1480"/>
                <a:gd name="T37" fmla="*/ 948 h 1747"/>
                <a:gd name="T38" fmla="*/ 978 w 1480"/>
                <a:gd name="T39" fmla="*/ 948 h 1747"/>
                <a:gd name="T40" fmla="*/ 1480 w 1480"/>
                <a:gd name="T41" fmla="*/ 948 h 1747"/>
                <a:gd name="T42" fmla="*/ 1480 w 1480"/>
                <a:gd name="T43" fmla="*/ 81 h 1747"/>
                <a:gd name="T44" fmla="*/ 978 w 1480"/>
                <a:gd name="T45" fmla="*/ 81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0" h="1747">
                  <a:moveTo>
                    <a:pt x="0" y="1097"/>
                  </a:moveTo>
                  <a:lnTo>
                    <a:pt x="1480" y="1097"/>
                  </a:lnTo>
                  <a:lnTo>
                    <a:pt x="1480" y="1459"/>
                  </a:lnTo>
                  <a:lnTo>
                    <a:pt x="0" y="1459"/>
                  </a:lnTo>
                  <a:lnTo>
                    <a:pt x="0" y="1097"/>
                  </a:lnTo>
                  <a:close/>
                  <a:moveTo>
                    <a:pt x="0" y="1747"/>
                  </a:moveTo>
                  <a:lnTo>
                    <a:pt x="1480" y="1747"/>
                  </a:lnTo>
                  <a:lnTo>
                    <a:pt x="1480" y="1584"/>
                  </a:lnTo>
                  <a:lnTo>
                    <a:pt x="0" y="1584"/>
                  </a:lnTo>
                  <a:lnTo>
                    <a:pt x="0" y="1747"/>
                  </a:lnTo>
                  <a:close/>
                  <a:moveTo>
                    <a:pt x="978" y="81"/>
                  </a:moveTo>
                  <a:lnTo>
                    <a:pt x="978" y="51"/>
                  </a:lnTo>
                  <a:lnTo>
                    <a:pt x="940" y="51"/>
                  </a:lnTo>
                  <a:lnTo>
                    <a:pt x="940" y="5"/>
                  </a:lnTo>
                  <a:lnTo>
                    <a:pt x="711" y="0"/>
                  </a:lnTo>
                  <a:lnTo>
                    <a:pt x="711" y="51"/>
                  </a:lnTo>
                  <a:lnTo>
                    <a:pt x="0" y="51"/>
                  </a:lnTo>
                  <a:lnTo>
                    <a:pt x="0" y="948"/>
                  </a:lnTo>
                  <a:lnTo>
                    <a:pt x="501" y="948"/>
                  </a:lnTo>
                  <a:lnTo>
                    <a:pt x="978" y="948"/>
                  </a:lnTo>
                  <a:lnTo>
                    <a:pt x="1480" y="948"/>
                  </a:lnTo>
                  <a:lnTo>
                    <a:pt x="1480" y="81"/>
                  </a:lnTo>
                  <a:lnTo>
                    <a:pt x="978" y="81"/>
                  </a:lnTo>
                  <a:close/>
                </a:path>
              </a:pathLst>
            </a:custGeom>
            <a:solidFill>
              <a:srgbClr val="F0C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9C13317-1F1D-4C86-B430-E8C3D57AA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0" y="2836863"/>
              <a:ext cx="887413" cy="2286000"/>
            </a:xfrm>
            <a:custGeom>
              <a:avLst/>
              <a:gdLst>
                <a:gd name="T0" fmla="*/ 559 w 559"/>
                <a:gd name="T1" fmla="*/ 1421 h 1440"/>
                <a:gd name="T2" fmla="*/ 0 w 559"/>
                <a:gd name="T3" fmla="*/ 1440 h 1440"/>
                <a:gd name="T4" fmla="*/ 0 w 559"/>
                <a:gd name="T5" fmla="*/ 0 h 1440"/>
                <a:gd name="T6" fmla="*/ 257 w 559"/>
                <a:gd name="T7" fmla="*/ 111 h 1440"/>
                <a:gd name="T8" fmla="*/ 559 w 559"/>
                <a:gd name="T9" fmla="*/ 111 h 1440"/>
                <a:gd name="T10" fmla="*/ 559 w 559"/>
                <a:gd name="T11" fmla="*/ 1421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1440">
                  <a:moveTo>
                    <a:pt x="559" y="1421"/>
                  </a:moveTo>
                  <a:lnTo>
                    <a:pt x="0" y="1440"/>
                  </a:lnTo>
                  <a:lnTo>
                    <a:pt x="0" y="0"/>
                  </a:lnTo>
                  <a:lnTo>
                    <a:pt x="257" y="111"/>
                  </a:lnTo>
                  <a:lnTo>
                    <a:pt x="559" y="111"/>
                  </a:lnTo>
                  <a:lnTo>
                    <a:pt x="559" y="1421"/>
                  </a:lnTo>
                  <a:close/>
                </a:path>
              </a:pathLst>
            </a:custGeom>
            <a:solidFill>
              <a:srgbClr val="41E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6F30A053-6FD3-42B7-A9FB-98F134CBD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1625" y="1997076"/>
              <a:ext cx="1384300" cy="3070225"/>
            </a:xfrm>
            <a:custGeom>
              <a:avLst/>
              <a:gdLst>
                <a:gd name="T0" fmla="*/ 1276 w 1280"/>
                <a:gd name="T1" fmla="*/ 1432 h 2846"/>
                <a:gd name="T2" fmla="*/ 1240 w 1280"/>
                <a:gd name="T3" fmla="*/ 1008 h 2846"/>
                <a:gd name="T4" fmla="*/ 1106 w 1280"/>
                <a:gd name="T5" fmla="*/ 678 h 2846"/>
                <a:gd name="T6" fmla="*/ 938 w 1280"/>
                <a:gd name="T7" fmla="*/ 666 h 2846"/>
                <a:gd name="T8" fmla="*/ 850 w 1280"/>
                <a:gd name="T9" fmla="*/ 566 h 2846"/>
                <a:gd name="T10" fmla="*/ 870 w 1280"/>
                <a:gd name="T11" fmla="*/ 502 h 2846"/>
                <a:gd name="T12" fmla="*/ 898 w 1280"/>
                <a:gd name="T13" fmla="*/ 422 h 2846"/>
                <a:gd name="T14" fmla="*/ 858 w 1280"/>
                <a:gd name="T15" fmla="*/ 314 h 2846"/>
                <a:gd name="T16" fmla="*/ 850 w 1280"/>
                <a:gd name="T17" fmla="*/ 230 h 2846"/>
                <a:gd name="T18" fmla="*/ 778 w 1280"/>
                <a:gd name="T19" fmla="*/ 126 h 2846"/>
                <a:gd name="T20" fmla="*/ 742 w 1280"/>
                <a:gd name="T21" fmla="*/ 102 h 2846"/>
                <a:gd name="T22" fmla="*/ 686 w 1280"/>
                <a:gd name="T23" fmla="*/ 34 h 2846"/>
                <a:gd name="T24" fmla="*/ 574 w 1280"/>
                <a:gd name="T25" fmla="*/ 22 h 2846"/>
                <a:gd name="T26" fmla="*/ 412 w 1280"/>
                <a:gd name="T27" fmla="*/ 52 h 2846"/>
                <a:gd name="T28" fmla="*/ 336 w 1280"/>
                <a:gd name="T29" fmla="*/ 120 h 2846"/>
                <a:gd name="T30" fmla="*/ 292 w 1280"/>
                <a:gd name="T31" fmla="*/ 236 h 2846"/>
                <a:gd name="T32" fmla="*/ 292 w 1280"/>
                <a:gd name="T33" fmla="*/ 352 h 2846"/>
                <a:gd name="T34" fmla="*/ 372 w 1280"/>
                <a:gd name="T35" fmla="*/ 440 h 2846"/>
                <a:gd name="T36" fmla="*/ 384 w 1280"/>
                <a:gd name="T37" fmla="*/ 492 h 2846"/>
                <a:gd name="T38" fmla="*/ 424 w 1280"/>
                <a:gd name="T39" fmla="*/ 544 h 2846"/>
                <a:gd name="T40" fmla="*/ 504 w 1280"/>
                <a:gd name="T41" fmla="*/ 568 h 2846"/>
                <a:gd name="T42" fmla="*/ 572 w 1280"/>
                <a:gd name="T43" fmla="*/ 576 h 2846"/>
                <a:gd name="T44" fmla="*/ 592 w 1280"/>
                <a:gd name="T45" fmla="*/ 624 h 2846"/>
                <a:gd name="T46" fmla="*/ 452 w 1280"/>
                <a:gd name="T47" fmla="*/ 784 h 2846"/>
                <a:gd name="T48" fmla="*/ 296 w 1280"/>
                <a:gd name="T49" fmla="*/ 1016 h 2846"/>
                <a:gd name="T50" fmla="*/ 352 w 1280"/>
                <a:gd name="T51" fmla="*/ 1216 h 2846"/>
                <a:gd name="T52" fmla="*/ 380 w 1280"/>
                <a:gd name="T53" fmla="*/ 1420 h 2846"/>
                <a:gd name="T54" fmla="*/ 264 w 1280"/>
                <a:gd name="T55" fmla="*/ 1592 h 2846"/>
                <a:gd name="T56" fmla="*/ 188 w 1280"/>
                <a:gd name="T57" fmla="*/ 1620 h 2846"/>
                <a:gd name="T58" fmla="*/ 68 w 1280"/>
                <a:gd name="T59" fmla="*/ 1596 h 2846"/>
                <a:gd name="T60" fmla="*/ 20 w 1280"/>
                <a:gd name="T61" fmla="*/ 1696 h 2846"/>
                <a:gd name="T62" fmla="*/ 20 w 1280"/>
                <a:gd name="T63" fmla="*/ 1732 h 2846"/>
                <a:gd name="T64" fmla="*/ 96 w 1280"/>
                <a:gd name="T65" fmla="*/ 1776 h 2846"/>
                <a:gd name="T66" fmla="*/ 164 w 1280"/>
                <a:gd name="T67" fmla="*/ 1776 h 2846"/>
                <a:gd name="T68" fmla="*/ 216 w 1280"/>
                <a:gd name="T69" fmla="*/ 1772 h 2846"/>
                <a:gd name="T70" fmla="*/ 260 w 1280"/>
                <a:gd name="T71" fmla="*/ 1832 h 2846"/>
                <a:gd name="T72" fmla="*/ 200 w 1280"/>
                <a:gd name="T73" fmla="*/ 2088 h 2846"/>
                <a:gd name="T74" fmla="*/ 348 w 1280"/>
                <a:gd name="T75" fmla="*/ 2748 h 2846"/>
                <a:gd name="T76" fmla="*/ 349 w 1280"/>
                <a:gd name="T77" fmla="*/ 2846 h 2846"/>
                <a:gd name="T78" fmla="*/ 594 w 1280"/>
                <a:gd name="T79" fmla="*/ 2846 h 2846"/>
                <a:gd name="T80" fmla="*/ 608 w 1280"/>
                <a:gd name="T81" fmla="*/ 2484 h 2846"/>
                <a:gd name="T82" fmla="*/ 604 w 1280"/>
                <a:gd name="T83" fmla="*/ 2216 h 2846"/>
                <a:gd name="T84" fmla="*/ 716 w 1280"/>
                <a:gd name="T85" fmla="*/ 2272 h 2846"/>
                <a:gd name="T86" fmla="*/ 991 w 1280"/>
                <a:gd name="T87" fmla="*/ 2846 h 2846"/>
                <a:gd name="T88" fmla="*/ 1280 w 1280"/>
                <a:gd name="T89" fmla="*/ 2846 h 2846"/>
                <a:gd name="T90" fmla="*/ 1164 w 1280"/>
                <a:gd name="T91" fmla="*/ 2388 h 2846"/>
                <a:gd name="T92" fmla="*/ 1112 w 1280"/>
                <a:gd name="T93" fmla="*/ 2180 h 2846"/>
                <a:gd name="T94" fmla="*/ 1164 w 1280"/>
                <a:gd name="T95" fmla="*/ 2148 h 2846"/>
                <a:gd name="T96" fmla="*/ 1220 w 1280"/>
                <a:gd name="T97" fmla="*/ 2092 h 2846"/>
                <a:gd name="T98" fmla="*/ 1180 w 1280"/>
                <a:gd name="T99" fmla="*/ 1956 h 2846"/>
                <a:gd name="T100" fmla="*/ 1276 w 1280"/>
                <a:gd name="T101" fmla="*/ 1432 h 2846"/>
                <a:gd name="T102" fmla="*/ 1060 w 1280"/>
                <a:gd name="T103" fmla="*/ 1964 h 2846"/>
                <a:gd name="T104" fmla="*/ 1060 w 1280"/>
                <a:gd name="T105" fmla="*/ 1816 h 2846"/>
                <a:gd name="T106" fmla="*/ 1052 w 1280"/>
                <a:gd name="T107" fmla="*/ 1520 h 2846"/>
                <a:gd name="T108" fmla="*/ 1116 w 1280"/>
                <a:gd name="T109" fmla="*/ 1348 h 2846"/>
                <a:gd name="T110" fmla="*/ 1124 w 1280"/>
                <a:gd name="T111" fmla="*/ 1744 h 2846"/>
                <a:gd name="T112" fmla="*/ 1060 w 1280"/>
                <a:gd name="T113" fmla="*/ 1964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80" h="2846">
                  <a:moveTo>
                    <a:pt x="1276" y="1432"/>
                  </a:moveTo>
                  <a:cubicBezTo>
                    <a:pt x="1276" y="1252"/>
                    <a:pt x="1244" y="1180"/>
                    <a:pt x="1240" y="1008"/>
                  </a:cubicBezTo>
                  <a:cubicBezTo>
                    <a:pt x="1236" y="836"/>
                    <a:pt x="1280" y="668"/>
                    <a:pt x="1106" y="678"/>
                  </a:cubicBezTo>
                  <a:cubicBezTo>
                    <a:pt x="1040" y="682"/>
                    <a:pt x="970" y="694"/>
                    <a:pt x="938" y="666"/>
                  </a:cubicBezTo>
                  <a:cubicBezTo>
                    <a:pt x="906" y="638"/>
                    <a:pt x="842" y="590"/>
                    <a:pt x="850" y="566"/>
                  </a:cubicBezTo>
                  <a:cubicBezTo>
                    <a:pt x="858" y="542"/>
                    <a:pt x="870" y="526"/>
                    <a:pt x="870" y="502"/>
                  </a:cubicBezTo>
                  <a:cubicBezTo>
                    <a:pt x="870" y="478"/>
                    <a:pt x="902" y="466"/>
                    <a:pt x="898" y="422"/>
                  </a:cubicBezTo>
                  <a:cubicBezTo>
                    <a:pt x="894" y="378"/>
                    <a:pt x="854" y="326"/>
                    <a:pt x="858" y="314"/>
                  </a:cubicBezTo>
                  <a:cubicBezTo>
                    <a:pt x="862" y="302"/>
                    <a:pt x="886" y="306"/>
                    <a:pt x="850" y="230"/>
                  </a:cubicBezTo>
                  <a:cubicBezTo>
                    <a:pt x="814" y="154"/>
                    <a:pt x="794" y="138"/>
                    <a:pt x="778" y="126"/>
                  </a:cubicBezTo>
                  <a:cubicBezTo>
                    <a:pt x="762" y="114"/>
                    <a:pt x="754" y="122"/>
                    <a:pt x="742" y="102"/>
                  </a:cubicBezTo>
                  <a:cubicBezTo>
                    <a:pt x="730" y="82"/>
                    <a:pt x="710" y="38"/>
                    <a:pt x="686" y="34"/>
                  </a:cubicBezTo>
                  <a:cubicBezTo>
                    <a:pt x="662" y="30"/>
                    <a:pt x="598" y="30"/>
                    <a:pt x="574" y="22"/>
                  </a:cubicBezTo>
                  <a:cubicBezTo>
                    <a:pt x="550" y="14"/>
                    <a:pt x="512" y="0"/>
                    <a:pt x="412" y="52"/>
                  </a:cubicBezTo>
                  <a:cubicBezTo>
                    <a:pt x="312" y="104"/>
                    <a:pt x="368" y="80"/>
                    <a:pt x="336" y="120"/>
                  </a:cubicBezTo>
                  <a:cubicBezTo>
                    <a:pt x="304" y="160"/>
                    <a:pt x="308" y="184"/>
                    <a:pt x="292" y="236"/>
                  </a:cubicBezTo>
                  <a:cubicBezTo>
                    <a:pt x="276" y="288"/>
                    <a:pt x="260" y="324"/>
                    <a:pt x="292" y="352"/>
                  </a:cubicBezTo>
                  <a:cubicBezTo>
                    <a:pt x="324" y="380"/>
                    <a:pt x="340" y="412"/>
                    <a:pt x="372" y="440"/>
                  </a:cubicBezTo>
                  <a:cubicBezTo>
                    <a:pt x="404" y="468"/>
                    <a:pt x="360" y="472"/>
                    <a:pt x="384" y="492"/>
                  </a:cubicBezTo>
                  <a:cubicBezTo>
                    <a:pt x="408" y="512"/>
                    <a:pt x="388" y="524"/>
                    <a:pt x="424" y="544"/>
                  </a:cubicBezTo>
                  <a:cubicBezTo>
                    <a:pt x="460" y="564"/>
                    <a:pt x="484" y="548"/>
                    <a:pt x="504" y="568"/>
                  </a:cubicBezTo>
                  <a:cubicBezTo>
                    <a:pt x="524" y="588"/>
                    <a:pt x="548" y="576"/>
                    <a:pt x="572" y="576"/>
                  </a:cubicBezTo>
                  <a:cubicBezTo>
                    <a:pt x="596" y="576"/>
                    <a:pt x="588" y="588"/>
                    <a:pt x="592" y="624"/>
                  </a:cubicBezTo>
                  <a:cubicBezTo>
                    <a:pt x="596" y="660"/>
                    <a:pt x="632" y="708"/>
                    <a:pt x="452" y="784"/>
                  </a:cubicBezTo>
                  <a:cubicBezTo>
                    <a:pt x="272" y="860"/>
                    <a:pt x="284" y="932"/>
                    <a:pt x="296" y="1016"/>
                  </a:cubicBezTo>
                  <a:cubicBezTo>
                    <a:pt x="308" y="1100"/>
                    <a:pt x="332" y="1188"/>
                    <a:pt x="352" y="1216"/>
                  </a:cubicBezTo>
                  <a:cubicBezTo>
                    <a:pt x="372" y="1244"/>
                    <a:pt x="388" y="1396"/>
                    <a:pt x="380" y="1420"/>
                  </a:cubicBezTo>
                  <a:cubicBezTo>
                    <a:pt x="372" y="1444"/>
                    <a:pt x="296" y="1556"/>
                    <a:pt x="264" y="1592"/>
                  </a:cubicBezTo>
                  <a:cubicBezTo>
                    <a:pt x="232" y="1628"/>
                    <a:pt x="236" y="1640"/>
                    <a:pt x="188" y="1620"/>
                  </a:cubicBezTo>
                  <a:cubicBezTo>
                    <a:pt x="140" y="1600"/>
                    <a:pt x="80" y="1544"/>
                    <a:pt x="68" y="1596"/>
                  </a:cubicBezTo>
                  <a:cubicBezTo>
                    <a:pt x="56" y="1648"/>
                    <a:pt x="40" y="1680"/>
                    <a:pt x="20" y="1696"/>
                  </a:cubicBezTo>
                  <a:cubicBezTo>
                    <a:pt x="0" y="1712"/>
                    <a:pt x="0" y="1716"/>
                    <a:pt x="20" y="1732"/>
                  </a:cubicBezTo>
                  <a:cubicBezTo>
                    <a:pt x="40" y="1748"/>
                    <a:pt x="56" y="1768"/>
                    <a:pt x="96" y="1776"/>
                  </a:cubicBezTo>
                  <a:cubicBezTo>
                    <a:pt x="136" y="1784"/>
                    <a:pt x="140" y="1804"/>
                    <a:pt x="164" y="1776"/>
                  </a:cubicBezTo>
                  <a:cubicBezTo>
                    <a:pt x="188" y="1748"/>
                    <a:pt x="208" y="1756"/>
                    <a:pt x="216" y="1772"/>
                  </a:cubicBezTo>
                  <a:cubicBezTo>
                    <a:pt x="224" y="1788"/>
                    <a:pt x="268" y="1804"/>
                    <a:pt x="260" y="1832"/>
                  </a:cubicBezTo>
                  <a:cubicBezTo>
                    <a:pt x="252" y="1860"/>
                    <a:pt x="176" y="1928"/>
                    <a:pt x="200" y="2088"/>
                  </a:cubicBezTo>
                  <a:cubicBezTo>
                    <a:pt x="224" y="2248"/>
                    <a:pt x="348" y="2496"/>
                    <a:pt x="348" y="2748"/>
                  </a:cubicBezTo>
                  <a:cubicBezTo>
                    <a:pt x="348" y="2790"/>
                    <a:pt x="348" y="2822"/>
                    <a:pt x="349" y="2846"/>
                  </a:cubicBezTo>
                  <a:cubicBezTo>
                    <a:pt x="594" y="2846"/>
                    <a:pt x="594" y="2846"/>
                    <a:pt x="594" y="2846"/>
                  </a:cubicBezTo>
                  <a:cubicBezTo>
                    <a:pt x="599" y="2787"/>
                    <a:pt x="608" y="2649"/>
                    <a:pt x="608" y="2484"/>
                  </a:cubicBezTo>
                  <a:cubicBezTo>
                    <a:pt x="608" y="2264"/>
                    <a:pt x="604" y="2216"/>
                    <a:pt x="604" y="2216"/>
                  </a:cubicBezTo>
                  <a:cubicBezTo>
                    <a:pt x="604" y="2216"/>
                    <a:pt x="680" y="2244"/>
                    <a:pt x="716" y="2272"/>
                  </a:cubicBezTo>
                  <a:cubicBezTo>
                    <a:pt x="750" y="2299"/>
                    <a:pt x="927" y="2682"/>
                    <a:pt x="991" y="2846"/>
                  </a:cubicBezTo>
                  <a:cubicBezTo>
                    <a:pt x="1280" y="2846"/>
                    <a:pt x="1280" y="2846"/>
                    <a:pt x="1280" y="2846"/>
                  </a:cubicBezTo>
                  <a:cubicBezTo>
                    <a:pt x="1260" y="2761"/>
                    <a:pt x="1206" y="2535"/>
                    <a:pt x="1164" y="2388"/>
                  </a:cubicBezTo>
                  <a:cubicBezTo>
                    <a:pt x="1112" y="2204"/>
                    <a:pt x="1112" y="2180"/>
                    <a:pt x="1112" y="2180"/>
                  </a:cubicBezTo>
                  <a:cubicBezTo>
                    <a:pt x="1112" y="2180"/>
                    <a:pt x="1124" y="2156"/>
                    <a:pt x="1164" y="2148"/>
                  </a:cubicBezTo>
                  <a:cubicBezTo>
                    <a:pt x="1204" y="2140"/>
                    <a:pt x="1240" y="2136"/>
                    <a:pt x="1220" y="2092"/>
                  </a:cubicBezTo>
                  <a:cubicBezTo>
                    <a:pt x="1200" y="2048"/>
                    <a:pt x="1164" y="2028"/>
                    <a:pt x="1180" y="1956"/>
                  </a:cubicBezTo>
                  <a:cubicBezTo>
                    <a:pt x="1196" y="1884"/>
                    <a:pt x="1276" y="1612"/>
                    <a:pt x="1276" y="1432"/>
                  </a:cubicBezTo>
                  <a:close/>
                  <a:moveTo>
                    <a:pt x="1060" y="1964"/>
                  </a:moveTo>
                  <a:cubicBezTo>
                    <a:pt x="1016" y="1924"/>
                    <a:pt x="1072" y="1888"/>
                    <a:pt x="1060" y="1816"/>
                  </a:cubicBezTo>
                  <a:cubicBezTo>
                    <a:pt x="1048" y="1744"/>
                    <a:pt x="1008" y="1648"/>
                    <a:pt x="1052" y="1520"/>
                  </a:cubicBezTo>
                  <a:cubicBezTo>
                    <a:pt x="1096" y="1392"/>
                    <a:pt x="1116" y="1348"/>
                    <a:pt x="1116" y="1348"/>
                  </a:cubicBezTo>
                  <a:cubicBezTo>
                    <a:pt x="1116" y="1348"/>
                    <a:pt x="1112" y="1676"/>
                    <a:pt x="1124" y="1744"/>
                  </a:cubicBezTo>
                  <a:cubicBezTo>
                    <a:pt x="1136" y="1812"/>
                    <a:pt x="1104" y="2004"/>
                    <a:pt x="1060" y="1964"/>
                  </a:cubicBezTo>
                  <a:close/>
                </a:path>
              </a:pathLst>
            </a:custGeom>
            <a:solidFill>
              <a:srgbClr val="A0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FA753431-E9F1-4CE9-BEB8-03449124D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6988" y="4000501"/>
              <a:ext cx="227013" cy="574675"/>
            </a:xfrm>
            <a:custGeom>
              <a:avLst/>
              <a:gdLst>
                <a:gd name="T0" fmla="*/ 3 w 209"/>
                <a:gd name="T1" fmla="*/ 4 h 532"/>
                <a:gd name="T2" fmla="*/ 39 w 209"/>
                <a:gd name="T3" fmla="*/ 67 h 532"/>
                <a:gd name="T4" fmla="*/ 48 w 209"/>
                <a:gd name="T5" fmla="*/ 71 h 532"/>
                <a:gd name="T6" fmla="*/ 48 w 209"/>
                <a:gd name="T7" fmla="*/ 532 h 532"/>
                <a:gd name="T8" fmla="*/ 68 w 209"/>
                <a:gd name="T9" fmla="*/ 532 h 532"/>
                <a:gd name="T10" fmla="*/ 68 w 209"/>
                <a:gd name="T11" fmla="*/ 76 h 532"/>
                <a:gd name="T12" fmla="*/ 114 w 209"/>
                <a:gd name="T13" fmla="*/ 82 h 532"/>
                <a:gd name="T14" fmla="*/ 126 w 209"/>
                <a:gd name="T15" fmla="*/ 82 h 532"/>
                <a:gd name="T16" fmla="*/ 126 w 209"/>
                <a:gd name="T17" fmla="*/ 532 h 532"/>
                <a:gd name="T18" fmla="*/ 146 w 209"/>
                <a:gd name="T19" fmla="*/ 532 h 532"/>
                <a:gd name="T20" fmla="*/ 146 w 209"/>
                <a:gd name="T21" fmla="*/ 78 h 532"/>
                <a:gd name="T22" fmla="*/ 168 w 209"/>
                <a:gd name="T23" fmla="*/ 65 h 532"/>
                <a:gd name="T24" fmla="*/ 207 w 209"/>
                <a:gd name="T25" fmla="*/ 5 h 532"/>
                <a:gd name="T26" fmla="*/ 207 w 209"/>
                <a:gd name="T27" fmla="*/ 0 h 532"/>
                <a:gd name="T28" fmla="*/ 0 w 209"/>
                <a:gd name="T29" fmla="*/ 0 h 532"/>
                <a:gd name="T30" fmla="*/ 3 w 209"/>
                <a:gd name="T31" fmla="*/ 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9" h="532">
                  <a:moveTo>
                    <a:pt x="3" y="4"/>
                  </a:moveTo>
                  <a:cubicBezTo>
                    <a:pt x="7" y="19"/>
                    <a:pt x="21" y="59"/>
                    <a:pt x="39" y="67"/>
                  </a:cubicBezTo>
                  <a:cubicBezTo>
                    <a:pt x="41" y="68"/>
                    <a:pt x="44" y="69"/>
                    <a:pt x="48" y="71"/>
                  </a:cubicBezTo>
                  <a:cubicBezTo>
                    <a:pt x="48" y="532"/>
                    <a:pt x="48" y="532"/>
                    <a:pt x="48" y="532"/>
                  </a:cubicBezTo>
                  <a:cubicBezTo>
                    <a:pt x="68" y="532"/>
                    <a:pt x="68" y="532"/>
                    <a:pt x="68" y="532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81" y="80"/>
                    <a:pt x="98" y="82"/>
                    <a:pt x="114" y="82"/>
                  </a:cubicBezTo>
                  <a:cubicBezTo>
                    <a:pt x="118" y="82"/>
                    <a:pt x="122" y="82"/>
                    <a:pt x="126" y="82"/>
                  </a:cubicBezTo>
                  <a:cubicBezTo>
                    <a:pt x="126" y="532"/>
                    <a:pt x="126" y="532"/>
                    <a:pt x="126" y="532"/>
                  </a:cubicBezTo>
                  <a:cubicBezTo>
                    <a:pt x="146" y="532"/>
                    <a:pt x="146" y="532"/>
                    <a:pt x="146" y="532"/>
                  </a:cubicBezTo>
                  <a:cubicBezTo>
                    <a:pt x="146" y="78"/>
                    <a:pt x="146" y="78"/>
                    <a:pt x="146" y="78"/>
                  </a:cubicBezTo>
                  <a:cubicBezTo>
                    <a:pt x="154" y="75"/>
                    <a:pt x="162" y="71"/>
                    <a:pt x="168" y="65"/>
                  </a:cubicBezTo>
                  <a:cubicBezTo>
                    <a:pt x="187" y="46"/>
                    <a:pt x="209" y="20"/>
                    <a:pt x="207" y="5"/>
                  </a:cubicBezTo>
                  <a:cubicBezTo>
                    <a:pt x="207" y="4"/>
                    <a:pt x="207" y="2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FEF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2C393F2A-627B-4DB8-BF07-11331B1EAF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4888" y="4773613"/>
              <a:ext cx="804863" cy="258763"/>
            </a:xfrm>
            <a:custGeom>
              <a:avLst/>
              <a:gdLst>
                <a:gd name="T0" fmla="*/ 396 w 744"/>
                <a:gd name="T1" fmla="*/ 0 h 240"/>
                <a:gd name="T2" fmla="*/ 396 w 744"/>
                <a:gd name="T3" fmla="*/ 12 h 240"/>
                <a:gd name="T4" fmla="*/ 372 w 744"/>
                <a:gd name="T5" fmla="*/ 12 h 240"/>
                <a:gd name="T6" fmla="*/ 338 w 744"/>
                <a:gd name="T7" fmla="*/ 13 h 240"/>
                <a:gd name="T8" fmla="*/ 338 w 744"/>
                <a:gd name="T9" fmla="*/ 0 h 240"/>
                <a:gd name="T10" fmla="*/ 318 w 744"/>
                <a:gd name="T11" fmla="*/ 0 h 240"/>
                <a:gd name="T12" fmla="*/ 318 w 744"/>
                <a:gd name="T13" fmla="*/ 13 h 240"/>
                <a:gd name="T14" fmla="*/ 115 w 744"/>
                <a:gd name="T15" fmla="*/ 49 h 240"/>
                <a:gd name="T16" fmla="*/ 0 w 744"/>
                <a:gd name="T17" fmla="*/ 148 h 240"/>
                <a:gd name="T18" fmla="*/ 96 w 744"/>
                <a:gd name="T19" fmla="*/ 240 h 240"/>
                <a:gd name="T20" fmla="*/ 648 w 744"/>
                <a:gd name="T21" fmla="*/ 240 h 240"/>
                <a:gd name="T22" fmla="*/ 744 w 744"/>
                <a:gd name="T23" fmla="*/ 148 h 240"/>
                <a:gd name="T24" fmla="*/ 416 w 744"/>
                <a:gd name="T25" fmla="*/ 13 h 240"/>
                <a:gd name="T26" fmla="*/ 416 w 744"/>
                <a:gd name="T27" fmla="*/ 0 h 240"/>
                <a:gd name="T28" fmla="*/ 396 w 744"/>
                <a:gd name="T29" fmla="*/ 0 h 240"/>
                <a:gd name="T30" fmla="*/ 492 w 744"/>
                <a:gd name="T31" fmla="*/ 60 h 240"/>
                <a:gd name="T32" fmla="*/ 540 w 744"/>
                <a:gd name="T33" fmla="*/ 60 h 240"/>
                <a:gd name="T34" fmla="*/ 597 w 744"/>
                <a:gd name="T35" fmla="*/ 56 h 240"/>
                <a:gd name="T36" fmla="*/ 728 w 744"/>
                <a:gd name="T37" fmla="*/ 148 h 240"/>
                <a:gd name="T38" fmla="*/ 613 w 744"/>
                <a:gd name="T39" fmla="*/ 235 h 240"/>
                <a:gd name="T40" fmla="*/ 636 w 744"/>
                <a:gd name="T41" fmla="*/ 200 h 240"/>
                <a:gd name="T42" fmla="*/ 660 w 744"/>
                <a:gd name="T43" fmla="*/ 148 h 240"/>
                <a:gd name="T44" fmla="*/ 620 w 744"/>
                <a:gd name="T45" fmla="*/ 120 h 240"/>
                <a:gd name="T46" fmla="*/ 576 w 744"/>
                <a:gd name="T47" fmla="*/ 140 h 240"/>
                <a:gd name="T48" fmla="*/ 500 w 744"/>
                <a:gd name="T49" fmla="*/ 168 h 240"/>
                <a:gd name="T50" fmla="*/ 416 w 744"/>
                <a:gd name="T51" fmla="*/ 200 h 240"/>
                <a:gd name="T52" fmla="*/ 388 w 744"/>
                <a:gd name="T53" fmla="*/ 180 h 240"/>
                <a:gd name="T54" fmla="*/ 432 w 744"/>
                <a:gd name="T55" fmla="*/ 120 h 240"/>
                <a:gd name="T56" fmla="*/ 300 w 744"/>
                <a:gd name="T57" fmla="*/ 128 h 240"/>
                <a:gd name="T58" fmla="*/ 256 w 744"/>
                <a:gd name="T59" fmla="*/ 112 h 240"/>
                <a:gd name="T60" fmla="*/ 188 w 744"/>
                <a:gd name="T61" fmla="*/ 120 h 240"/>
                <a:gd name="T62" fmla="*/ 140 w 744"/>
                <a:gd name="T63" fmla="*/ 140 h 240"/>
                <a:gd name="T64" fmla="*/ 56 w 744"/>
                <a:gd name="T65" fmla="*/ 128 h 240"/>
                <a:gd name="T66" fmla="*/ 59 w 744"/>
                <a:gd name="T67" fmla="*/ 204 h 240"/>
                <a:gd name="T68" fmla="*/ 16 w 744"/>
                <a:gd name="T69" fmla="*/ 148 h 240"/>
                <a:gd name="T70" fmla="*/ 111 w 744"/>
                <a:gd name="T71" fmla="*/ 67 h 240"/>
                <a:gd name="T72" fmla="*/ 104 w 744"/>
                <a:gd name="T73" fmla="*/ 104 h 240"/>
                <a:gd name="T74" fmla="*/ 136 w 744"/>
                <a:gd name="T75" fmla="*/ 104 h 240"/>
                <a:gd name="T76" fmla="*/ 184 w 744"/>
                <a:gd name="T77" fmla="*/ 60 h 240"/>
                <a:gd name="T78" fmla="*/ 216 w 744"/>
                <a:gd name="T79" fmla="*/ 84 h 240"/>
                <a:gd name="T80" fmla="*/ 263 w 744"/>
                <a:gd name="T81" fmla="*/ 54 h 240"/>
                <a:gd name="T82" fmla="*/ 380 w 744"/>
                <a:gd name="T83" fmla="*/ 80 h 240"/>
                <a:gd name="T84" fmla="*/ 492 w 744"/>
                <a:gd name="T85" fmla="*/ 6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4" h="240">
                  <a:moveTo>
                    <a:pt x="396" y="0"/>
                  </a:moveTo>
                  <a:cubicBezTo>
                    <a:pt x="396" y="12"/>
                    <a:pt x="396" y="12"/>
                    <a:pt x="396" y="12"/>
                  </a:cubicBezTo>
                  <a:cubicBezTo>
                    <a:pt x="388" y="12"/>
                    <a:pt x="380" y="12"/>
                    <a:pt x="372" y="12"/>
                  </a:cubicBezTo>
                  <a:cubicBezTo>
                    <a:pt x="360" y="12"/>
                    <a:pt x="349" y="12"/>
                    <a:pt x="338" y="13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8" y="13"/>
                    <a:pt x="318" y="13"/>
                    <a:pt x="318" y="13"/>
                  </a:cubicBezTo>
                  <a:cubicBezTo>
                    <a:pt x="242" y="17"/>
                    <a:pt x="171" y="30"/>
                    <a:pt x="115" y="49"/>
                  </a:cubicBezTo>
                  <a:cubicBezTo>
                    <a:pt x="41" y="74"/>
                    <a:pt x="0" y="110"/>
                    <a:pt x="0" y="148"/>
                  </a:cubicBezTo>
                  <a:cubicBezTo>
                    <a:pt x="0" y="184"/>
                    <a:pt x="36" y="216"/>
                    <a:pt x="96" y="240"/>
                  </a:cubicBezTo>
                  <a:cubicBezTo>
                    <a:pt x="648" y="240"/>
                    <a:pt x="648" y="240"/>
                    <a:pt x="648" y="240"/>
                  </a:cubicBezTo>
                  <a:cubicBezTo>
                    <a:pt x="708" y="216"/>
                    <a:pt x="744" y="184"/>
                    <a:pt x="744" y="148"/>
                  </a:cubicBezTo>
                  <a:cubicBezTo>
                    <a:pt x="744" y="77"/>
                    <a:pt x="603" y="21"/>
                    <a:pt x="416" y="13"/>
                  </a:cubicBezTo>
                  <a:cubicBezTo>
                    <a:pt x="416" y="0"/>
                    <a:pt x="416" y="0"/>
                    <a:pt x="416" y="0"/>
                  </a:cubicBezTo>
                  <a:lnTo>
                    <a:pt x="396" y="0"/>
                  </a:lnTo>
                  <a:close/>
                  <a:moveTo>
                    <a:pt x="492" y="60"/>
                  </a:moveTo>
                  <a:cubicBezTo>
                    <a:pt x="600" y="76"/>
                    <a:pt x="524" y="60"/>
                    <a:pt x="540" y="60"/>
                  </a:cubicBezTo>
                  <a:cubicBezTo>
                    <a:pt x="550" y="60"/>
                    <a:pt x="580" y="59"/>
                    <a:pt x="597" y="56"/>
                  </a:cubicBezTo>
                  <a:cubicBezTo>
                    <a:pt x="676" y="78"/>
                    <a:pt x="728" y="111"/>
                    <a:pt x="728" y="148"/>
                  </a:cubicBezTo>
                  <a:cubicBezTo>
                    <a:pt x="728" y="182"/>
                    <a:pt x="683" y="213"/>
                    <a:pt x="613" y="235"/>
                  </a:cubicBezTo>
                  <a:cubicBezTo>
                    <a:pt x="620" y="222"/>
                    <a:pt x="627" y="210"/>
                    <a:pt x="636" y="200"/>
                  </a:cubicBezTo>
                  <a:cubicBezTo>
                    <a:pt x="668" y="164"/>
                    <a:pt x="696" y="156"/>
                    <a:pt x="660" y="148"/>
                  </a:cubicBezTo>
                  <a:cubicBezTo>
                    <a:pt x="624" y="140"/>
                    <a:pt x="640" y="136"/>
                    <a:pt x="620" y="120"/>
                  </a:cubicBezTo>
                  <a:cubicBezTo>
                    <a:pt x="600" y="104"/>
                    <a:pt x="632" y="116"/>
                    <a:pt x="576" y="140"/>
                  </a:cubicBezTo>
                  <a:cubicBezTo>
                    <a:pt x="520" y="164"/>
                    <a:pt x="524" y="176"/>
                    <a:pt x="500" y="168"/>
                  </a:cubicBezTo>
                  <a:cubicBezTo>
                    <a:pt x="476" y="160"/>
                    <a:pt x="508" y="196"/>
                    <a:pt x="416" y="200"/>
                  </a:cubicBezTo>
                  <a:cubicBezTo>
                    <a:pt x="324" y="204"/>
                    <a:pt x="272" y="208"/>
                    <a:pt x="388" y="180"/>
                  </a:cubicBezTo>
                  <a:cubicBezTo>
                    <a:pt x="504" y="152"/>
                    <a:pt x="532" y="116"/>
                    <a:pt x="432" y="120"/>
                  </a:cubicBezTo>
                  <a:cubicBezTo>
                    <a:pt x="332" y="124"/>
                    <a:pt x="304" y="148"/>
                    <a:pt x="300" y="128"/>
                  </a:cubicBezTo>
                  <a:cubicBezTo>
                    <a:pt x="296" y="108"/>
                    <a:pt x="296" y="100"/>
                    <a:pt x="256" y="112"/>
                  </a:cubicBezTo>
                  <a:cubicBezTo>
                    <a:pt x="216" y="124"/>
                    <a:pt x="228" y="120"/>
                    <a:pt x="188" y="120"/>
                  </a:cubicBezTo>
                  <a:cubicBezTo>
                    <a:pt x="148" y="120"/>
                    <a:pt x="192" y="136"/>
                    <a:pt x="140" y="140"/>
                  </a:cubicBezTo>
                  <a:cubicBezTo>
                    <a:pt x="88" y="144"/>
                    <a:pt x="76" y="112"/>
                    <a:pt x="56" y="128"/>
                  </a:cubicBezTo>
                  <a:cubicBezTo>
                    <a:pt x="56" y="128"/>
                    <a:pt x="33" y="168"/>
                    <a:pt x="59" y="204"/>
                  </a:cubicBezTo>
                  <a:cubicBezTo>
                    <a:pt x="32" y="188"/>
                    <a:pt x="16" y="168"/>
                    <a:pt x="16" y="148"/>
                  </a:cubicBezTo>
                  <a:cubicBezTo>
                    <a:pt x="16" y="119"/>
                    <a:pt x="50" y="90"/>
                    <a:pt x="111" y="67"/>
                  </a:cubicBezTo>
                  <a:cubicBezTo>
                    <a:pt x="101" y="77"/>
                    <a:pt x="95" y="90"/>
                    <a:pt x="104" y="104"/>
                  </a:cubicBezTo>
                  <a:cubicBezTo>
                    <a:pt x="136" y="156"/>
                    <a:pt x="144" y="112"/>
                    <a:pt x="136" y="104"/>
                  </a:cubicBezTo>
                  <a:cubicBezTo>
                    <a:pt x="128" y="96"/>
                    <a:pt x="144" y="76"/>
                    <a:pt x="184" y="60"/>
                  </a:cubicBezTo>
                  <a:cubicBezTo>
                    <a:pt x="224" y="44"/>
                    <a:pt x="184" y="80"/>
                    <a:pt x="216" y="84"/>
                  </a:cubicBezTo>
                  <a:cubicBezTo>
                    <a:pt x="244" y="87"/>
                    <a:pt x="260" y="61"/>
                    <a:pt x="263" y="54"/>
                  </a:cubicBezTo>
                  <a:cubicBezTo>
                    <a:pt x="262" y="59"/>
                    <a:pt x="266" y="77"/>
                    <a:pt x="380" y="80"/>
                  </a:cubicBezTo>
                  <a:cubicBezTo>
                    <a:pt x="516" y="84"/>
                    <a:pt x="384" y="44"/>
                    <a:pt x="492" y="60"/>
                  </a:cubicBezTo>
                  <a:close/>
                </a:path>
              </a:pathLst>
            </a:custGeom>
            <a:solidFill>
              <a:srgbClr val="FEF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A73B12FC-4049-4C91-8DB2-09736E7CA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950" y="2497138"/>
              <a:ext cx="1714500" cy="1266825"/>
            </a:xfrm>
            <a:custGeom>
              <a:avLst/>
              <a:gdLst>
                <a:gd name="T0" fmla="*/ 1532 w 1584"/>
                <a:gd name="T1" fmla="*/ 720 h 1174"/>
                <a:gd name="T2" fmla="*/ 1428 w 1584"/>
                <a:gd name="T3" fmla="*/ 708 h 1174"/>
                <a:gd name="T4" fmla="*/ 1208 w 1584"/>
                <a:gd name="T5" fmla="*/ 652 h 1174"/>
                <a:gd name="T6" fmla="*/ 1028 w 1584"/>
                <a:gd name="T7" fmla="*/ 532 h 1174"/>
                <a:gd name="T8" fmla="*/ 1172 w 1584"/>
                <a:gd name="T9" fmla="*/ 396 h 1174"/>
                <a:gd name="T10" fmla="*/ 1344 w 1584"/>
                <a:gd name="T11" fmla="*/ 336 h 1174"/>
                <a:gd name="T12" fmla="*/ 1400 w 1584"/>
                <a:gd name="T13" fmla="*/ 244 h 1174"/>
                <a:gd name="T14" fmla="*/ 1508 w 1584"/>
                <a:gd name="T15" fmla="*/ 104 h 1174"/>
                <a:gd name="T16" fmla="*/ 1500 w 1584"/>
                <a:gd name="T17" fmla="*/ 8 h 1174"/>
                <a:gd name="T18" fmla="*/ 1452 w 1584"/>
                <a:gd name="T19" fmla="*/ 72 h 1174"/>
                <a:gd name="T20" fmla="*/ 1364 w 1584"/>
                <a:gd name="T21" fmla="*/ 132 h 1174"/>
                <a:gd name="T22" fmla="*/ 1208 w 1584"/>
                <a:gd name="T23" fmla="*/ 228 h 1174"/>
                <a:gd name="T24" fmla="*/ 832 w 1584"/>
                <a:gd name="T25" fmla="*/ 392 h 1174"/>
                <a:gd name="T26" fmla="*/ 772 w 1584"/>
                <a:gd name="T27" fmla="*/ 380 h 1174"/>
                <a:gd name="T28" fmla="*/ 668 w 1584"/>
                <a:gd name="T29" fmla="*/ 432 h 1174"/>
                <a:gd name="T30" fmla="*/ 608 w 1584"/>
                <a:gd name="T31" fmla="*/ 584 h 1174"/>
                <a:gd name="T32" fmla="*/ 548 w 1584"/>
                <a:gd name="T33" fmla="*/ 588 h 1174"/>
                <a:gd name="T34" fmla="*/ 404 w 1584"/>
                <a:gd name="T35" fmla="*/ 468 h 1174"/>
                <a:gd name="T36" fmla="*/ 312 w 1584"/>
                <a:gd name="T37" fmla="*/ 428 h 1174"/>
                <a:gd name="T38" fmla="*/ 376 w 1584"/>
                <a:gd name="T39" fmla="*/ 364 h 1174"/>
                <a:gd name="T40" fmla="*/ 408 w 1584"/>
                <a:gd name="T41" fmla="*/ 96 h 1174"/>
                <a:gd name="T42" fmla="*/ 192 w 1584"/>
                <a:gd name="T43" fmla="*/ 36 h 1174"/>
                <a:gd name="T44" fmla="*/ 120 w 1584"/>
                <a:gd name="T45" fmla="*/ 92 h 1174"/>
                <a:gd name="T46" fmla="*/ 76 w 1584"/>
                <a:gd name="T47" fmla="*/ 140 h 1174"/>
                <a:gd name="T48" fmla="*/ 56 w 1584"/>
                <a:gd name="T49" fmla="*/ 252 h 1174"/>
                <a:gd name="T50" fmla="*/ 40 w 1584"/>
                <a:gd name="T51" fmla="*/ 320 h 1174"/>
                <a:gd name="T52" fmla="*/ 28 w 1584"/>
                <a:gd name="T53" fmla="*/ 392 h 1174"/>
                <a:gd name="T54" fmla="*/ 12 w 1584"/>
                <a:gd name="T55" fmla="*/ 444 h 1174"/>
                <a:gd name="T56" fmla="*/ 12 w 1584"/>
                <a:gd name="T57" fmla="*/ 484 h 1174"/>
                <a:gd name="T58" fmla="*/ 44 w 1584"/>
                <a:gd name="T59" fmla="*/ 604 h 1174"/>
                <a:gd name="T60" fmla="*/ 96 w 1584"/>
                <a:gd name="T61" fmla="*/ 672 h 1174"/>
                <a:gd name="T62" fmla="*/ 116 w 1584"/>
                <a:gd name="T63" fmla="*/ 752 h 1174"/>
                <a:gd name="T64" fmla="*/ 96 w 1584"/>
                <a:gd name="T65" fmla="*/ 796 h 1174"/>
                <a:gd name="T66" fmla="*/ 87 w 1584"/>
                <a:gd name="T67" fmla="*/ 811 h 1174"/>
                <a:gd name="T68" fmla="*/ 76 w 1584"/>
                <a:gd name="T69" fmla="*/ 811 h 1174"/>
                <a:gd name="T70" fmla="*/ 347 w 1584"/>
                <a:gd name="T71" fmla="*/ 1174 h 1174"/>
                <a:gd name="T72" fmla="*/ 518 w 1584"/>
                <a:gd name="T73" fmla="*/ 1174 h 1174"/>
                <a:gd name="T74" fmla="*/ 825 w 1584"/>
                <a:gd name="T75" fmla="*/ 1174 h 1174"/>
                <a:gd name="T76" fmla="*/ 832 w 1584"/>
                <a:gd name="T77" fmla="*/ 1132 h 1174"/>
                <a:gd name="T78" fmla="*/ 836 w 1584"/>
                <a:gd name="T79" fmla="*/ 848 h 1174"/>
                <a:gd name="T80" fmla="*/ 835 w 1584"/>
                <a:gd name="T81" fmla="*/ 814 h 1174"/>
                <a:gd name="T82" fmla="*/ 1119 w 1584"/>
                <a:gd name="T83" fmla="*/ 807 h 1174"/>
                <a:gd name="T84" fmla="*/ 827 w 1584"/>
                <a:gd name="T85" fmla="*/ 1174 h 1174"/>
                <a:gd name="T86" fmla="*/ 852 w 1584"/>
                <a:gd name="T87" fmla="*/ 1174 h 1174"/>
                <a:gd name="T88" fmla="*/ 1161 w 1584"/>
                <a:gd name="T89" fmla="*/ 786 h 1174"/>
                <a:gd name="T90" fmla="*/ 854 w 1584"/>
                <a:gd name="T91" fmla="*/ 793 h 1174"/>
                <a:gd name="T92" fmla="*/ 888 w 1584"/>
                <a:gd name="T93" fmla="*/ 776 h 1174"/>
                <a:gd name="T94" fmla="*/ 896 w 1584"/>
                <a:gd name="T95" fmla="*/ 700 h 1174"/>
                <a:gd name="T96" fmla="*/ 980 w 1584"/>
                <a:gd name="T97" fmla="*/ 732 h 1174"/>
                <a:gd name="T98" fmla="*/ 1096 w 1584"/>
                <a:gd name="T99" fmla="*/ 752 h 1174"/>
                <a:gd name="T100" fmla="*/ 1196 w 1584"/>
                <a:gd name="T101" fmla="*/ 820 h 1174"/>
                <a:gd name="T102" fmla="*/ 1300 w 1584"/>
                <a:gd name="T103" fmla="*/ 836 h 1174"/>
                <a:gd name="T104" fmla="*/ 1456 w 1584"/>
                <a:gd name="T105" fmla="*/ 824 h 1174"/>
                <a:gd name="T106" fmla="*/ 1564 w 1584"/>
                <a:gd name="T107" fmla="*/ 740 h 1174"/>
                <a:gd name="T108" fmla="*/ 1532 w 1584"/>
                <a:gd name="T109" fmla="*/ 720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4" h="1174">
                  <a:moveTo>
                    <a:pt x="1532" y="720"/>
                  </a:moveTo>
                  <a:cubicBezTo>
                    <a:pt x="1496" y="724"/>
                    <a:pt x="1488" y="724"/>
                    <a:pt x="1428" y="708"/>
                  </a:cubicBezTo>
                  <a:cubicBezTo>
                    <a:pt x="1368" y="692"/>
                    <a:pt x="1308" y="676"/>
                    <a:pt x="1208" y="652"/>
                  </a:cubicBezTo>
                  <a:cubicBezTo>
                    <a:pt x="1108" y="628"/>
                    <a:pt x="1028" y="532"/>
                    <a:pt x="1028" y="532"/>
                  </a:cubicBezTo>
                  <a:cubicBezTo>
                    <a:pt x="1028" y="532"/>
                    <a:pt x="1088" y="492"/>
                    <a:pt x="1172" y="396"/>
                  </a:cubicBezTo>
                  <a:cubicBezTo>
                    <a:pt x="1256" y="300"/>
                    <a:pt x="1284" y="336"/>
                    <a:pt x="1344" y="336"/>
                  </a:cubicBezTo>
                  <a:cubicBezTo>
                    <a:pt x="1404" y="336"/>
                    <a:pt x="1396" y="280"/>
                    <a:pt x="1400" y="244"/>
                  </a:cubicBezTo>
                  <a:cubicBezTo>
                    <a:pt x="1404" y="208"/>
                    <a:pt x="1468" y="172"/>
                    <a:pt x="1508" y="104"/>
                  </a:cubicBezTo>
                  <a:cubicBezTo>
                    <a:pt x="1548" y="36"/>
                    <a:pt x="1500" y="8"/>
                    <a:pt x="1500" y="8"/>
                  </a:cubicBezTo>
                  <a:cubicBezTo>
                    <a:pt x="1500" y="8"/>
                    <a:pt x="1476" y="44"/>
                    <a:pt x="1452" y="72"/>
                  </a:cubicBezTo>
                  <a:cubicBezTo>
                    <a:pt x="1428" y="100"/>
                    <a:pt x="1420" y="96"/>
                    <a:pt x="1364" y="132"/>
                  </a:cubicBezTo>
                  <a:cubicBezTo>
                    <a:pt x="1308" y="168"/>
                    <a:pt x="1264" y="196"/>
                    <a:pt x="1208" y="228"/>
                  </a:cubicBezTo>
                  <a:cubicBezTo>
                    <a:pt x="1152" y="260"/>
                    <a:pt x="832" y="392"/>
                    <a:pt x="832" y="392"/>
                  </a:cubicBezTo>
                  <a:cubicBezTo>
                    <a:pt x="832" y="392"/>
                    <a:pt x="832" y="384"/>
                    <a:pt x="772" y="380"/>
                  </a:cubicBezTo>
                  <a:cubicBezTo>
                    <a:pt x="712" y="376"/>
                    <a:pt x="684" y="384"/>
                    <a:pt x="668" y="432"/>
                  </a:cubicBezTo>
                  <a:cubicBezTo>
                    <a:pt x="652" y="480"/>
                    <a:pt x="608" y="584"/>
                    <a:pt x="608" y="584"/>
                  </a:cubicBezTo>
                  <a:cubicBezTo>
                    <a:pt x="608" y="584"/>
                    <a:pt x="592" y="592"/>
                    <a:pt x="548" y="588"/>
                  </a:cubicBezTo>
                  <a:cubicBezTo>
                    <a:pt x="504" y="584"/>
                    <a:pt x="472" y="528"/>
                    <a:pt x="404" y="468"/>
                  </a:cubicBezTo>
                  <a:cubicBezTo>
                    <a:pt x="336" y="408"/>
                    <a:pt x="312" y="428"/>
                    <a:pt x="312" y="428"/>
                  </a:cubicBezTo>
                  <a:cubicBezTo>
                    <a:pt x="312" y="428"/>
                    <a:pt x="340" y="388"/>
                    <a:pt x="376" y="364"/>
                  </a:cubicBezTo>
                  <a:cubicBezTo>
                    <a:pt x="412" y="340"/>
                    <a:pt x="480" y="192"/>
                    <a:pt x="408" y="96"/>
                  </a:cubicBezTo>
                  <a:cubicBezTo>
                    <a:pt x="336" y="0"/>
                    <a:pt x="228" y="12"/>
                    <a:pt x="192" y="36"/>
                  </a:cubicBezTo>
                  <a:cubicBezTo>
                    <a:pt x="156" y="60"/>
                    <a:pt x="184" y="52"/>
                    <a:pt x="120" y="92"/>
                  </a:cubicBezTo>
                  <a:cubicBezTo>
                    <a:pt x="56" y="132"/>
                    <a:pt x="112" y="88"/>
                    <a:pt x="76" y="140"/>
                  </a:cubicBezTo>
                  <a:cubicBezTo>
                    <a:pt x="40" y="192"/>
                    <a:pt x="64" y="212"/>
                    <a:pt x="56" y="252"/>
                  </a:cubicBezTo>
                  <a:cubicBezTo>
                    <a:pt x="48" y="292"/>
                    <a:pt x="36" y="276"/>
                    <a:pt x="40" y="320"/>
                  </a:cubicBezTo>
                  <a:cubicBezTo>
                    <a:pt x="44" y="364"/>
                    <a:pt x="48" y="360"/>
                    <a:pt x="28" y="392"/>
                  </a:cubicBezTo>
                  <a:cubicBezTo>
                    <a:pt x="8" y="424"/>
                    <a:pt x="0" y="420"/>
                    <a:pt x="12" y="444"/>
                  </a:cubicBezTo>
                  <a:cubicBezTo>
                    <a:pt x="24" y="468"/>
                    <a:pt x="16" y="452"/>
                    <a:pt x="12" y="484"/>
                  </a:cubicBezTo>
                  <a:cubicBezTo>
                    <a:pt x="8" y="516"/>
                    <a:pt x="12" y="512"/>
                    <a:pt x="44" y="604"/>
                  </a:cubicBezTo>
                  <a:cubicBezTo>
                    <a:pt x="76" y="696"/>
                    <a:pt x="96" y="672"/>
                    <a:pt x="96" y="672"/>
                  </a:cubicBezTo>
                  <a:cubicBezTo>
                    <a:pt x="96" y="672"/>
                    <a:pt x="112" y="724"/>
                    <a:pt x="116" y="752"/>
                  </a:cubicBezTo>
                  <a:cubicBezTo>
                    <a:pt x="120" y="780"/>
                    <a:pt x="129" y="769"/>
                    <a:pt x="96" y="796"/>
                  </a:cubicBezTo>
                  <a:cubicBezTo>
                    <a:pt x="89" y="802"/>
                    <a:pt x="87" y="807"/>
                    <a:pt x="87" y="811"/>
                  </a:cubicBezTo>
                  <a:cubicBezTo>
                    <a:pt x="76" y="811"/>
                    <a:pt x="76" y="811"/>
                    <a:pt x="76" y="811"/>
                  </a:cubicBezTo>
                  <a:cubicBezTo>
                    <a:pt x="347" y="1174"/>
                    <a:pt x="347" y="1174"/>
                    <a:pt x="347" y="1174"/>
                  </a:cubicBezTo>
                  <a:cubicBezTo>
                    <a:pt x="518" y="1174"/>
                    <a:pt x="518" y="1174"/>
                    <a:pt x="518" y="1174"/>
                  </a:cubicBezTo>
                  <a:cubicBezTo>
                    <a:pt x="825" y="1174"/>
                    <a:pt x="825" y="1174"/>
                    <a:pt x="825" y="1174"/>
                  </a:cubicBezTo>
                  <a:cubicBezTo>
                    <a:pt x="827" y="1159"/>
                    <a:pt x="829" y="1145"/>
                    <a:pt x="832" y="1132"/>
                  </a:cubicBezTo>
                  <a:cubicBezTo>
                    <a:pt x="848" y="1060"/>
                    <a:pt x="852" y="884"/>
                    <a:pt x="836" y="848"/>
                  </a:cubicBezTo>
                  <a:cubicBezTo>
                    <a:pt x="830" y="835"/>
                    <a:pt x="830" y="823"/>
                    <a:pt x="835" y="814"/>
                  </a:cubicBezTo>
                  <a:cubicBezTo>
                    <a:pt x="1119" y="807"/>
                    <a:pt x="1119" y="807"/>
                    <a:pt x="1119" y="807"/>
                  </a:cubicBezTo>
                  <a:cubicBezTo>
                    <a:pt x="827" y="1174"/>
                    <a:pt x="827" y="1174"/>
                    <a:pt x="827" y="1174"/>
                  </a:cubicBezTo>
                  <a:cubicBezTo>
                    <a:pt x="852" y="1174"/>
                    <a:pt x="852" y="1174"/>
                    <a:pt x="852" y="1174"/>
                  </a:cubicBezTo>
                  <a:cubicBezTo>
                    <a:pt x="1161" y="786"/>
                    <a:pt x="1161" y="786"/>
                    <a:pt x="1161" y="786"/>
                  </a:cubicBezTo>
                  <a:cubicBezTo>
                    <a:pt x="854" y="793"/>
                    <a:pt x="854" y="793"/>
                    <a:pt x="854" y="793"/>
                  </a:cubicBezTo>
                  <a:cubicBezTo>
                    <a:pt x="863" y="787"/>
                    <a:pt x="875" y="781"/>
                    <a:pt x="888" y="776"/>
                  </a:cubicBezTo>
                  <a:cubicBezTo>
                    <a:pt x="928" y="760"/>
                    <a:pt x="892" y="708"/>
                    <a:pt x="896" y="700"/>
                  </a:cubicBezTo>
                  <a:cubicBezTo>
                    <a:pt x="900" y="692"/>
                    <a:pt x="944" y="724"/>
                    <a:pt x="980" y="732"/>
                  </a:cubicBezTo>
                  <a:cubicBezTo>
                    <a:pt x="1016" y="740"/>
                    <a:pt x="1004" y="736"/>
                    <a:pt x="1096" y="752"/>
                  </a:cubicBezTo>
                  <a:cubicBezTo>
                    <a:pt x="1188" y="768"/>
                    <a:pt x="1184" y="776"/>
                    <a:pt x="1196" y="820"/>
                  </a:cubicBezTo>
                  <a:cubicBezTo>
                    <a:pt x="1208" y="864"/>
                    <a:pt x="1268" y="860"/>
                    <a:pt x="1300" y="836"/>
                  </a:cubicBezTo>
                  <a:cubicBezTo>
                    <a:pt x="1332" y="812"/>
                    <a:pt x="1396" y="828"/>
                    <a:pt x="1456" y="824"/>
                  </a:cubicBezTo>
                  <a:cubicBezTo>
                    <a:pt x="1516" y="820"/>
                    <a:pt x="1544" y="760"/>
                    <a:pt x="1564" y="740"/>
                  </a:cubicBezTo>
                  <a:cubicBezTo>
                    <a:pt x="1584" y="720"/>
                    <a:pt x="1568" y="716"/>
                    <a:pt x="1532" y="720"/>
                  </a:cubicBezTo>
                  <a:close/>
                </a:path>
              </a:pathLst>
            </a:custGeom>
            <a:solidFill>
              <a:srgbClr val="FEF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Green">
            <a:extLst>
              <a:ext uri="{FF2B5EF4-FFF2-40B4-BE49-F238E27FC236}">
                <a16:creationId xmlns:a16="http://schemas.microsoft.com/office/drawing/2014/main" id="{F22BE9FD-D74E-4277-8987-3C7871C7CF51}"/>
              </a:ext>
            </a:extLst>
          </p:cNvPr>
          <p:cNvSpPr/>
          <p:nvPr/>
        </p:nvSpPr>
        <p:spPr>
          <a:xfrm>
            <a:off x="1076326" y="1705508"/>
            <a:ext cx="9925050" cy="4819650"/>
          </a:xfrm>
          <a:prstGeom prst="rect">
            <a:avLst/>
          </a:prstGeom>
          <a:solidFill>
            <a:srgbClr val="3DE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ilhouette Cyril">
            <a:extLst>
              <a:ext uri="{FF2B5EF4-FFF2-40B4-BE49-F238E27FC236}">
                <a16:creationId xmlns:a16="http://schemas.microsoft.com/office/drawing/2014/main" id="{6D7C2494-1DF6-409B-A04E-76C80F0443E6}"/>
              </a:ext>
            </a:extLst>
          </p:cNvPr>
          <p:cNvSpPr>
            <a:spLocks noEditPoints="1"/>
          </p:cNvSpPr>
          <p:nvPr/>
        </p:nvSpPr>
        <p:spPr bwMode="auto">
          <a:xfrm>
            <a:off x="5099595" y="2080308"/>
            <a:ext cx="4663530" cy="3918407"/>
          </a:xfrm>
          <a:custGeom>
            <a:avLst/>
            <a:gdLst>
              <a:gd name="T0" fmla="*/ 3124 w 5254"/>
              <a:gd name="T1" fmla="*/ 2852 h 4427"/>
              <a:gd name="T2" fmla="*/ 3372 w 5254"/>
              <a:gd name="T3" fmla="*/ 3240 h 4427"/>
              <a:gd name="T4" fmla="*/ 3620 w 5254"/>
              <a:gd name="T5" fmla="*/ 3189 h 4427"/>
              <a:gd name="T6" fmla="*/ 3946 w 5254"/>
              <a:gd name="T7" fmla="*/ 3083 h 4427"/>
              <a:gd name="T8" fmla="*/ 4108 w 5254"/>
              <a:gd name="T9" fmla="*/ 3048 h 4427"/>
              <a:gd name="T10" fmla="*/ 4290 w 5254"/>
              <a:gd name="T11" fmla="*/ 3174 h 4427"/>
              <a:gd name="T12" fmla="*/ 4542 w 5254"/>
              <a:gd name="T13" fmla="*/ 3364 h 4427"/>
              <a:gd name="T14" fmla="*/ 4745 w 5254"/>
              <a:gd name="T15" fmla="*/ 3558 h 4427"/>
              <a:gd name="T16" fmla="*/ 4877 w 5254"/>
              <a:gd name="T17" fmla="*/ 3686 h 4427"/>
              <a:gd name="T18" fmla="*/ 5031 w 5254"/>
              <a:gd name="T19" fmla="*/ 3893 h 4427"/>
              <a:gd name="T20" fmla="*/ 5113 w 5254"/>
              <a:gd name="T21" fmla="*/ 4023 h 4427"/>
              <a:gd name="T22" fmla="*/ 5254 w 5254"/>
              <a:gd name="T23" fmla="*/ 4427 h 4427"/>
              <a:gd name="T24" fmla="*/ 130 w 5254"/>
              <a:gd name="T25" fmla="*/ 4289 h 4427"/>
              <a:gd name="T26" fmla="*/ 253 w 5254"/>
              <a:gd name="T27" fmla="*/ 4189 h 4427"/>
              <a:gd name="T28" fmla="*/ 508 w 5254"/>
              <a:gd name="T29" fmla="*/ 4087 h 4427"/>
              <a:gd name="T30" fmla="*/ 582 w 5254"/>
              <a:gd name="T31" fmla="*/ 3928 h 4427"/>
              <a:gd name="T32" fmla="*/ 942 w 5254"/>
              <a:gd name="T33" fmla="*/ 3723 h 4427"/>
              <a:gd name="T34" fmla="*/ 1062 w 5254"/>
              <a:gd name="T35" fmla="*/ 3661 h 4427"/>
              <a:gd name="T36" fmla="*/ 1215 w 5254"/>
              <a:gd name="T37" fmla="*/ 3513 h 4427"/>
              <a:gd name="T38" fmla="*/ 1194 w 5254"/>
              <a:gd name="T39" fmla="*/ 3347 h 4427"/>
              <a:gd name="T40" fmla="*/ 991 w 5254"/>
              <a:gd name="T41" fmla="*/ 3119 h 4427"/>
              <a:gd name="T42" fmla="*/ 825 w 5254"/>
              <a:gd name="T43" fmla="*/ 2825 h 4427"/>
              <a:gd name="T44" fmla="*/ 712 w 5254"/>
              <a:gd name="T45" fmla="*/ 2523 h 4427"/>
              <a:gd name="T46" fmla="*/ 661 w 5254"/>
              <a:gd name="T47" fmla="*/ 2362 h 4427"/>
              <a:gd name="T48" fmla="*/ 574 w 5254"/>
              <a:gd name="T49" fmla="*/ 2200 h 4427"/>
              <a:gd name="T50" fmla="*/ 441 w 5254"/>
              <a:gd name="T51" fmla="*/ 1907 h 4427"/>
              <a:gd name="T52" fmla="*/ 377 w 5254"/>
              <a:gd name="T53" fmla="*/ 1836 h 4427"/>
              <a:gd name="T54" fmla="*/ 299 w 5254"/>
              <a:gd name="T55" fmla="*/ 1745 h 4427"/>
              <a:gd name="T56" fmla="*/ 508 w 5254"/>
              <a:gd name="T57" fmla="*/ 1592 h 4427"/>
              <a:gd name="T58" fmla="*/ 525 w 5254"/>
              <a:gd name="T59" fmla="*/ 1274 h 4427"/>
              <a:gd name="T60" fmla="*/ 432 w 5254"/>
              <a:gd name="T61" fmla="*/ 926 h 4427"/>
              <a:gd name="T62" fmla="*/ 566 w 5254"/>
              <a:gd name="T63" fmla="*/ 622 h 4427"/>
              <a:gd name="T64" fmla="*/ 750 w 5254"/>
              <a:gd name="T65" fmla="*/ 394 h 4427"/>
              <a:gd name="T66" fmla="*/ 1131 w 5254"/>
              <a:gd name="T67" fmla="*/ 162 h 4427"/>
              <a:gd name="T68" fmla="*/ 1549 w 5254"/>
              <a:gd name="T69" fmla="*/ 44 h 4427"/>
              <a:gd name="T70" fmla="*/ 1749 w 5254"/>
              <a:gd name="T71" fmla="*/ 8 h 4427"/>
              <a:gd name="T72" fmla="*/ 1970 w 5254"/>
              <a:gd name="T73" fmla="*/ 19 h 4427"/>
              <a:gd name="T74" fmla="*/ 2232 w 5254"/>
              <a:gd name="T75" fmla="*/ 63 h 4427"/>
              <a:gd name="T76" fmla="*/ 2493 w 5254"/>
              <a:gd name="T77" fmla="*/ 268 h 4427"/>
              <a:gd name="T78" fmla="*/ 2791 w 5254"/>
              <a:gd name="T79" fmla="*/ 357 h 4427"/>
              <a:gd name="T80" fmla="*/ 2946 w 5254"/>
              <a:gd name="T81" fmla="*/ 515 h 4427"/>
              <a:gd name="T82" fmla="*/ 3070 w 5254"/>
              <a:gd name="T83" fmla="*/ 741 h 4427"/>
              <a:gd name="T84" fmla="*/ 3075 w 5254"/>
              <a:gd name="T85" fmla="*/ 1206 h 4427"/>
              <a:gd name="T86" fmla="*/ 3100 w 5254"/>
              <a:gd name="T87" fmla="*/ 1548 h 4427"/>
              <a:gd name="T88" fmla="*/ 3114 w 5254"/>
              <a:gd name="T89" fmla="*/ 1835 h 4427"/>
              <a:gd name="T90" fmla="*/ 3101 w 5254"/>
              <a:gd name="T91" fmla="*/ 2112 h 4427"/>
              <a:gd name="T92" fmla="*/ 2989 w 5254"/>
              <a:gd name="T93" fmla="*/ 2287 h 4427"/>
              <a:gd name="T94" fmla="*/ 2984 w 5254"/>
              <a:gd name="T95" fmla="*/ 2644 h 4427"/>
              <a:gd name="T96" fmla="*/ 633 w 5254"/>
              <a:gd name="T97" fmla="*/ 2202 h 4427"/>
              <a:gd name="T98" fmla="*/ 611 w 5254"/>
              <a:gd name="T99" fmla="*/ 1885 h 4427"/>
              <a:gd name="T100" fmla="*/ 518 w 5254"/>
              <a:gd name="T101" fmla="*/ 1874 h 4427"/>
              <a:gd name="T102" fmla="*/ 512 w 5254"/>
              <a:gd name="T103" fmla="*/ 1968 h 4427"/>
              <a:gd name="T104" fmla="*/ 627 w 5254"/>
              <a:gd name="T105" fmla="*/ 2205 h 4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254" h="4427">
                <a:moveTo>
                  <a:pt x="2988" y="2697"/>
                </a:moveTo>
                <a:cubicBezTo>
                  <a:pt x="3019" y="2687"/>
                  <a:pt x="3030" y="2705"/>
                  <a:pt x="3043" y="2726"/>
                </a:cubicBezTo>
                <a:cubicBezTo>
                  <a:pt x="3068" y="2769"/>
                  <a:pt x="3098" y="2810"/>
                  <a:pt x="3124" y="2852"/>
                </a:cubicBezTo>
                <a:cubicBezTo>
                  <a:pt x="3159" y="2909"/>
                  <a:pt x="3192" y="2966"/>
                  <a:pt x="3228" y="3022"/>
                </a:cubicBezTo>
                <a:cubicBezTo>
                  <a:pt x="3257" y="3069"/>
                  <a:pt x="3290" y="3115"/>
                  <a:pt x="3321" y="3161"/>
                </a:cubicBezTo>
                <a:cubicBezTo>
                  <a:pt x="3339" y="3187"/>
                  <a:pt x="3356" y="3214"/>
                  <a:pt x="3372" y="3240"/>
                </a:cubicBezTo>
                <a:cubicBezTo>
                  <a:pt x="3378" y="3250"/>
                  <a:pt x="3384" y="3252"/>
                  <a:pt x="3395" y="3250"/>
                </a:cubicBezTo>
                <a:cubicBezTo>
                  <a:pt x="3424" y="3242"/>
                  <a:pt x="3455" y="3238"/>
                  <a:pt x="3484" y="3230"/>
                </a:cubicBezTo>
                <a:cubicBezTo>
                  <a:pt x="3529" y="3217"/>
                  <a:pt x="3574" y="3202"/>
                  <a:pt x="3620" y="3189"/>
                </a:cubicBezTo>
                <a:cubicBezTo>
                  <a:pt x="3655" y="3179"/>
                  <a:pt x="3691" y="3173"/>
                  <a:pt x="3725" y="3163"/>
                </a:cubicBezTo>
                <a:cubicBezTo>
                  <a:pt x="3772" y="3150"/>
                  <a:pt x="3819" y="3135"/>
                  <a:pt x="3865" y="3119"/>
                </a:cubicBezTo>
                <a:cubicBezTo>
                  <a:pt x="3893" y="3109"/>
                  <a:pt x="3920" y="3096"/>
                  <a:pt x="3946" y="3083"/>
                </a:cubicBezTo>
                <a:cubicBezTo>
                  <a:pt x="3957" y="3077"/>
                  <a:pt x="3968" y="3069"/>
                  <a:pt x="3974" y="3059"/>
                </a:cubicBezTo>
                <a:cubicBezTo>
                  <a:pt x="3986" y="3038"/>
                  <a:pt x="4007" y="3042"/>
                  <a:pt x="4023" y="3041"/>
                </a:cubicBezTo>
                <a:cubicBezTo>
                  <a:pt x="4051" y="3040"/>
                  <a:pt x="4080" y="3045"/>
                  <a:pt x="4108" y="3048"/>
                </a:cubicBezTo>
                <a:cubicBezTo>
                  <a:pt x="4113" y="3048"/>
                  <a:pt x="4117" y="3051"/>
                  <a:pt x="4121" y="3054"/>
                </a:cubicBezTo>
                <a:cubicBezTo>
                  <a:pt x="4146" y="3072"/>
                  <a:pt x="4170" y="3090"/>
                  <a:pt x="4194" y="3107"/>
                </a:cubicBezTo>
                <a:cubicBezTo>
                  <a:pt x="4226" y="3130"/>
                  <a:pt x="4258" y="3152"/>
                  <a:pt x="4290" y="3174"/>
                </a:cubicBezTo>
                <a:cubicBezTo>
                  <a:pt x="4296" y="3179"/>
                  <a:pt x="4305" y="3180"/>
                  <a:pt x="4311" y="3184"/>
                </a:cubicBezTo>
                <a:cubicBezTo>
                  <a:pt x="4363" y="3225"/>
                  <a:pt x="4414" y="3266"/>
                  <a:pt x="4465" y="3306"/>
                </a:cubicBezTo>
                <a:cubicBezTo>
                  <a:pt x="4490" y="3326"/>
                  <a:pt x="4517" y="3344"/>
                  <a:pt x="4542" y="3364"/>
                </a:cubicBezTo>
                <a:cubicBezTo>
                  <a:pt x="4558" y="3378"/>
                  <a:pt x="4572" y="3394"/>
                  <a:pt x="4588" y="3409"/>
                </a:cubicBezTo>
                <a:cubicBezTo>
                  <a:pt x="4609" y="3429"/>
                  <a:pt x="4632" y="3448"/>
                  <a:pt x="4653" y="3468"/>
                </a:cubicBezTo>
                <a:cubicBezTo>
                  <a:pt x="4684" y="3498"/>
                  <a:pt x="4714" y="3528"/>
                  <a:pt x="4745" y="3558"/>
                </a:cubicBezTo>
                <a:cubicBezTo>
                  <a:pt x="4766" y="3577"/>
                  <a:pt x="4788" y="3596"/>
                  <a:pt x="4810" y="3615"/>
                </a:cubicBezTo>
                <a:cubicBezTo>
                  <a:pt x="4818" y="3622"/>
                  <a:pt x="4825" y="3630"/>
                  <a:pt x="4833" y="3638"/>
                </a:cubicBezTo>
                <a:cubicBezTo>
                  <a:pt x="4848" y="3654"/>
                  <a:pt x="4863" y="3670"/>
                  <a:pt x="4877" y="3686"/>
                </a:cubicBezTo>
                <a:cubicBezTo>
                  <a:pt x="4898" y="3712"/>
                  <a:pt x="4918" y="3738"/>
                  <a:pt x="4938" y="3764"/>
                </a:cubicBezTo>
                <a:cubicBezTo>
                  <a:pt x="4947" y="3776"/>
                  <a:pt x="4958" y="3787"/>
                  <a:pt x="4966" y="3800"/>
                </a:cubicBezTo>
                <a:cubicBezTo>
                  <a:pt x="4988" y="3831"/>
                  <a:pt x="5010" y="3862"/>
                  <a:pt x="5031" y="3893"/>
                </a:cubicBezTo>
                <a:cubicBezTo>
                  <a:pt x="5035" y="3898"/>
                  <a:pt x="5037" y="3905"/>
                  <a:pt x="5042" y="3909"/>
                </a:cubicBezTo>
                <a:cubicBezTo>
                  <a:pt x="5059" y="3924"/>
                  <a:pt x="5065" y="3946"/>
                  <a:pt x="5076" y="3966"/>
                </a:cubicBezTo>
                <a:cubicBezTo>
                  <a:pt x="5087" y="3986"/>
                  <a:pt x="5103" y="4003"/>
                  <a:pt x="5113" y="4023"/>
                </a:cubicBezTo>
                <a:cubicBezTo>
                  <a:pt x="5128" y="4053"/>
                  <a:pt x="5140" y="4083"/>
                  <a:pt x="5152" y="4114"/>
                </a:cubicBezTo>
                <a:cubicBezTo>
                  <a:pt x="5175" y="4172"/>
                  <a:pt x="5198" y="4229"/>
                  <a:pt x="5217" y="4287"/>
                </a:cubicBezTo>
                <a:cubicBezTo>
                  <a:pt x="5232" y="4332"/>
                  <a:pt x="5241" y="4380"/>
                  <a:pt x="5254" y="4427"/>
                </a:cubicBezTo>
                <a:cubicBezTo>
                  <a:pt x="3504" y="4427"/>
                  <a:pt x="1754" y="4427"/>
                  <a:pt x="0" y="4427"/>
                </a:cubicBezTo>
                <a:cubicBezTo>
                  <a:pt x="24" y="4401"/>
                  <a:pt x="47" y="4378"/>
                  <a:pt x="69" y="4355"/>
                </a:cubicBezTo>
                <a:cubicBezTo>
                  <a:pt x="89" y="4333"/>
                  <a:pt x="108" y="4309"/>
                  <a:pt x="130" y="4289"/>
                </a:cubicBezTo>
                <a:cubicBezTo>
                  <a:pt x="147" y="4273"/>
                  <a:pt x="167" y="4259"/>
                  <a:pt x="186" y="4245"/>
                </a:cubicBezTo>
                <a:cubicBezTo>
                  <a:pt x="199" y="4235"/>
                  <a:pt x="215" y="4228"/>
                  <a:pt x="228" y="4218"/>
                </a:cubicBezTo>
                <a:cubicBezTo>
                  <a:pt x="238" y="4210"/>
                  <a:pt x="243" y="4197"/>
                  <a:pt x="253" y="4189"/>
                </a:cubicBezTo>
                <a:cubicBezTo>
                  <a:pt x="280" y="4168"/>
                  <a:pt x="309" y="4151"/>
                  <a:pt x="341" y="4137"/>
                </a:cubicBezTo>
                <a:cubicBezTo>
                  <a:pt x="372" y="4122"/>
                  <a:pt x="405" y="4114"/>
                  <a:pt x="437" y="4103"/>
                </a:cubicBezTo>
                <a:cubicBezTo>
                  <a:pt x="459" y="4095"/>
                  <a:pt x="484" y="4092"/>
                  <a:pt x="508" y="4087"/>
                </a:cubicBezTo>
                <a:cubicBezTo>
                  <a:pt x="531" y="4083"/>
                  <a:pt x="527" y="4062"/>
                  <a:pt x="532" y="4049"/>
                </a:cubicBezTo>
                <a:cubicBezTo>
                  <a:pt x="546" y="4013"/>
                  <a:pt x="558" y="3977"/>
                  <a:pt x="571" y="3941"/>
                </a:cubicBezTo>
                <a:cubicBezTo>
                  <a:pt x="573" y="3936"/>
                  <a:pt x="577" y="3931"/>
                  <a:pt x="582" y="3928"/>
                </a:cubicBezTo>
                <a:cubicBezTo>
                  <a:pt x="638" y="3895"/>
                  <a:pt x="696" y="3868"/>
                  <a:pt x="759" y="3851"/>
                </a:cubicBezTo>
                <a:cubicBezTo>
                  <a:pt x="799" y="3840"/>
                  <a:pt x="839" y="3824"/>
                  <a:pt x="875" y="3803"/>
                </a:cubicBezTo>
                <a:cubicBezTo>
                  <a:pt x="905" y="3785"/>
                  <a:pt x="927" y="3757"/>
                  <a:pt x="942" y="3723"/>
                </a:cubicBezTo>
                <a:cubicBezTo>
                  <a:pt x="945" y="3717"/>
                  <a:pt x="950" y="3711"/>
                  <a:pt x="956" y="3708"/>
                </a:cubicBezTo>
                <a:cubicBezTo>
                  <a:pt x="990" y="3692"/>
                  <a:pt x="1024" y="3678"/>
                  <a:pt x="1058" y="3662"/>
                </a:cubicBezTo>
                <a:cubicBezTo>
                  <a:pt x="1059" y="3662"/>
                  <a:pt x="1061" y="3660"/>
                  <a:pt x="1062" y="3661"/>
                </a:cubicBezTo>
                <a:cubicBezTo>
                  <a:pt x="1100" y="3663"/>
                  <a:pt x="1123" y="3629"/>
                  <a:pt x="1158" y="3622"/>
                </a:cubicBezTo>
                <a:cubicBezTo>
                  <a:pt x="1173" y="3619"/>
                  <a:pt x="1181" y="3606"/>
                  <a:pt x="1185" y="3591"/>
                </a:cubicBezTo>
                <a:cubicBezTo>
                  <a:pt x="1194" y="3564"/>
                  <a:pt x="1207" y="3540"/>
                  <a:pt x="1215" y="3513"/>
                </a:cubicBezTo>
                <a:cubicBezTo>
                  <a:pt x="1224" y="3485"/>
                  <a:pt x="1230" y="3456"/>
                  <a:pt x="1236" y="3428"/>
                </a:cubicBezTo>
                <a:cubicBezTo>
                  <a:pt x="1238" y="3423"/>
                  <a:pt x="1235" y="3416"/>
                  <a:pt x="1233" y="3411"/>
                </a:cubicBezTo>
                <a:cubicBezTo>
                  <a:pt x="1220" y="3389"/>
                  <a:pt x="1207" y="3368"/>
                  <a:pt x="1194" y="3347"/>
                </a:cubicBezTo>
                <a:cubicBezTo>
                  <a:pt x="1186" y="3334"/>
                  <a:pt x="1179" y="3322"/>
                  <a:pt x="1170" y="3311"/>
                </a:cubicBezTo>
                <a:cubicBezTo>
                  <a:pt x="1145" y="3283"/>
                  <a:pt x="1120" y="3253"/>
                  <a:pt x="1092" y="3230"/>
                </a:cubicBezTo>
                <a:cubicBezTo>
                  <a:pt x="1053" y="3197"/>
                  <a:pt x="1022" y="3158"/>
                  <a:pt x="991" y="3119"/>
                </a:cubicBezTo>
                <a:cubicBezTo>
                  <a:pt x="970" y="3093"/>
                  <a:pt x="958" y="3060"/>
                  <a:pt x="941" y="3030"/>
                </a:cubicBezTo>
                <a:cubicBezTo>
                  <a:pt x="933" y="3016"/>
                  <a:pt x="924" y="3003"/>
                  <a:pt x="917" y="2990"/>
                </a:cubicBezTo>
                <a:cubicBezTo>
                  <a:pt x="886" y="2935"/>
                  <a:pt x="855" y="2880"/>
                  <a:pt x="825" y="2825"/>
                </a:cubicBezTo>
                <a:cubicBezTo>
                  <a:pt x="815" y="2806"/>
                  <a:pt x="805" y="2787"/>
                  <a:pt x="796" y="2768"/>
                </a:cubicBezTo>
                <a:cubicBezTo>
                  <a:pt x="775" y="2719"/>
                  <a:pt x="752" y="2672"/>
                  <a:pt x="734" y="2622"/>
                </a:cubicBezTo>
                <a:cubicBezTo>
                  <a:pt x="723" y="2590"/>
                  <a:pt x="721" y="2555"/>
                  <a:pt x="712" y="2523"/>
                </a:cubicBezTo>
                <a:cubicBezTo>
                  <a:pt x="707" y="2501"/>
                  <a:pt x="697" y="2481"/>
                  <a:pt x="691" y="2459"/>
                </a:cubicBezTo>
                <a:cubicBezTo>
                  <a:pt x="685" y="2438"/>
                  <a:pt x="682" y="2416"/>
                  <a:pt x="676" y="2394"/>
                </a:cubicBezTo>
                <a:cubicBezTo>
                  <a:pt x="673" y="2383"/>
                  <a:pt x="664" y="2373"/>
                  <a:pt x="661" y="2362"/>
                </a:cubicBezTo>
                <a:cubicBezTo>
                  <a:pt x="655" y="2341"/>
                  <a:pt x="654" y="2318"/>
                  <a:pt x="648" y="2297"/>
                </a:cubicBezTo>
                <a:cubicBezTo>
                  <a:pt x="645" y="2285"/>
                  <a:pt x="636" y="2275"/>
                  <a:pt x="628" y="2265"/>
                </a:cubicBezTo>
                <a:cubicBezTo>
                  <a:pt x="610" y="2243"/>
                  <a:pt x="588" y="2224"/>
                  <a:pt x="574" y="2200"/>
                </a:cubicBezTo>
                <a:cubicBezTo>
                  <a:pt x="547" y="2155"/>
                  <a:pt x="523" y="2108"/>
                  <a:pt x="503" y="2060"/>
                </a:cubicBezTo>
                <a:cubicBezTo>
                  <a:pt x="486" y="2018"/>
                  <a:pt x="477" y="1973"/>
                  <a:pt x="465" y="1929"/>
                </a:cubicBezTo>
                <a:cubicBezTo>
                  <a:pt x="461" y="1916"/>
                  <a:pt x="457" y="1907"/>
                  <a:pt x="441" y="1907"/>
                </a:cubicBezTo>
                <a:cubicBezTo>
                  <a:pt x="434" y="1907"/>
                  <a:pt x="425" y="1901"/>
                  <a:pt x="421" y="1895"/>
                </a:cubicBezTo>
                <a:cubicBezTo>
                  <a:pt x="414" y="1884"/>
                  <a:pt x="407" y="1871"/>
                  <a:pt x="406" y="1859"/>
                </a:cubicBezTo>
                <a:cubicBezTo>
                  <a:pt x="403" y="1840"/>
                  <a:pt x="391" y="1837"/>
                  <a:pt x="377" y="1836"/>
                </a:cubicBezTo>
                <a:cubicBezTo>
                  <a:pt x="366" y="1835"/>
                  <a:pt x="354" y="1836"/>
                  <a:pt x="343" y="1836"/>
                </a:cubicBezTo>
                <a:cubicBezTo>
                  <a:pt x="328" y="1837"/>
                  <a:pt x="319" y="1830"/>
                  <a:pt x="316" y="1817"/>
                </a:cubicBezTo>
                <a:cubicBezTo>
                  <a:pt x="312" y="1792"/>
                  <a:pt x="310" y="1768"/>
                  <a:pt x="299" y="1745"/>
                </a:cubicBezTo>
                <a:cubicBezTo>
                  <a:pt x="287" y="1721"/>
                  <a:pt x="308" y="1704"/>
                  <a:pt x="324" y="1693"/>
                </a:cubicBezTo>
                <a:cubicBezTo>
                  <a:pt x="362" y="1670"/>
                  <a:pt x="402" y="1650"/>
                  <a:pt x="441" y="1629"/>
                </a:cubicBezTo>
                <a:cubicBezTo>
                  <a:pt x="463" y="1617"/>
                  <a:pt x="487" y="1606"/>
                  <a:pt x="508" y="1592"/>
                </a:cubicBezTo>
                <a:cubicBezTo>
                  <a:pt x="514" y="1588"/>
                  <a:pt x="516" y="1574"/>
                  <a:pt x="516" y="1565"/>
                </a:cubicBezTo>
                <a:cubicBezTo>
                  <a:pt x="517" y="1494"/>
                  <a:pt x="517" y="1423"/>
                  <a:pt x="518" y="1352"/>
                </a:cubicBezTo>
                <a:cubicBezTo>
                  <a:pt x="518" y="1326"/>
                  <a:pt x="522" y="1300"/>
                  <a:pt x="525" y="1274"/>
                </a:cubicBezTo>
                <a:cubicBezTo>
                  <a:pt x="528" y="1249"/>
                  <a:pt x="522" y="1230"/>
                  <a:pt x="505" y="1212"/>
                </a:cubicBezTo>
                <a:cubicBezTo>
                  <a:pt x="483" y="1191"/>
                  <a:pt x="462" y="1168"/>
                  <a:pt x="447" y="1142"/>
                </a:cubicBezTo>
                <a:cubicBezTo>
                  <a:pt x="404" y="1074"/>
                  <a:pt x="393" y="1001"/>
                  <a:pt x="432" y="926"/>
                </a:cubicBezTo>
                <a:cubicBezTo>
                  <a:pt x="454" y="883"/>
                  <a:pt x="476" y="841"/>
                  <a:pt x="495" y="797"/>
                </a:cubicBezTo>
                <a:cubicBezTo>
                  <a:pt x="503" y="780"/>
                  <a:pt x="500" y="759"/>
                  <a:pt x="508" y="742"/>
                </a:cubicBezTo>
                <a:cubicBezTo>
                  <a:pt x="525" y="701"/>
                  <a:pt x="543" y="659"/>
                  <a:pt x="566" y="622"/>
                </a:cubicBezTo>
                <a:cubicBezTo>
                  <a:pt x="590" y="584"/>
                  <a:pt x="620" y="552"/>
                  <a:pt x="647" y="516"/>
                </a:cubicBezTo>
                <a:cubicBezTo>
                  <a:pt x="665" y="492"/>
                  <a:pt x="682" y="466"/>
                  <a:pt x="702" y="442"/>
                </a:cubicBezTo>
                <a:cubicBezTo>
                  <a:pt x="716" y="425"/>
                  <a:pt x="733" y="409"/>
                  <a:pt x="750" y="394"/>
                </a:cubicBezTo>
                <a:cubicBezTo>
                  <a:pt x="786" y="363"/>
                  <a:pt x="821" y="331"/>
                  <a:pt x="860" y="304"/>
                </a:cubicBezTo>
                <a:cubicBezTo>
                  <a:pt x="893" y="280"/>
                  <a:pt x="930" y="260"/>
                  <a:pt x="967" y="241"/>
                </a:cubicBezTo>
                <a:cubicBezTo>
                  <a:pt x="1021" y="214"/>
                  <a:pt x="1075" y="186"/>
                  <a:pt x="1131" y="162"/>
                </a:cubicBezTo>
                <a:cubicBezTo>
                  <a:pt x="1176" y="143"/>
                  <a:pt x="1223" y="130"/>
                  <a:pt x="1270" y="115"/>
                </a:cubicBezTo>
                <a:cubicBezTo>
                  <a:pt x="1320" y="99"/>
                  <a:pt x="1371" y="84"/>
                  <a:pt x="1422" y="71"/>
                </a:cubicBezTo>
                <a:cubicBezTo>
                  <a:pt x="1464" y="60"/>
                  <a:pt x="1506" y="53"/>
                  <a:pt x="1549" y="44"/>
                </a:cubicBezTo>
                <a:cubicBezTo>
                  <a:pt x="1557" y="42"/>
                  <a:pt x="1565" y="38"/>
                  <a:pt x="1573" y="36"/>
                </a:cubicBezTo>
                <a:cubicBezTo>
                  <a:pt x="1598" y="32"/>
                  <a:pt x="1623" y="28"/>
                  <a:pt x="1649" y="24"/>
                </a:cubicBezTo>
                <a:cubicBezTo>
                  <a:pt x="1682" y="19"/>
                  <a:pt x="1716" y="12"/>
                  <a:pt x="1749" y="8"/>
                </a:cubicBezTo>
                <a:cubicBezTo>
                  <a:pt x="1767" y="5"/>
                  <a:pt x="1786" y="5"/>
                  <a:pt x="1804" y="4"/>
                </a:cubicBezTo>
                <a:cubicBezTo>
                  <a:pt x="1814" y="4"/>
                  <a:pt x="1824" y="5"/>
                  <a:pt x="1834" y="4"/>
                </a:cubicBezTo>
                <a:cubicBezTo>
                  <a:pt x="1880" y="0"/>
                  <a:pt x="1925" y="11"/>
                  <a:pt x="1970" y="19"/>
                </a:cubicBezTo>
                <a:cubicBezTo>
                  <a:pt x="1995" y="23"/>
                  <a:pt x="2021" y="20"/>
                  <a:pt x="2047" y="20"/>
                </a:cubicBezTo>
                <a:cubicBezTo>
                  <a:pt x="2089" y="21"/>
                  <a:pt x="2131" y="25"/>
                  <a:pt x="2171" y="43"/>
                </a:cubicBezTo>
                <a:cubicBezTo>
                  <a:pt x="2191" y="52"/>
                  <a:pt x="2213" y="54"/>
                  <a:pt x="2232" y="63"/>
                </a:cubicBezTo>
                <a:cubicBezTo>
                  <a:pt x="2293" y="90"/>
                  <a:pt x="2348" y="127"/>
                  <a:pt x="2397" y="172"/>
                </a:cubicBezTo>
                <a:cubicBezTo>
                  <a:pt x="2420" y="193"/>
                  <a:pt x="2440" y="220"/>
                  <a:pt x="2456" y="247"/>
                </a:cubicBezTo>
                <a:cubicBezTo>
                  <a:pt x="2466" y="264"/>
                  <a:pt x="2466" y="271"/>
                  <a:pt x="2493" y="268"/>
                </a:cubicBezTo>
                <a:cubicBezTo>
                  <a:pt x="2537" y="262"/>
                  <a:pt x="2585" y="267"/>
                  <a:pt x="2629" y="277"/>
                </a:cubicBezTo>
                <a:cubicBezTo>
                  <a:pt x="2674" y="288"/>
                  <a:pt x="2716" y="310"/>
                  <a:pt x="2758" y="329"/>
                </a:cubicBezTo>
                <a:cubicBezTo>
                  <a:pt x="2771" y="335"/>
                  <a:pt x="2779" y="348"/>
                  <a:pt x="2791" y="357"/>
                </a:cubicBezTo>
                <a:cubicBezTo>
                  <a:pt x="2814" y="376"/>
                  <a:pt x="2840" y="392"/>
                  <a:pt x="2862" y="412"/>
                </a:cubicBezTo>
                <a:cubicBezTo>
                  <a:pt x="2881" y="430"/>
                  <a:pt x="2896" y="451"/>
                  <a:pt x="2912" y="471"/>
                </a:cubicBezTo>
                <a:cubicBezTo>
                  <a:pt x="2924" y="485"/>
                  <a:pt x="2934" y="501"/>
                  <a:pt x="2946" y="515"/>
                </a:cubicBezTo>
                <a:cubicBezTo>
                  <a:pt x="2959" y="531"/>
                  <a:pt x="2975" y="545"/>
                  <a:pt x="2989" y="562"/>
                </a:cubicBezTo>
                <a:cubicBezTo>
                  <a:pt x="2997" y="571"/>
                  <a:pt x="3003" y="583"/>
                  <a:pt x="3010" y="594"/>
                </a:cubicBezTo>
                <a:cubicBezTo>
                  <a:pt x="3041" y="638"/>
                  <a:pt x="3050" y="692"/>
                  <a:pt x="3070" y="741"/>
                </a:cubicBezTo>
                <a:cubicBezTo>
                  <a:pt x="3081" y="770"/>
                  <a:pt x="3082" y="803"/>
                  <a:pt x="3084" y="835"/>
                </a:cubicBezTo>
                <a:cubicBezTo>
                  <a:pt x="3088" y="908"/>
                  <a:pt x="3093" y="982"/>
                  <a:pt x="3092" y="1055"/>
                </a:cubicBezTo>
                <a:cubicBezTo>
                  <a:pt x="3091" y="1106"/>
                  <a:pt x="3083" y="1156"/>
                  <a:pt x="3075" y="1206"/>
                </a:cubicBezTo>
                <a:cubicBezTo>
                  <a:pt x="3067" y="1262"/>
                  <a:pt x="3056" y="1316"/>
                  <a:pt x="3045" y="1371"/>
                </a:cubicBezTo>
                <a:cubicBezTo>
                  <a:pt x="3037" y="1411"/>
                  <a:pt x="3060" y="1440"/>
                  <a:pt x="3076" y="1472"/>
                </a:cubicBezTo>
                <a:cubicBezTo>
                  <a:pt x="3087" y="1496"/>
                  <a:pt x="3093" y="1523"/>
                  <a:pt x="3100" y="1548"/>
                </a:cubicBezTo>
                <a:cubicBezTo>
                  <a:pt x="3103" y="1560"/>
                  <a:pt x="3104" y="1573"/>
                  <a:pt x="3104" y="1585"/>
                </a:cubicBezTo>
                <a:cubicBezTo>
                  <a:pt x="3105" y="1634"/>
                  <a:pt x="3103" y="1684"/>
                  <a:pt x="3105" y="1733"/>
                </a:cubicBezTo>
                <a:cubicBezTo>
                  <a:pt x="3106" y="1767"/>
                  <a:pt x="3112" y="1801"/>
                  <a:pt x="3114" y="1835"/>
                </a:cubicBezTo>
                <a:cubicBezTo>
                  <a:pt x="3116" y="1885"/>
                  <a:pt x="3118" y="1935"/>
                  <a:pt x="3117" y="1986"/>
                </a:cubicBezTo>
                <a:cubicBezTo>
                  <a:pt x="3117" y="2018"/>
                  <a:pt x="3113" y="2050"/>
                  <a:pt x="3110" y="2082"/>
                </a:cubicBezTo>
                <a:cubicBezTo>
                  <a:pt x="3109" y="2092"/>
                  <a:pt x="3104" y="2102"/>
                  <a:pt x="3101" y="2112"/>
                </a:cubicBezTo>
                <a:cubicBezTo>
                  <a:pt x="3098" y="2118"/>
                  <a:pt x="3094" y="2125"/>
                  <a:pt x="3093" y="2132"/>
                </a:cubicBezTo>
                <a:cubicBezTo>
                  <a:pt x="3083" y="2191"/>
                  <a:pt x="3046" y="2230"/>
                  <a:pt x="3001" y="2264"/>
                </a:cubicBezTo>
                <a:cubicBezTo>
                  <a:pt x="2994" y="2268"/>
                  <a:pt x="2990" y="2279"/>
                  <a:pt x="2989" y="2287"/>
                </a:cubicBezTo>
                <a:cubicBezTo>
                  <a:pt x="2985" y="2310"/>
                  <a:pt x="2987" y="2336"/>
                  <a:pt x="2979" y="2357"/>
                </a:cubicBezTo>
                <a:cubicBezTo>
                  <a:pt x="2965" y="2390"/>
                  <a:pt x="2968" y="2423"/>
                  <a:pt x="2969" y="2456"/>
                </a:cubicBezTo>
                <a:cubicBezTo>
                  <a:pt x="2972" y="2519"/>
                  <a:pt x="2979" y="2582"/>
                  <a:pt x="2984" y="2644"/>
                </a:cubicBezTo>
                <a:cubicBezTo>
                  <a:pt x="2986" y="2661"/>
                  <a:pt x="2987" y="2677"/>
                  <a:pt x="2988" y="2697"/>
                </a:cubicBezTo>
                <a:close/>
                <a:moveTo>
                  <a:pt x="627" y="2205"/>
                </a:moveTo>
                <a:cubicBezTo>
                  <a:pt x="629" y="2204"/>
                  <a:pt x="631" y="2203"/>
                  <a:pt x="633" y="2202"/>
                </a:cubicBezTo>
                <a:cubicBezTo>
                  <a:pt x="633" y="2196"/>
                  <a:pt x="632" y="2189"/>
                  <a:pt x="631" y="2183"/>
                </a:cubicBezTo>
                <a:cubicBezTo>
                  <a:pt x="629" y="2146"/>
                  <a:pt x="621" y="2108"/>
                  <a:pt x="625" y="2071"/>
                </a:cubicBezTo>
                <a:cubicBezTo>
                  <a:pt x="632" y="2008"/>
                  <a:pt x="625" y="1946"/>
                  <a:pt x="611" y="1885"/>
                </a:cubicBezTo>
                <a:cubicBezTo>
                  <a:pt x="609" y="1873"/>
                  <a:pt x="600" y="1856"/>
                  <a:pt x="578" y="1859"/>
                </a:cubicBezTo>
                <a:cubicBezTo>
                  <a:pt x="563" y="1861"/>
                  <a:pt x="548" y="1857"/>
                  <a:pt x="533" y="1855"/>
                </a:cubicBezTo>
                <a:cubicBezTo>
                  <a:pt x="512" y="1853"/>
                  <a:pt x="510" y="1855"/>
                  <a:pt x="518" y="1874"/>
                </a:cubicBezTo>
                <a:cubicBezTo>
                  <a:pt x="524" y="1887"/>
                  <a:pt x="522" y="1899"/>
                  <a:pt x="508" y="1902"/>
                </a:cubicBezTo>
                <a:cubicBezTo>
                  <a:pt x="490" y="1906"/>
                  <a:pt x="490" y="1917"/>
                  <a:pt x="495" y="1929"/>
                </a:cubicBezTo>
                <a:cubicBezTo>
                  <a:pt x="500" y="1942"/>
                  <a:pt x="512" y="1955"/>
                  <a:pt x="512" y="1968"/>
                </a:cubicBezTo>
                <a:cubicBezTo>
                  <a:pt x="513" y="2012"/>
                  <a:pt x="541" y="2044"/>
                  <a:pt x="554" y="2083"/>
                </a:cubicBezTo>
                <a:cubicBezTo>
                  <a:pt x="561" y="2104"/>
                  <a:pt x="573" y="2123"/>
                  <a:pt x="585" y="2142"/>
                </a:cubicBezTo>
                <a:cubicBezTo>
                  <a:pt x="598" y="2163"/>
                  <a:pt x="613" y="2184"/>
                  <a:pt x="627" y="2205"/>
                </a:cubicBezTo>
                <a:close/>
              </a:path>
            </a:pathLst>
          </a:custGeom>
          <a:solidFill>
            <a:srgbClr val="0D0B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Phone1">
            <a:extLst>
              <a:ext uri="{FF2B5EF4-FFF2-40B4-BE49-F238E27FC236}">
                <a16:creationId xmlns:a16="http://schemas.microsoft.com/office/drawing/2014/main" id="{1C6A5E81-8D50-49C7-AB5C-A23EFC66C6B9}"/>
              </a:ext>
            </a:extLst>
          </p:cNvPr>
          <p:cNvSpPr>
            <a:spLocks noEditPoints="1"/>
          </p:cNvSpPr>
          <p:nvPr/>
        </p:nvSpPr>
        <p:spPr bwMode="auto">
          <a:xfrm>
            <a:off x="3219551" y="2679711"/>
            <a:ext cx="6075875" cy="3647313"/>
          </a:xfrm>
          <a:custGeom>
            <a:avLst/>
            <a:gdLst>
              <a:gd name="T0" fmla="*/ 123 w 6583"/>
              <a:gd name="T1" fmla="*/ 3639 h 3964"/>
              <a:gd name="T2" fmla="*/ 181 w 6583"/>
              <a:gd name="T3" fmla="*/ 3306 h 3964"/>
              <a:gd name="T4" fmla="*/ 298 w 6583"/>
              <a:gd name="T5" fmla="*/ 2783 h 3964"/>
              <a:gd name="T6" fmla="*/ 224 w 6583"/>
              <a:gd name="T7" fmla="*/ 2245 h 3964"/>
              <a:gd name="T8" fmla="*/ 395 w 6583"/>
              <a:gd name="T9" fmla="*/ 1708 h 3964"/>
              <a:gd name="T10" fmla="*/ 603 w 6583"/>
              <a:gd name="T11" fmla="*/ 1329 h 3964"/>
              <a:gd name="T12" fmla="*/ 797 w 6583"/>
              <a:gd name="T13" fmla="*/ 1050 h 3964"/>
              <a:gd name="T14" fmla="*/ 888 w 6583"/>
              <a:gd name="T15" fmla="*/ 914 h 3964"/>
              <a:gd name="T16" fmla="*/ 1133 w 6583"/>
              <a:gd name="T17" fmla="*/ 747 h 3964"/>
              <a:gd name="T18" fmla="*/ 1219 w 6583"/>
              <a:gd name="T19" fmla="*/ 666 h 3964"/>
              <a:gd name="T20" fmla="*/ 1376 w 6583"/>
              <a:gd name="T21" fmla="*/ 595 h 3964"/>
              <a:gd name="T22" fmla="*/ 1694 w 6583"/>
              <a:gd name="T23" fmla="*/ 769 h 3964"/>
              <a:gd name="T24" fmla="*/ 1703 w 6583"/>
              <a:gd name="T25" fmla="*/ 1047 h 3964"/>
              <a:gd name="T26" fmla="*/ 1656 w 6583"/>
              <a:gd name="T27" fmla="*/ 1248 h 3964"/>
              <a:gd name="T28" fmla="*/ 1649 w 6583"/>
              <a:gd name="T29" fmla="*/ 1439 h 3964"/>
              <a:gd name="T30" fmla="*/ 1753 w 6583"/>
              <a:gd name="T31" fmla="*/ 1615 h 3964"/>
              <a:gd name="T32" fmla="*/ 1573 w 6583"/>
              <a:gd name="T33" fmla="*/ 1843 h 3964"/>
              <a:gd name="T34" fmla="*/ 1429 w 6583"/>
              <a:gd name="T35" fmla="*/ 2087 h 3964"/>
              <a:gd name="T36" fmla="*/ 1300 w 6583"/>
              <a:gd name="T37" fmla="*/ 2354 h 3964"/>
              <a:gd name="T38" fmla="*/ 1235 w 6583"/>
              <a:gd name="T39" fmla="*/ 2518 h 3964"/>
              <a:gd name="T40" fmla="*/ 1205 w 6583"/>
              <a:gd name="T41" fmla="*/ 2725 h 3964"/>
              <a:gd name="T42" fmla="*/ 1175 w 6583"/>
              <a:gd name="T43" fmla="*/ 2885 h 3964"/>
              <a:gd name="T44" fmla="*/ 1222 w 6583"/>
              <a:gd name="T45" fmla="*/ 3104 h 3964"/>
              <a:gd name="T46" fmla="*/ 1171 w 6583"/>
              <a:gd name="T47" fmla="*/ 3514 h 3964"/>
              <a:gd name="T48" fmla="*/ 1080 w 6583"/>
              <a:gd name="T49" fmla="*/ 3881 h 3964"/>
              <a:gd name="T50" fmla="*/ 1238 w 6583"/>
              <a:gd name="T51" fmla="*/ 3820 h 3964"/>
              <a:gd name="T52" fmla="*/ 1342 w 6583"/>
              <a:gd name="T53" fmla="*/ 3606 h 3964"/>
              <a:gd name="T54" fmla="*/ 1481 w 6583"/>
              <a:gd name="T55" fmla="*/ 3471 h 3964"/>
              <a:gd name="T56" fmla="*/ 1564 w 6583"/>
              <a:gd name="T57" fmla="*/ 3316 h 3964"/>
              <a:gd name="T58" fmla="*/ 1820 w 6583"/>
              <a:gd name="T59" fmla="*/ 3087 h 3964"/>
              <a:gd name="T60" fmla="*/ 2014 w 6583"/>
              <a:gd name="T61" fmla="*/ 2965 h 3964"/>
              <a:gd name="T62" fmla="*/ 2258 w 6583"/>
              <a:gd name="T63" fmla="*/ 2879 h 3964"/>
              <a:gd name="T64" fmla="*/ 2528 w 6583"/>
              <a:gd name="T65" fmla="*/ 2766 h 3964"/>
              <a:gd name="T66" fmla="*/ 2843 w 6583"/>
              <a:gd name="T67" fmla="*/ 2643 h 3964"/>
              <a:gd name="T68" fmla="*/ 3095 w 6583"/>
              <a:gd name="T69" fmla="*/ 2505 h 3964"/>
              <a:gd name="T70" fmla="*/ 3090 w 6583"/>
              <a:gd name="T71" fmla="*/ 2282 h 3964"/>
              <a:gd name="T72" fmla="*/ 2842 w 6583"/>
              <a:gd name="T73" fmla="*/ 1839 h 3964"/>
              <a:gd name="T74" fmla="*/ 2742 w 6583"/>
              <a:gd name="T75" fmla="*/ 1342 h 3964"/>
              <a:gd name="T76" fmla="*/ 2615 w 6583"/>
              <a:gd name="T77" fmla="*/ 987 h 3964"/>
              <a:gd name="T78" fmla="*/ 2533 w 6583"/>
              <a:gd name="T79" fmla="*/ 886 h 3964"/>
              <a:gd name="T80" fmla="*/ 2685 w 6583"/>
              <a:gd name="T81" fmla="*/ 695 h 3964"/>
              <a:gd name="T82" fmla="*/ 2737 w 6583"/>
              <a:gd name="T83" fmla="*/ 377 h 3964"/>
              <a:gd name="T84" fmla="*/ 2751 w 6583"/>
              <a:gd name="T85" fmla="*/ 0 h 3964"/>
              <a:gd name="T86" fmla="*/ 5031 w 6583"/>
              <a:gd name="T87" fmla="*/ 461 h 3964"/>
              <a:gd name="T88" fmla="*/ 4949 w 6583"/>
              <a:gd name="T89" fmla="*/ 762 h 3964"/>
              <a:gd name="T90" fmla="*/ 4964 w 6583"/>
              <a:gd name="T91" fmla="*/ 1151 h 3964"/>
              <a:gd name="T92" fmla="*/ 4816 w 6583"/>
              <a:gd name="T93" fmla="*/ 1553 h 3964"/>
              <a:gd name="T94" fmla="*/ 4759 w 6583"/>
              <a:gd name="T95" fmla="*/ 1752 h 3964"/>
              <a:gd name="T96" fmla="*/ 4791 w 6583"/>
              <a:gd name="T97" fmla="*/ 1959 h 3964"/>
              <a:gd name="T98" fmla="*/ 5038 w 6583"/>
              <a:gd name="T99" fmla="*/ 2465 h 3964"/>
              <a:gd name="T100" fmla="*/ 5473 w 6583"/>
              <a:gd name="T101" fmla="*/ 2414 h 3964"/>
              <a:gd name="T102" fmla="*/ 5862 w 6583"/>
              <a:gd name="T103" fmla="*/ 2506 h 3964"/>
              <a:gd name="T104" fmla="*/ 6162 w 6583"/>
              <a:gd name="T105" fmla="*/ 2826 h 3964"/>
              <a:gd name="T106" fmla="*/ 6461 w 6583"/>
              <a:gd name="T107" fmla="*/ 3285 h 3964"/>
              <a:gd name="T108" fmla="*/ 6558 w 6583"/>
              <a:gd name="T109" fmla="*/ 3652 h 3964"/>
              <a:gd name="T110" fmla="*/ 2737 w 6583"/>
              <a:gd name="T111" fmla="*/ 1249 h 3964"/>
              <a:gd name="T112" fmla="*/ 2748 w 6583"/>
              <a:gd name="T113" fmla="*/ 951 h 3964"/>
              <a:gd name="T114" fmla="*/ 2642 w 6583"/>
              <a:gd name="T115" fmla="*/ 973 h 3964"/>
              <a:gd name="T116" fmla="*/ 2737 w 6583"/>
              <a:gd name="T117" fmla="*/ 1249 h 3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583" h="3964">
                <a:moveTo>
                  <a:pt x="0" y="3964"/>
                </a:moveTo>
                <a:cubicBezTo>
                  <a:pt x="13" y="3924"/>
                  <a:pt x="25" y="3885"/>
                  <a:pt x="40" y="3846"/>
                </a:cubicBezTo>
                <a:cubicBezTo>
                  <a:pt x="52" y="3813"/>
                  <a:pt x="70" y="3783"/>
                  <a:pt x="83" y="3750"/>
                </a:cubicBezTo>
                <a:cubicBezTo>
                  <a:pt x="97" y="3714"/>
                  <a:pt x="109" y="3676"/>
                  <a:pt x="123" y="3639"/>
                </a:cubicBezTo>
                <a:cubicBezTo>
                  <a:pt x="135" y="3609"/>
                  <a:pt x="146" y="3579"/>
                  <a:pt x="160" y="3550"/>
                </a:cubicBezTo>
                <a:cubicBezTo>
                  <a:pt x="170" y="3531"/>
                  <a:pt x="169" y="3513"/>
                  <a:pt x="160" y="3495"/>
                </a:cubicBezTo>
                <a:cubicBezTo>
                  <a:pt x="150" y="3473"/>
                  <a:pt x="150" y="3452"/>
                  <a:pt x="156" y="3428"/>
                </a:cubicBezTo>
                <a:cubicBezTo>
                  <a:pt x="167" y="3388"/>
                  <a:pt x="174" y="3347"/>
                  <a:pt x="181" y="3306"/>
                </a:cubicBezTo>
                <a:cubicBezTo>
                  <a:pt x="189" y="3258"/>
                  <a:pt x="195" y="3210"/>
                  <a:pt x="201" y="3162"/>
                </a:cubicBezTo>
                <a:cubicBezTo>
                  <a:pt x="213" y="3071"/>
                  <a:pt x="223" y="2979"/>
                  <a:pt x="236" y="2888"/>
                </a:cubicBezTo>
                <a:cubicBezTo>
                  <a:pt x="240" y="2861"/>
                  <a:pt x="245" y="2834"/>
                  <a:pt x="256" y="2810"/>
                </a:cubicBezTo>
                <a:cubicBezTo>
                  <a:pt x="262" y="2797"/>
                  <a:pt x="282" y="2788"/>
                  <a:pt x="298" y="2783"/>
                </a:cubicBezTo>
                <a:cubicBezTo>
                  <a:pt x="341" y="2768"/>
                  <a:pt x="354" y="2737"/>
                  <a:pt x="332" y="2696"/>
                </a:cubicBezTo>
                <a:cubicBezTo>
                  <a:pt x="307" y="2649"/>
                  <a:pt x="282" y="2602"/>
                  <a:pt x="260" y="2554"/>
                </a:cubicBezTo>
                <a:cubicBezTo>
                  <a:pt x="252" y="2537"/>
                  <a:pt x="249" y="2517"/>
                  <a:pt x="243" y="2499"/>
                </a:cubicBezTo>
                <a:cubicBezTo>
                  <a:pt x="216" y="2416"/>
                  <a:pt x="223" y="2330"/>
                  <a:pt x="224" y="2245"/>
                </a:cubicBezTo>
                <a:cubicBezTo>
                  <a:pt x="227" y="2150"/>
                  <a:pt x="231" y="2055"/>
                  <a:pt x="238" y="1960"/>
                </a:cubicBezTo>
                <a:cubicBezTo>
                  <a:pt x="240" y="1929"/>
                  <a:pt x="249" y="1897"/>
                  <a:pt x="264" y="1871"/>
                </a:cubicBezTo>
                <a:cubicBezTo>
                  <a:pt x="288" y="1830"/>
                  <a:pt x="311" y="1787"/>
                  <a:pt x="350" y="1756"/>
                </a:cubicBezTo>
                <a:cubicBezTo>
                  <a:pt x="367" y="1743"/>
                  <a:pt x="382" y="1726"/>
                  <a:pt x="395" y="1708"/>
                </a:cubicBezTo>
                <a:cubicBezTo>
                  <a:pt x="401" y="1700"/>
                  <a:pt x="401" y="1687"/>
                  <a:pt x="404" y="1676"/>
                </a:cubicBezTo>
                <a:cubicBezTo>
                  <a:pt x="420" y="1617"/>
                  <a:pt x="434" y="1557"/>
                  <a:pt x="453" y="1498"/>
                </a:cubicBezTo>
                <a:cubicBezTo>
                  <a:pt x="467" y="1457"/>
                  <a:pt x="489" y="1419"/>
                  <a:pt x="515" y="1383"/>
                </a:cubicBezTo>
                <a:cubicBezTo>
                  <a:pt x="538" y="1350"/>
                  <a:pt x="567" y="1337"/>
                  <a:pt x="603" y="1329"/>
                </a:cubicBezTo>
                <a:cubicBezTo>
                  <a:pt x="609" y="1328"/>
                  <a:pt x="614" y="1319"/>
                  <a:pt x="617" y="1312"/>
                </a:cubicBezTo>
                <a:cubicBezTo>
                  <a:pt x="632" y="1270"/>
                  <a:pt x="650" y="1228"/>
                  <a:pt x="661" y="1184"/>
                </a:cubicBezTo>
                <a:cubicBezTo>
                  <a:pt x="670" y="1150"/>
                  <a:pt x="699" y="1144"/>
                  <a:pt x="720" y="1128"/>
                </a:cubicBezTo>
                <a:cubicBezTo>
                  <a:pt x="749" y="1105"/>
                  <a:pt x="779" y="1084"/>
                  <a:pt x="797" y="1050"/>
                </a:cubicBezTo>
                <a:cubicBezTo>
                  <a:pt x="810" y="1028"/>
                  <a:pt x="821" y="1003"/>
                  <a:pt x="839" y="985"/>
                </a:cubicBezTo>
                <a:cubicBezTo>
                  <a:pt x="849" y="974"/>
                  <a:pt x="855" y="964"/>
                  <a:pt x="857" y="950"/>
                </a:cubicBezTo>
                <a:cubicBezTo>
                  <a:pt x="857" y="948"/>
                  <a:pt x="860" y="945"/>
                  <a:pt x="862" y="945"/>
                </a:cubicBezTo>
                <a:cubicBezTo>
                  <a:pt x="882" y="944"/>
                  <a:pt x="882" y="926"/>
                  <a:pt x="888" y="914"/>
                </a:cubicBezTo>
                <a:cubicBezTo>
                  <a:pt x="903" y="879"/>
                  <a:pt x="915" y="843"/>
                  <a:pt x="940" y="813"/>
                </a:cubicBezTo>
                <a:cubicBezTo>
                  <a:pt x="944" y="809"/>
                  <a:pt x="947" y="803"/>
                  <a:pt x="948" y="798"/>
                </a:cubicBezTo>
                <a:cubicBezTo>
                  <a:pt x="952" y="779"/>
                  <a:pt x="965" y="770"/>
                  <a:pt x="980" y="763"/>
                </a:cubicBezTo>
                <a:cubicBezTo>
                  <a:pt x="1029" y="740"/>
                  <a:pt x="1081" y="735"/>
                  <a:pt x="1133" y="747"/>
                </a:cubicBezTo>
                <a:cubicBezTo>
                  <a:pt x="1141" y="749"/>
                  <a:pt x="1147" y="757"/>
                  <a:pt x="1154" y="762"/>
                </a:cubicBezTo>
                <a:cubicBezTo>
                  <a:pt x="1158" y="765"/>
                  <a:pt x="1164" y="772"/>
                  <a:pt x="1169" y="771"/>
                </a:cubicBezTo>
                <a:cubicBezTo>
                  <a:pt x="1174" y="770"/>
                  <a:pt x="1179" y="763"/>
                  <a:pt x="1182" y="758"/>
                </a:cubicBezTo>
                <a:cubicBezTo>
                  <a:pt x="1195" y="727"/>
                  <a:pt x="1206" y="697"/>
                  <a:pt x="1219" y="666"/>
                </a:cubicBezTo>
                <a:cubicBezTo>
                  <a:pt x="1221" y="662"/>
                  <a:pt x="1226" y="659"/>
                  <a:pt x="1229" y="656"/>
                </a:cubicBezTo>
                <a:cubicBezTo>
                  <a:pt x="1232" y="654"/>
                  <a:pt x="1237" y="652"/>
                  <a:pt x="1237" y="650"/>
                </a:cubicBezTo>
                <a:cubicBezTo>
                  <a:pt x="1242" y="623"/>
                  <a:pt x="1266" y="618"/>
                  <a:pt x="1284" y="605"/>
                </a:cubicBezTo>
                <a:cubicBezTo>
                  <a:pt x="1314" y="581"/>
                  <a:pt x="1346" y="585"/>
                  <a:pt x="1376" y="595"/>
                </a:cubicBezTo>
                <a:cubicBezTo>
                  <a:pt x="1404" y="604"/>
                  <a:pt x="1430" y="622"/>
                  <a:pt x="1457" y="636"/>
                </a:cubicBezTo>
                <a:cubicBezTo>
                  <a:pt x="1489" y="654"/>
                  <a:pt x="1521" y="671"/>
                  <a:pt x="1553" y="689"/>
                </a:cubicBezTo>
                <a:cubicBezTo>
                  <a:pt x="1592" y="711"/>
                  <a:pt x="1629" y="733"/>
                  <a:pt x="1668" y="755"/>
                </a:cubicBezTo>
                <a:cubicBezTo>
                  <a:pt x="1676" y="760"/>
                  <a:pt x="1685" y="767"/>
                  <a:pt x="1694" y="769"/>
                </a:cubicBezTo>
                <a:cubicBezTo>
                  <a:pt x="1723" y="776"/>
                  <a:pt x="1735" y="796"/>
                  <a:pt x="1740" y="823"/>
                </a:cubicBezTo>
                <a:cubicBezTo>
                  <a:pt x="1746" y="854"/>
                  <a:pt x="1748" y="884"/>
                  <a:pt x="1734" y="915"/>
                </a:cubicBezTo>
                <a:cubicBezTo>
                  <a:pt x="1726" y="931"/>
                  <a:pt x="1727" y="952"/>
                  <a:pt x="1721" y="969"/>
                </a:cubicBezTo>
                <a:cubicBezTo>
                  <a:pt x="1712" y="995"/>
                  <a:pt x="1718" y="1022"/>
                  <a:pt x="1703" y="1047"/>
                </a:cubicBezTo>
                <a:cubicBezTo>
                  <a:pt x="1695" y="1061"/>
                  <a:pt x="1695" y="1081"/>
                  <a:pt x="1692" y="1098"/>
                </a:cubicBezTo>
                <a:cubicBezTo>
                  <a:pt x="1685" y="1137"/>
                  <a:pt x="1678" y="1176"/>
                  <a:pt x="1671" y="1214"/>
                </a:cubicBezTo>
                <a:cubicBezTo>
                  <a:pt x="1670" y="1220"/>
                  <a:pt x="1667" y="1226"/>
                  <a:pt x="1664" y="1231"/>
                </a:cubicBezTo>
                <a:cubicBezTo>
                  <a:pt x="1662" y="1237"/>
                  <a:pt x="1657" y="1242"/>
                  <a:pt x="1656" y="1248"/>
                </a:cubicBezTo>
                <a:cubicBezTo>
                  <a:pt x="1653" y="1272"/>
                  <a:pt x="1653" y="1297"/>
                  <a:pt x="1648" y="1321"/>
                </a:cubicBezTo>
                <a:cubicBezTo>
                  <a:pt x="1643" y="1345"/>
                  <a:pt x="1634" y="1367"/>
                  <a:pt x="1627" y="1390"/>
                </a:cubicBezTo>
                <a:cubicBezTo>
                  <a:pt x="1625" y="1397"/>
                  <a:pt x="1623" y="1403"/>
                  <a:pt x="1623" y="1410"/>
                </a:cubicBezTo>
                <a:cubicBezTo>
                  <a:pt x="1621" y="1437"/>
                  <a:pt x="1622" y="1434"/>
                  <a:pt x="1649" y="1439"/>
                </a:cubicBezTo>
                <a:cubicBezTo>
                  <a:pt x="1672" y="1442"/>
                  <a:pt x="1694" y="1454"/>
                  <a:pt x="1713" y="1466"/>
                </a:cubicBezTo>
                <a:cubicBezTo>
                  <a:pt x="1727" y="1474"/>
                  <a:pt x="1736" y="1488"/>
                  <a:pt x="1747" y="1500"/>
                </a:cubicBezTo>
                <a:cubicBezTo>
                  <a:pt x="1769" y="1525"/>
                  <a:pt x="1774" y="1556"/>
                  <a:pt x="1773" y="1588"/>
                </a:cubicBezTo>
                <a:cubicBezTo>
                  <a:pt x="1772" y="1597"/>
                  <a:pt x="1761" y="1607"/>
                  <a:pt x="1753" y="1615"/>
                </a:cubicBezTo>
                <a:cubicBezTo>
                  <a:pt x="1730" y="1637"/>
                  <a:pt x="1706" y="1657"/>
                  <a:pt x="1682" y="1678"/>
                </a:cubicBezTo>
                <a:cubicBezTo>
                  <a:pt x="1673" y="1687"/>
                  <a:pt x="1665" y="1697"/>
                  <a:pt x="1654" y="1703"/>
                </a:cubicBezTo>
                <a:cubicBezTo>
                  <a:pt x="1617" y="1724"/>
                  <a:pt x="1609" y="1765"/>
                  <a:pt x="1587" y="1797"/>
                </a:cubicBezTo>
                <a:cubicBezTo>
                  <a:pt x="1577" y="1813"/>
                  <a:pt x="1580" y="1830"/>
                  <a:pt x="1573" y="1843"/>
                </a:cubicBezTo>
                <a:cubicBezTo>
                  <a:pt x="1562" y="1865"/>
                  <a:pt x="1561" y="1891"/>
                  <a:pt x="1535" y="1907"/>
                </a:cubicBezTo>
                <a:cubicBezTo>
                  <a:pt x="1519" y="1917"/>
                  <a:pt x="1513" y="1942"/>
                  <a:pt x="1503" y="1960"/>
                </a:cubicBezTo>
                <a:cubicBezTo>
                  <a:pt x="1498" y="1970"/>
                  <a:pt x="1494" y="1980"/>
                  <a:pt x="1489" y="1989"/>
                </a:cubicBezTo>
                <a:cubicBezTo>
                  <a:pt x="1469" y="2021"/>
                  <a:pt x="1448" y="2054"/>
                  <a:pt x="1429" y="2087"/>
                </a:cubicBezTo>
                <a:cubicBezTo>
                  <a:pt x="1410" y="2119"/>
                  <a:pt x="1395" y="2155"/>
                  <a:pt x="1372" y="2185"/>
                </a:cubicBezTo>
                <a:cubicBezTo>
                  <a:pt x="1361" y="2200"/>
                  <a:pt x="1355" y="2213"/>
                  <a:pt x="1352" y="2232"/>
                </a:cubicBezTo>
                <a:cubicBezTo>
                  <a:pt x="1351" y="2244"/>
                  <a:pt x="1339" y="2254"/>
                  <a:pt x="1334" y="2265"/>
                </a:cubicBezTo>
                <a:cubicBezTo>
                  <a:pt x="1322" y="2295"/>
                  <a:pt x="1312" y="2325"/>
                  <a:pt x="1300" y="2354"/>
                </a:cubicBezTo>
                <a:cubicBezTo>
                  <a:pt x="1296" y="2365"/>
                  <a:pt x="1289" y="2374"/>
                  <a:pt x="1283" y="2385"/>
                </a:cubicBezTo>
                <a:cubicBezTo>
                  <a:pt x="1282" y="2387"/>
                  <a:pt x="1280" y="2389"/>
                  <a:pt x="1279" y="2391"/>
                </a:cubicBezTo>
                <a:cubicBezTo>
                  <a:pt x="1273" y="2411"/>
                  <a:pt x="1268" y="2431"/>
                  <a:pt x="1261" y="2450"/>
                </a:cubicBezTo>
                <a:cubicBezTo>
                  <a:pt x="1253" y="2473"/>
                  <a:pt x="1242" y="2495"/>
                  <a:pt x="1235" y="2518"/>
                </a:cubicBezTo>
                <a:cubicBezTo>
                  <a:pt x="1229" y="2539"/>
                  <a:pt x="1227" y="2561"/>
                  <a:pt x="1223" y="2583"/>
                </a:cubicBezTo>
                <a:cubicBezTo>
                  <a:pt x="1221" y="2600"/>
                  <a:pt x="1219" y="2617"/>
                  <a:pt x="1217" y="2634"/>
                </a:cubicBezTo>
                <a:cubicBezTo>
                  <a:pt x="1215" y="2648"/>
                  <a:pt x="1214" y="2662"/>
                  <a:pt x="1214" y="2676"/>
                </a:cubicBezTo>
                <a:cubicBezTo>
                  <a:pt x="1214" y="2693"/>
                  <a:pt x="1217" y="2709"/>
                  <a:pt x="1205" y="2725"/>
                </a:cubicBezTo>
                <a:cubicBezTo>
                  <a:pt x="1198" y="2736"/>
                  <a:pt x="1197" y="2752"/>
                  <a:pt x="1196" y="2766"/>
                </a:cubicBezTo>
                <a:cubicBezTo>
                  <a:pt x="1193" y="2794"/>
                  <a:pt x="1191" y="2822"/>
                  <a:pt x="1188" y="2850"/>
                </a:cubicBezTo>
                <a:cubicBezTo>
                  <a:pt x="1188" y="2854"/>
                  <a:pt x="1186" y="2858"/>
                  <a:pt x="1184" y="2862"/>
                </a:cubicBezTo>
                <a:cubicBezTo>
                  <a:pt x="1181" y="2870"/>
                  <a:pt x="1177" y="2877"/>
                  <a:pt x="1175" y="2885"/>
                </a:cubicBezTo>
                <a:cubicBezTo>
                  <a:pt x="1173" y="2895"/>
                  <a:pt x="1170" y="2905"/>
                  <a:pt x="1171" y="2916"/>
                </a:cubicBezTo>
                <a:cubicBezTo>
                  <a:pt x="1172" y="2934"/>
                  <a:pt x="1173" y="2951"/>
                  <a:pt x="1185" y="2967"/>
                </a:cubicBezTo>
                <a:cubicBezTo>
                  <a:pt x="1203" y="2992"/>
                  <a:pt x="1218" y="3019"/>
                  <a:pt x="1228" y="3048"/>
                </a:cubicBezTo>
                <a:cubicBezTo>
                  <a:pt x="1233" y="3064"/>
                  <a:pt x="1227" y="3086"/>
                  <a:pt x="1222" y="3104"/>
                </a:cubicBezTo>
                <a:cubicBezTo>
                  <a:pt x="1211" y="3147"/>
                  <a:pt x="1210" y="3192"/>
                  <a:pt x="1200" y="3234"/>
                </a:cubicBezTo>
                <a:cubicBezTo>
                  <a:pt x="1191" y="3273"/>
                  <a:pt x="1200" y="3312"/>
                  <a:pt x="1184" y="3349"/>
                </a:cubicBezTo>
                <a:cubicBezTo>
                  <a:pt x="1179" y="3362"/>
                  <a:pt x="1181" y="3378"/>
                  <a:pt x="1180" y="3393"/>
                </a:cubicBezTo>
                <a:cubicBezTo>
                  <a:pt x="1177" y="3433"/>
                  <a:pt x="1174" y="3474"/>
                  <a:pt x="1171" y="3514"/>
                </a:cubicBezTo>
                <a:cubicBezTo>
                  <a:pt x="1170" y="3526"/>
                  <a:pt x="1169" y="3539"/>
                  <a:pt x="1165" y="3549"/>
                </a:cubicBezTo>
                <a:cubicBezTo>
                  <a:pt x="1151" y="3578"/>
                  <a:pt x="1133" y="3606"/>
                  <a:pt x="1120" y="3635"/>
                </a:cubicBezTo>
                <a:cubicBezTo>
                  <a:pt x="1103" y="3673"/>
                  <a:pt x="1085" y="3711"/>
                  <a:pt x="1085" y="3755"/>
                </a:cubicBezTo>
                <a:cubicBezTo>
                  <a:pt x="1085" y="3797"/>
                  <a:pt x="1081" y="3839"/>
                  <a:pt x="1080" y="3881"/>
                </a:cubicBezTo>
                <a:cubicBezTo>
                  <a:pt x="1079" y="3890"/>
                  <a:pt x="1082" y="3900"/>
                  <a:pt x="1083" y="3914"/>
                </a:cubicBezTo>
                <a:cubicBezTo>
                  <a:pt x="1107" y="3897"/>
                  <a:pt x="1126" y="3880"/>
                  <a:pt x="1147" y="3870"/>
                </a:cubicBezTo>
                <a:cubicBezTo>
                  <a:pt x="1176" y="3856"/>
                  <a:pt x="1195" y="3825"/>
                  <a:pt x="1231" y="3823"/>
                </a:cubicBezTo>
                <a:cubicBezTo>
                  <a:pt x="1234" y="3823"/>
                  <a:pt x="1238" y="3821"/>
                  <a:pt x="1238" y="3820"/>
                </a:cubicBezTo>
                <a:cubicBezTo>
                  <a:pt x="1243" y="3792"/>
                  <a:pt x="1269" y="3794"/>
                  <a:pt x="1287" y="3786"/>
                </a:cubicBezTo>
                <a:cubicBezTo>
                  <a:pt x="1318" y="3772"/>
                  <a:pt x="1333" y="3747"/>
                  <a:pt x="1336" y="3715"/>
                </a:cubicBezTo>
                <a:cubicBezTo>
                  <a:pt x="1338" y="3693"/>
                  <a:pt x="1336" y="3670"/>
                  <a:pt x="1337" y="3648"/>
                </a:cubicBezTo>
                <a:cubicBezTo>
                  <a:pt x="1338" y="3634"/>
                  <a:pt x="1335" y="3616"/>
                  <a:pt x="1342" y="3606"/>
                </a:cubicBezTo>
                <a:cubicBezTo>
                  <a:pt x="1349" y="3597"/>
                  <a:pt x="1367" y="3594"/>
                  <a:pt x="1381" y="3590"/>
                </a:cubicBezTo>
                <a:cubicBezTo>
                  <a:pt x="1396" y="3586"/>
                  <a:pt x="1413" y="3584"/>
                  <a:pt x="1429" y="3581"/>
                </a:cubicBezTo>
                <a:cubicBezTo>
                  <a:pt x="1442" y="3578"/>
                  <a:pt x="1469" y="3538"/>
                  <a:pt x="1471" y="3523"/>
                </a:cubicBezTo>
                <a:cubicBezTo>
                  <a:pt x="1473" y="3506"/>
                  <a:pt x="1478" y="3489"/>
                  <a:pt x="1481" y="3471"/>
                </a:cubicBezTo>
                <a:cubicBezTo>
                  <a:pt x="1482" y="3465"/>
                  <a:pt x="1483" y="3459"/>
                  <a:pt x="1480" y="3454"/>
                </a:cubicBezTo>
                <a:cubicBezTo>
                  <a:pt x="1468" y="3425"/>
                  <a:pt x="1489" y="3408"/>
                  <a:pt x="1502" y="3389"/>
                </a:cubicBezTo>
                <a:cubicBezTo>
                  <a:pt x="1507" y="3382"/>
                  <a:pt x="1511" y="3374"/>
                  <a:pt x="1517" y="3368"/>
                </a:cubicBezTo>
                <a:cubicBezTo>
                  <a:pt x="1532" y="3350"/>
                  <a:pt x="1547" y="3333"/>
                  <a:pt x="1564" y="3316"/>
                </a:cubicBezTo>
                <a:cubicBezTo>
                  <a:pt x="1603" y="3277"/>
                  <a:pt x="1643" y="3238"/>
                  <a:pt x="1683" y="3199"/>
                </a:cubicBezTo>
                <a:cubicBezTo>
                  <a:pt x="1698" y="3184"/>
                  <a:pt x="1716" y="3172"/>
                  <a:pt x="1733" y="3158"/>
                </a:cubicBezTo>
                <a:cubicBezTo>
                  <a:pt x="1749" y="3143"/>
                  <a:pt x="1763" y="3128"/>
                  <a:pt x="1780" y="3114"/>
                </a:cubicBezTo>
                <a:cubicBezTo>
                  <a:pt x="1792" y="3104"/>
                  <a:pt x="1806" y="3096"/>
                  <a:pt x="1820" y="3087"/>
                </a:cubicBezTo>
                <a:cubicBezTo>
                  <a:pt x="1853" y="3065"/>
                  <a:pt x="1886" y="3042"/>
                  <a:pt x="1921" y="3021"/>
                </a:cubicBezTo>
                <a:cubicBezTo>
                  <a:pt x="1939" y="3010"/>
                  <a:pt x="1959" y="3002"/>
                  <a:pt x="1978" y="2991"/>
                </a:cubicBezTo>
                <a:cubicBezTo>
                  <a:pt x="1989" y="2985"/>
                  <a:pt x="1998" y="2977"/>
                  <a:pt x="2008" y="2970"/>
                </a:cubicBezTo>
                <a:cubicBezTo>
                  <a:pt x="2010" y="2968"/>
                  <a:pt x="2012" y="2966"/>
                  <a:pt x="2014" y="2965"/>
                </a:cubicBezTo>
                <a:cubicBezTo>
                  <a:pt x="2052" y="2950"/>
                  <a:pt x="2090" y="2935"/>
                  <a:pt x="2128" y="2920"/>
                </a:cubicBezTo>
                <a:cubicBezTo>
                  <a:pt x="2153" y="2910"/>
                  <a:pt x="2179" y="2901"/>
                  <a:pt x="2204" y="2890"/>
                </a:cubicBezTo>
                <a:cubicBezTo>
                  <a:pt x="2218" y="2884"/>
                  <a:pt x="2231" y="2874"/>
                  <a:pt x="2248" y="2881"/>
                </a:cubicBezTo>
                <a:cubicBezTo>
                  <a:pt x="2251" y="2882"/>
                  <a:pt x="2256" y="2881"/>
                  <a:pt x="2258" y="2879"/>
                </a:cubicBezTo>
                <a:cubicBezTo>
                  <a:pt x="2286" y="2853"/>
                  <a:pt x="2325" y="2855"/>
                  <a:pt x="2359" y="2845"/>
                </a:cubicBezTo>
                <a:cubicBezTo>
                  <a:pt x="2391" y="2835"/>
                  <a:pt x="2425" y="2834"/>
                  <a:pt x="2458" y="2826"/>
                </a:cubicBezTo>
                <a:cubicBezTo>
                  <a:pt x="2469" y="2823"/>
                  <a:pt x="2482" y="2812"/>
                  <a:pt x="2488" y="2801"/>
                </a:cubicBezTo>
                <a:cubicBezTo>
                  <a:pt x="2498" y="2785"/>
                  <a:pt x="2506" y="2770"/>
                  <a:pt x="2528" y="2766"/>
                </a:cubicBezTo>
                <a:cubicBezTo>
                  <a:pt x="2537" y="2765"/>
                  <a:pt x="2544" y="2755"/>
                  <a:pt x="2554" y="2752"/>
                </a:cubicBezTo>
                <a:cubicBezTo>
                  <a:pt x="2571" y="2747"/>
                  <a:pt x="2589" y="2743"/>
                  <a:pt x="2607" y="2740"/>
                </a:cubicBezTo>
                <a:cubicBezTo>
                  <a:pt x="2642" y="2732"/>
                  <a:pt x="2677" y="2728"/>
                  <a:pt x="2710" y="2718"/>
                </a:cubicBezTo>
                <a:cubicBezTo>
                  <a:pt x="2760" y="2704"/>
                  <a:pt x="2807" y="2684"/>
                  <a:pt x="2843" y="2643"/>
                </a:cubicBezTo>
                <a:cubicBezTo>
                  <a:pt x="2853" y="2632"/>
                  <a:pt x="2868" y="2621"/>
                  <a:pt x="2883" y="2616"/>
                </a:cubicBezTo>
                <a:cubicBezTo>
                  <a:pt x="2912" y="2605"/>
                  <a:pt x="2944" y="2601"/>
                  <a:pt x="2973" y="2590"/>
                </a:cubicBezTo>
                <a:cubicBezTo>
                  <a:pt x="3006" y="2579"/>
                  <a:pt x="3039" y="2567"/>
                  <a:pt x="3068" y="2549"/>
                </a:cubicBezTo>
                <a:cubicBezTo>
                  <a:pt x="3081" y="2541"/>
                  <a:pt x="3087" y="2520"/>
                  <a:pt x="3095" y="2505"/>
                </a:cubicBezTo>
                <a:cubicBezTo>
                  <a:pt x="3107" y="2478"/>
                  <a:pt x="3118" y="2451"/>
                  <a:pt x="3129" y="2424"/>
                </a:cubicBezTo>
                <a:cubicBezTo>
                  <a:pt x="3136" y="2406"/>
                  <a:pt x="3146" y="2388"/>
                  <a:pt x="3134" y="2368"/>
                </a:cubicBezTo>
                <a:cubicBezTo>
                  <a:pt x="3124" y="2351"/>
                  <a:pt x="3113" y="2336"/>
                  <a:pt x="3105" y="2319"/>
                </a:cubicBezTo>
                <a:cubicBezTo>
                  <a:pt x="3098" y="2307"/>
                  <a:pt x="3095" y="2294"/>
                  <a:pt x="3090" y="2282"/>
                </a:cubicBezTo>
                <a:cubicBezTo>
                  <a:pt x="3089" y="2277"/>
                  <a:pt x="3086" y="2273"/>
                  <a:pt x="3083" y="2270"/>
                </a:cubicBezTo>
                <a:cubicBezTo>
                  <a:pt x="3054" y="2234"/>
                  <a:pt x="3024" y="2199"/>
                  <a:pt x="2996" y="2162"/>
                </a:cubicBezTo>
                <a:cubicBezTo>
                  <a:pt x="2943" y="2093"/>
                  <a:pt x="2913" y="2012"/>
                  <a:pt x="2884" y="1931"/>
                </a:cubicBezTo>
                <a:cubicBezTo>
                  <a:pt x="2872" y="1899"/>
                  <a:pt x="2854" y="1870"/>
                  <a:pt x="2842" y="1839"/>
                </a:cubicBezTo>
                <a:cubicBezTo>
                  <a:pt x="2821" y="1780"/>
                  <a:pt x="2801" y="1721"/>
                  <a:pt x="2783" y="1661"/>
                </a:cubicBezTo>
                <a:cubicBezTo>
                  <a:pt x="2776" y="1635"/>
                  <a:pt x="2774" y="1606"/>
                  <a:pt x="2770" y="1579"/>
                </a:cubicBezTo>
                <a:cubicBezTo>
                  <a:pt x="2764" y="1531"/>
                  <a:pt x="2757" y="1483"/>
                  <a:pt x="2751" y="1435"/>
                </a:cubicBezTo>
                <a:cubicBezTo>
                  <a:pt x="2747" y="1404"/>
                  <a:pt x="2739" y="1373"/>
                  <a:pt x="2742" y="1342"/>
                </a:cubicBezTo>
                <a:cubicBezTo>
                  <a:pt x="2746" y="1306"/>
                  <a:pt x="2721" y="1290"/>
                  <a:pt x="2706" y="1266"/>
                </a:cubicBezTo>
                <a:cubicBezTo>
                  <a:pt x="2685" y="1229"/>
                  <a:pt x="2666" y="1191"/>
                  <a:pt x="2653" y="1151"/>
                </a:cubicBezTo>
                <a:cubicBezTo>
                  <a:pt x="2637" y="1106"/>
                  <a:pt x="2628" y="1059"/>
                  <a:pt x="2616" y="1013"/>
                </a:cubicBezTo>
                <a:cubicBezTo>
                  <a:pt x="2614" y="1005"/>
                  <a:pt x="2616" y="996"/>
                  <a:pt x="2615" y="987"/>
                </a:cubicBezTo>
                <a:cubicBezTo>
                  <a:pt x="2614" y="974"/>
                  <a:pt x="2611" y="964"/>
                  <a:pt x="2595" y="961"/>
                </a:cubicBezTo>
                <a:cubicBezTo>
                  <a:pt x="2591" y="960"/>
                  <a:pt x="2586" y="953"/>
                  <a:pt x="2584" y="948"/>
                </a:cubicBezTo>
                <a:cubicBezTo>
                  <a:pt x="2580" y="938"/>
                  <a:pt x="2578" y="927"/>
                  <a:pt x="2575" y="917"/>
                </a:cubicBezTo>
                <a:cubicBezTo>
                  <a:pt x="2570" y="895"/>
                  <a:pt x="2557" y="886"/>
                  <a:pt x="2533" y="886"/>
                </a:cubicBezTo>
                <a:cubicBezTo>
                  <a:pt x="2500" y="887"/>
                  <a:pt x="2493" y="875"/>
                  <a:pt x="2495" y="842"/>
                </a:cubicBezTo>
                <a:cubicBezTo>
                  <a:pt x="2496" y="832"/>
                  <a:pt x="2490" y="821"/>
                  <a:pt x="2488" y="810"/>
                </a:cubicBezTo>
                <a:cubicBezTo>
                  <a:pt x="2483" y="781"/>
                  <a:pt x="2494" y="763"/>
                  <a:pt x="2522" y="753"/>
                </a:cubicBezTo>
                <a:cubicBezTo>
                  <a:pt x="2576" y="734"/>
                  <a:pt x="2631" y="714"/>
                  <a:pt x="2685" y="695"/>
                </a:cubicBezTo>
                <a:cubicBezTo>
                  <a:pt x="2698" y="690"/>
                  <a:pt x="2700" y="682"/>
                  <a:pt x="2700" y="670"/>
                </a:cubicBezTo>
                <a:cubicBezTo>
                  <a:pt x="2702" y="638"/>
                  <a:pt x="2699" y="605"/>
                  <a:pt x="2708" y="575"/>
                </a:cubicBezTo>
                <a:cubicBezTo>
                  <a:pt x="2724" y="523"/>
                  <a:pt x="2716" y="466"/>
                  <a:pt x="2740" y="416"/>
                </a:cubicBezTo>
                <a:cubicBezTo>
                  <a:pt x="2745" y="406"/>
                  <a:pt x="2742" y="388"/>
                  <a:pt x="2737" y="377"/>
                </a:cubicBezTo>
                <a:cubicBezTo>
                  <a:pt x="2725" y="352"/>
                  <a:pt x="2709" y="329"/>
                  <a:pt x="2695" y="305"/>
                </a:cubicBezTo>
                <a:cubicBezTo>
                  <a:pt x="2676" y="272"/>
                  <a:pt x="2664" y="239"/>
                  <a:pt x="2662" y="199"/>
                </a:cubicBezTo>
                <a:cubicBezTo>
                  <a:pt x="2660" y="150"/>
                  <a:pt x="2684" y="113"/>
                  <a:pt x="2706" y="74"/>
                </a:cubicBezTo>
                <a:cubicBezTo>
                  <a:pt x="2720" y="49"/>
                  <a:pt x="2736" y="25"/>
                  <a:pt x="2751" y="0"/>
                </a:cubicBezTo>
                <a:cubicBezTo>
                  <a:pt x="3490" y="0"/>
                  <a:pt x="4228" y="0"/>
                  <a:pt x="4967" y="0"/>
                </a:cubicBezTo>
                <a:cubicBezTo>
                  <a:pt x="4975" y="15"/>
                  <a:pt x="4985" y="30"/>
                  <a:pt x="4991" y="45"/>
                </a:cubicBezTo>
                <a:cubicBezTo>
                  <a:pt x="5014" y="101"/>
                  <a:pt x="5028" y="158"/>
                  <a:pt x="5038" y="217"/>
                </a:cubicBezTo>
                <a:cubicBezTo>
                  <a:pt x="5052" y="299"/>
                  <a:pt x="5037" y="380"/>
                  <a:pt x="5031" y="461"/>
                </a:cubicBezTo>
                <a:cubicBezTo>
                  <a:pt x="5030" y="473"/>
                  <a:pt x="5027" y="485"/>
                  <a:pt x="5023" y="496"/>
                </a:cubicBezTo>
                <a:cubicBezTo>
                  <a:pt x="5017" y="521"/>
                  <a:pt x="5020" y="546"/>
                  <a:pt x="5005" y="570"/>
                </a:cubicBezTo>
                <a:cubicBezTo>
                  <a:pt x="4995" y="585"/>
                  <a:pt x="4998" y="608"/>
                  <a:pt x="4993" y="626"/>
                </a:cubicBezTo>
                <a:cubicBezTo>
                  <a:pt x="4979" y="671"/>
                  <a:pt x="4961" y="716"/>
                  <a:pt x="4949" y="762"/>
                </a:cubicBezTo>
                <a:cubicBezTo>
                  <a:pt x="4944" y="784"/>
                  <a:pt x="4941" y="809"/>
                  <a:pt x="4956" y="830"/>
                </a:cubicBezTo>
                <a:cubicBezTo>
                  <a:pt x="4979" y="860"/>
                  <a:pt x="4986" y="895"/>
                  <a:pt x="4987" y="930"/>
                </a:cubicBezTo>
                <a:cubicBezTo>
                  <a:pt x="4988" y="957"/>
                  <a:pt x="4981" y="984"/>
                  <a:pt x="4978" y="1011"/>
                </a:cubicBezTo>
                <a:cubicBezTo>
                  <a:pt x="4973" y="1058"/>
                  <a:pt x="4968" y="1104"/>
                  <a:pt x="4964" y="1151"/>
                </a:cubicBezTo>
                <a:cubicBezTo>
                  <a:pt x="4959" y="1206"/>
                  <a:pt x="4957" y="1261"/>
                  <a:pt x="4951" y="1315"/>
                </a:cubicBezTo>
                <a:cubicBezTo>
                  <a:pt x="4947" y="1345"/>
                  <a:pt x="4940" y="1375"/>
                  <a:pt x="4932" y="1404"/>
                </a:cubicBezTo>
                <a:cubicBezTo>
                  <a:pt x="4926" y="1424"/>
                  <a:pt x="4919" y="1446"/>
                  <a:pt x="4907" y="1462"/>
                </a:cubicBezTo>
                <a:cubicBezTo>
                  <a:pt x="4880" y="1496"/>
                  <a:pt x="4854" y="1531"/>
                  <a:pt x="4816" y="1553"/>
                </a:cubicBezTo>
                <a:cubicBezTo>
                  <a:pt x="4812" y="1555"/>
                  <a:pt x="4808" y="1559"/>
                  <a:pt x="4807" y="1563"/>
                </a:cubicBezTo>
                <a:cubicBezTo>
                  <a:pt x="4796" y="1599"/>
                  <a:pt x="4786" y="1636"/>
                  <a:pt x="4776" y="1673"/>
                </a:cubicBezTo>
                <a:cubicBezTo>
                  <a:pt x="4773" y="1686"/>
                  <a:pt x="4772" y="1699"/>
                  <a:pt x="4770" y="1712"/>
                </a:cubicBezTo>
                <a:cubicBezTo>
                  <a:pt x="4767" y="1726"/>
                  <a:pt x="4761" y="1738"/>
                  <a:pt x="4759" y="1752"/>
                </a:cubicBezTo>
                <a:cubicBezTo>
                  <a:pt x="4757" y="1770"/>
                  <a:pt x="4759" y="1788"/>
                  <a:pt x="4758" y="1806"/>
                </a:cubicBezTo>
                <a:cubicBezTo>
                  <a:pt x="4758" y="1846"/>
                  <a:pt x="4756" y="1886"/>
                  <a:pt x="4755" y="1926"/>
                </a:cubicBezTo>
                <a:cubicBezTo>
                  <a:pt x="4755" y="1939"/>
                  <a:pt x="4760" y="1946"/>
                  <a:pt x="4774" y="1947"/>
                </a:cubicBezTo>
                <a:cubicBezTo>
                  <a:pt x="4780" y="1948"/>
                  <a:pt x="4788" y="1953"/>
                  <a:pt x="4791" y="1959"/>
                </a:cubicBezTo>
                <a:cubicBezTo>
                  <a:pt x="4805" y="1981"/>
                  <a:pt x="4817" y="2004"/>
                  <a:pt x="4828" y="2027"/>
                </a:cubicBezTo>
                <a:cubicBezTo>
                  <a:pt x="4850" y="2074"/>
                  <a:pt x="4869" y="2122"/>
                  <a:pt x="4891" y="2169"/>
                </a:cubicBezTo>
                <a:cubicBezTo>
                  <a:pt x="4913" y="2217"/>
                  <a:pt x="4935" y="2265"/>
                  <a:pt x="4960" y="2311"/>
                </a:cubicBezTo>
                <a:cubicBezTo>
                  <a:pt x="4988" y="2362"/>
                  <a:pt x="5004" y="2418"/>
                  <a:pt x="5038" y="2465"/>
                </a:cubicBezTo>
                <a:cubicBezTo>
                  <a:pt x="5043" y="2471"/>
                  <a:pt x="5053" y="2479"/>
                  <a:pt x="5061" y="2479"/>
                </a:cubicBezTo>
                <a:cubicBezTo>
                  <a:pt x="5084" y="2478"/>
                  <a:pt x="5106" y="2472"/>
                  <a:pt x="5129" y="2469"/>
                </a:cubicBezTo>
                <a:cubicBezTo>
                  <a:pt x="5182" y="2464"/>
                  <a:pt x="5232" y="2446"/>
                  <a:pt x="5285" y="2443"/>
                </a:cubicBezTo>
                <a:cubicBezTo>
                  <a:pt x="5348" y="2440"/>
                  <a:pt x="5409" y="2419"/>
                  <a:pt x="5473" y="2414"/>
                </a:cubicBezTo>
                <a:cubicBezTo>
                  <a:pt x="5504" y="2411"/>
                  <a:pt x="5537" y="2398"/>
                  <a:pt x="5563" y="2377"/>
                </a:cubicBezTo>
                <a:cubicBezTo>
                  <a:pt x="5592" y="2353"/>
                  <a:pt x="5663" y="2343"/>
                  <a:pt x="5688" y="2361"/>
                </a:cubicBezTo>
                <a:cubicBezTo>
                  <a:pt x="5723" y="2387"/>
                  <a:pt x="5757" y="2415"/>
                  <a:pt x="5790" y="2443"/>
                </a:cubicBezTo>
                <a:cubicBezTo>
                  <a:pt x="5814" y="2463"/>
                  <a:pt x="5840" y="2482"/>
                  <a:pt x="5862" y="2506"/>
                </a:cubicBezTo>
                <a:cubicBezTo>
                  <a:pt x="5902" y="2548"/>
                  <a:pt x="5948" y="2584"/>
                  <a:pt x="5990" y="2625"/>
                </a:cubicBezTo>
                <a:cubicBezTo>
                  <a:pt x="6011" y="2646"/>
                  <a:pt x="6031" y="2668"/>
                  <a:pt x="6048" y="2694"/>
                </a:cubicBezTo>
                <a:cubicBezTo>
                  <a:pt x="6072" y="2731"/>
                  <a:pt x="6106" y="2762"/>
                  <a:pt x="6135" y="2796"/>
                </a:cubicBezTo>
                <a:cubicBezTo>
                  <a:pt x="6144" y="2806"/>
                  <a:pt x="6153" y="2815"/>
                  <a:pt x="6162" y="2826"/>
                </a:cubicBezTo>
                <a:cubicBezTo>
                  <a:pt x="6198" y="2869"/>
                  <a:pt x="6235" y="2911"/>
                  <a:pt x="6269" y="2956"/>
                </a:cubicBezTo>
                <a:cubicBezTo>
                  <a:pt x="6298" y="2994"/>
                  <a:pt x="6323" y="3034"/>
                  <a:pt x="6349" y="3073"/>
                </a:cubicBezTo>
                <a:cubicBezTo>
                  <a:pt x="6368" y="3101"/>
                  <a:pt x="6387" y="3127"/>
                  <a:pt x="6402" y="3156"/>
                </a:cubicBezTo>
                <a:cubicBezTo>
                  <a:pt x="6424" y="3198"/>
                  <a:pt x="6443" y="3242"/>
                  <a:pt x="6461" y="3285"/>
                </a:cubicBezTo>
                <a:cubicBezTo>
                  <a:pt x="6479" y="3328"/>
                  <a:pt x="6494" y="3371"/>
                  <a:pt x="6509" y="3414"/>
                </a:cubicBezTo>
                <a:cubicBezTo>
                  <a:pt x="6516" y="3434"/>
                  <a:pt x="6518" y="3455"/>
                  <a:pt x="6524" y="3475"/>
                </a:cubicBezTo>
                <a:cubicBezTo>
                  <a:pt x="6533" y="3514"/>
                  <a:pt x="6545" y="3553"/>
                  <a:pt x="6553" y="3592"/>
                </a:cubicBezTo>
                <a:cubicBezTo>
                  <a:pt x="6557" y="3612"/>
                  <a:pt x="6556" y="3632"/>
                  <a:pt x="6558" y="3652"/>
                </a:cubicBezTo>
                <a:cubicBezTo>
                  <a:pt x="6565" y="3703"/>
                  <a:pt x="6574" y="3753"/>
                  <a:pt x="6578" y="3804"/>
                </a:cubicBezTo>
                <a:cubicBezTo>
                  <a:pt x="6582" y="3857"/>
                  <a:pt x="6582" y="3910"/>
                  <a:pt x="6583" y="3964"/>
                </a:cubicBezTo>
                <a:cubicBezTo>
                  <a:pt x="4388" y="3964"/>
                  <a:pt x="2194" y="3964"/>
                  <a:pt x="0" y="3964"/>
                </a:cubicBezTo>
                <a:close/>
                <a:moveTo>
                  <a:pt x="2737" y="1249"/>
                </a:moveTo>
                <a:cubicBezTo>
                  <a:pt x="2740" y="1215"/>
                  <a:pt x="2742" y="1184"/>
                  <a:pt x="2746" y="1153"/>
                </a:cubicBezTo>
                <a:cubicBezTo>
                  <a:pt x="2749" y="1134"/>
                  <a:pt x="2756" y="1115"/>
                  <a:pt x="2757" y="1095"/>
                </a:cubicBezTo>
                <a:cubicBezTo>
                  <a:pt x="2758" y="1069"/>
                  <a:pt x="2751" y="1042"/>
                  <a:pt x="2755" y="1016"/>
                </a:cubicBezTo>
                <a:cubicBezTo>
                  <a:pt x="2760" y="992"/>
                  <a:pt x="2747" y="973"/>
                  <a:pt x="2748" y="951"/>
                </a:cubicBezTo>
                <a:cubicBezTo>
                  <a:pt x="2748" y="947"/>
                  <a:pt x="2745" y="940"/>
                  <a:pt x="2742" y="939"/>
                </a:cubicBezTo>
                <a:cubicBezTo>
                  <a:pt x="2719" y="932"/>
                  <a:pt x="2695" y="926"/>
                  <a:pt x="2665" y="918"/>
                </a:cubicBezTo>
                <a:cubicBezTo>
                  <a:pt x="2677" y="943"/>
                  <a:pt x="2664" y="951"/>
                  <a:pt x="2652" y="960"/>
                </a:cubicBezTo>
                <a:cubicBezTo>
                  <a:pt x="2648" y="964"/>
                  <a:pt x="2642" y="969"/>
                  <a:pt x="2642" y="973"/>
                </a:cubicBezTo>
                <a:cubicBezTo>
                  <a:pt x="2643" y="999"/>
                  <a:pt x="2644" y="1025"/>
                  <a:pt x="2649" y="1050"/>
                </a:cubicBezTo>
                <a:cubicBezTo>
                  <a:pt x="2654" y="1076"/>
                  <a:pt x="2664" y="1100"/>
                  <a:pt x="2671" y="1126"/>
                </a:cubicBezTo>
                <a:cubicBezTo>
                  <a:pt x="2682" y="1166"/>
                  <a:pt x="2702" y="1203"/>
                  <a:pt x="2722" y="1239"/>
                </a:cubicBezTo>
                <a:cubicBezTo>
                  <a:pt x="2725" y="1243"/>
                  <a:pt x="2731" y="1245"/>
                  <a:pt x="2737" y="1249"/>
                </a:cubicBezTo>
                <a:close/>
              </a:path>
            </a:pathLst>
          </a:custGeom>
          <a:solidFill>
            <a:srgbClr val="0D0B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Phone 2">
            <a:extLst>
              <a:ext uri="{FF2B5EF4-FFF2-40B4-BE49-F238E27FC236}">
                <a16:creationId xmlns:a16="http://schemas.microsoft.com/office/drawing/2014/main" id="{5CDE2C26-3E9F-4D8E-B183-03AD76BB6A47}"/>
              </a:ext>
            </a:extLst>
          </p:cNvPr>
          <p:cNvSpPr>
            <a:spLocks noEditPoints="1"/>
          </p:cNvSpPr>
          <p:nvPr/>
        </p:nvSpPr>
        <p:spPr bwMode="auto">
          <a:xfrm>
            <a:off x="3428762" y="2435761"/>
            <a:ext cx="5963787" cy="3624466"/>
          </a:xfrm>
          <a:custGeom>
            <a:avLst/>
            <a:gdLst>
              <a:gd name="T0" fmla="*/ 130 w 6503"/>
              <a:gd name="T1" fmla="*/ 3784 h 3964"/>
              <a:gd name="T2" fmla="*/ 384 w 6503"/>
              <a:gd name="T3" fmla="*/ 3487 h 3964"/>
              <a:gd name="T4" fmla="*/ 670 w 6503"/>
              <a:gd name="T5" fmla="*/ 3205 h 3964"/>
              <a:gd name="T6" fmla="*/ 987 w 6503"/>
              <a:gd name="T7" fmla="*/ 2907 h 3964"/>
              <a:gd name="T8" fmla="*/ 1068 w 6503"/>
              <a:gd name="T9" fmla="*/ 2811 h 3964"/>
              <a:gd name="T10" fmla="*/ 1222 w 6503"/>
              <a:gd name="T11" fmla="*/ 2583 h 3964"/>
              <a:gd name="T12" fmla="*/ 1393 w 6503"/>
              <a:gd name="T13" fmla="*/ 2334 h 3964"/>
              <a:gd name="T14" fmla="*/ 1524 w 6503"/>
              <a:gd name="T15" fmla="*/ 2273 h 3964"/>
              <a:gd name="T16" fmla="*/ 1564 w 6503"/>
              <a:gd name="T17" fmla="*/ 1989 h 3964"/>
              <a:gd name="T18" fmla="*/ 1722 w 6503"/>
              <a:gd name="T19" fmla="*/ 1646 h 3964"/>
              <a:gd name="T20" fmla="*/ 1989 w 6503"/>
              <a:gd name="T21" fmla="*/ 1427 h 3964"/>
              <a:gd name="T22" fmla="*/ 2078 w 6503"/>
              <a:gd name="T23" fmla="*/ 1354 h 3964"/>
              <a:gd name="T24" fmla="*/ 2343 w 6503"/>
              <a:gd name="T25" fmla="*/ 1184 h 3964"/>
              <a:gd name="T26" fmla="*/ 2446 w 6503"/>
              <a:gd name="T27" fmla="*/ 1103 h 3964"/>
              <a:gd name="T28" fmla="*/ 2748 w 6503"/>
              <a:gd name="T29" fmla="*/ 963 h 3964"/>
              <a:gd name="T30" fmla="*/ 2996 w 6503"/>
              <a:gd name="T31" fmla="*/ 887 h 3964"/>
              <a:gd name="T32" fmla="*/ 3114 w 6503"/>
              <a:gd name="T33" fmla="*/ 914 h 3964"/>
              <a:gd name="T34" fmla="*/ 3171 w 6503"/>
              <a:gd name="T35" fmla="*/ 848 h 3964"/>
              <a:gd name="T36" fmla="*/ 3093 w 6503"/>
              <a:gd name="T37" fmla="*/ 738 h 3964"/>
              <a:gd name="T38" fmla="*/ 3161 w 6503"/>
              <a:gd name="T39" fmla="*/ 641 h 3964"/>
              <a:gd name="T40" fmla="*/ 3347 w 6503"/>
              <a:gd name="T41" fmla="*/ 427 h 3964"/>
              <a:gd name="T42" fmla="*/ 3333 w 6503"/>
              <a:gd name="T43" fmla="*/ 130 h 3964"/>
              <a:gd name="T44" fmla="*/ 5279 w 6503"/>
              <a:gd name="T45" fmla="*/ 0 h 3964"/>
              <a:gd name="T46" fmla="*/ 5469 w 6503"/>
              <a:gd name="T47" fmla="*/ 224 h 3964"/>
              <a:gd name="T48" fmla="*/ 5534 w 6503"/>
              <a:gd name="T49" fmla="*/ 516 h 3964"/>
              <a:gd name="T50" fmla="*/ 5436 w 6503"/>
              <a:gd name="T51" fmla="*/ 850 h 3964"/>
              <a:gd name="T52" fmla="*/ 5376 w 6503"/>
              <a:gd name="T53" fmla="*/ 1199 h 3964"/>
              <a:gd name="T54" fmla="*/ 5284 w 6503"/>
              <a:gd name="T55" fmla="*/ 1548 h 3964"/>
              <a:gd name="T56" fmla="*/ 5104 w 6503"/>
              <a:gd name="T57" fmla="*/ 1771 h 3964"/>
              <a:gd name="T58" fmla="*/ 5069 w 6503"/>
              <a:gd name="T59" fmla="*/ 2050 h 3964"/>
              <a:gd name="T60" fmla="*/ 5130 w 6503"/>
              <a:gd name="T61" fmla="*/ 2218 h 3964"/>
              <a:gd name="T62" fmla="*/ 5198 w 6503"/>
              <a:gd name="T63" fmla="*/ 2434 h 3964"/>
              <a:gd name="T64" fmla="*/ 5457 w 6503"/>
              <a:gd name="T65" fmla="*/ 2575 h 3964"/>
              <a:gd name="T66" fmla="*/ 5812 w 6503"/>
              <a:gd name="T67" fmla="*/ 2539 h 3964"/>
              <a:gd name="T68" fmla="*/ 6028 w 6503"/>
              <a:gd name="T69" fmla="*/ 2744 h 3964"/>
              <a:gd name="T70" fmla="*/ 6322 w 6503"/>
              <a:gd name="T71" fmla="*/ 3180 h 3964"/>
              <a:gd name="T72" fmla="*/ 6499 w 6503"/>
              <a:gd name="T73" fmla="*/ 3774 h 3964"/>
              <a:gd name="T74" fmla="*/ 2261 w 6503"/>
              <a:gd name="T75" fmla="*/ 2623 h 3964"/>
              <a:gd name="T76" fmla="*/ 2675 w 6503"/>
              <a:gd name="T77" fmla="*/ 2550 h 3964"/>
              <a:gd name="T78" fmla="*/ 2882 w 6503"/>
              <a:gd name="T79" fmla="*/ 2509 h 3964"/>
              <a:gd name="T80" fmla="*/ 3225 w 6503"/>
              <a:gd name="T81" fmla="*/ 2421 h 3964"/>
              <a:gd name="T82" fmla="*/ 3416 w 6503"/>
              <a:gd name="T83" fmla="*/ 2368 h 3964"/>
              <a:gd name="T84" fmla="*/ 3464 w 6503"/>
              <a:gd name="T85" fmla="*/ 2180 h 3964"/>
              <a:gd name="T86" fmla="*/ 3314 w 6503"/>
              <a:gd name="T87" fmla="*/ 1813 h 3964"/>
              <a:gd name="T88" fmla="*/ 3256 w 6503"/>
              <a:gd name="T89" fmla="*/ 1585 h 3964"/>
              <a:gd name="T90" fmla="*/ 3176 w 6503"/>
              <a:gd name="T91" fmla="*/ 1713 h 3964"/>
              <a:gd name="T92" fmla="*/ 3216 w 6503"/>
              <a:gd name="T93" fmla="*/ 1899 h 3964"/>
              <a:gd name="T94" fmla="*/ 3044 w 6503"/>
              <a:gd name="T95" fmla="*/ 1948 h 3964"/>
              <a:gd name="T96" fmla="*/ 2913 w 6503"/>
              <a:gd name="T97" fmla="*/ 2054 h 3964"/>
              <a:gd name="T98" fmla="*/ 2578 w 6503"/>
              <a:gd name="T99" fmla="*/ 2273 h 3964"/>
              <a:gd name="T100" fmla="*/ 2313 w 6503"/>
              <a:gd name="T101" fmla="*/ 2546 h 3964"/>
              <a:gd name="T102" fmla="*/ 3301 w 6503"/>
              <a:gd name="T103" fmla="*/ 837 h 3964"/>
              <a:gd name="T104" fmla="*/ 3232 w 6503"/>
              <a:gd name="T105" fmla="*/ 853 h 3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503" h="3964">
                <a:moveTo>
                  <a:pt x="0" y="3964"/>
                </a:moveTo>
                <a:cubicBezTo>
                  <a:pt x="14" y="3942"/>
                  <a:pt x="26" y="3920"/>
                  <a:pt x="42" y="3899"/>
                </a:cubicBezTo>
                <a:cubicBezTo>
                  <a:pt x="70" y="3860"/>
                  <a:pt x="100" y="3822"/>
                  <a:pt x="130" y="3784"/>
                </a:cubicBezTo>
                <a:cubicBezTo>
                  <a:pt x="158" y="3749"/>
                  <a:pt x="186" y="3715"/>
                  <a:pt x="214" y="3680"/>
                </a:cubicBezTo>
                <a:cubicBezTo>
                  <a:pt x="254" y="3632"/>
                  <a:pt x="295" y="3584"/>
                  <a:pt x="336" y="3536"/>
                </a:cubicBezTo>
                <a:cubicBezTo>
                  <a:pt x="351" y="3519"/>
                  <a:pt x="368" y="3503"/>
                  <a:pt x="384" y="3487"/>
                </a:cubicBezTo>
                <a:cubicBezTo>
                  <a:pt x="416" y="3453"/>
                  <a:pt x="447" y="3420"/>
                  <a:pt x="479" y="3387"/>
                </a:cubicBezTo>
                <a:cubicBezTo>
                  <a:pt x="504" y="3361"/>
                  <a:pt x="529" y="3334"/>
                  <a:pt x="555" y="3309"/>
                </a:cubicBezTo>
                <a:cubicBezTo>
                  <a:pt x="593" y="3274"/>
                  <a:pt x="632" y="3241"/>
                  <a:pt x="670" y="3205"/>
                </a:cubicBezTo>
                <a:cubicBezTo>
                  <a:pt x="707" y="3170"/>
                  <a:pt x="742" y="3131"/>
                  <a:pt x="781" y="3096"/>
                </a:cubicBezTo>
                <a:cubicBezTo>
                  <a:pt x="831" y="3050"/>
                  <a:pt x="883" y="3008"/>
                  <a:pt x="934" y="2963"/>
                </a:cubicBezTo>
                <a:cubicBezTo>
                  <a:pt x="953" y="2946"/>
                  <a:pt x="969" y="2925"/>
                  <a:pt x="987" y="2907"/>
                </a:cubicBezTo>
                <a:cubicBezTo>
                  <a:pt x="990" y="2903"/>
                  <a:pt x="993" y="2898"/>
                  <a:pt x="997" y="2897"/>
                </a:cubicBezTo>
                <a:cubicBezTo>
                  <a:pt x="1029" y="2892"/>
                  <a:pt x="1038" y="2861"/>
                  <a:pt x="1058" y="2842"/>
                </a:cubicBezTo>
                <a:cubicBezTo>
                  <a:pt x="1065" y="2835"/>
                  <a:pt x="1067" y="2822"/>
                  <a:pt x="1068" y="2811"/>
                </a:cubicBezTo>
                <a:cubicBezTo>
                  <a:pt x="1069" y="2787"/>
                  <a:pt x="1077" y="2768"/>
                  <a:pt x="1096" y="2752"/>
                </a:cubicBezTo>
                <a:cubicBezTo>
                  <a:pt x="1103" y="2747"/>
                  <a:pt x="1107" y="2738"/>
                  <a:pt x="1113" y="2731"/>
                </a:cubicBezTo>
                <a:cubicBezTo>
                  <a:pt x="1153" y="2684"/>
                  <a:pt x="1188" y="2634"/>
                  <a:pt x="1222" y="2583"/>
                </a:cubicBezTo>
                <a:cubicBezTo>
                  <a:pt x="1256" y="2534"/>
                  <a:pt x="1287" y="2483"/>
                  <a:pt x="1326" y="2437"/>
                </a:cubicBezTo>
                <a:cubicBezTo>
                  <a:pt x="1341" y="2418"/>
                  <a:pt x="1351" y="2395"/>
                  <a:pt x="1364" y="2374"/>
                </a:cubicBezTo>
                <a:cubicBezTo>
                  <a:pt x="1373" y="2360"/>
                  <a:pt x="1383" y="2347"/>
                  <a:pt x="1393" y="2334"/>
                </a:cubicBezTo>
                <a:cubicBezTo>
                  <a:pt x="1402" y="2321"/>
                  <a:pt x="1412" y="2308"/>
                  <a:pt x="1422" y="2295"/>
                </a:cubicBezTo>
                <a:cubicBezTo>
                  <a:pt x="1438" y="2273"/>
                  <a:pt x="1458" y="2265"/>
                  <a:pt x="1485" y="2278"/>
                </a:cubicBezTo>
                <a:cubicBezTo>
                  <a:pt x="1502" y="2286"/>
                  <a:pt x="1514" y="2282"/>
                  <a:pt x="1524" y="2273"/>
                </a:cubicBezTo>
                <a:cubicBezTo>
                  <a:pt x="1538" y="2261"/>
                  <a:pt x="1552" y="2247"/>
                  <a:pt x="1550" y="2226"/>
                </a:cubicBezTo>
                <a:cubicBezTo>
                  <a:pt x="1548" y="2199"/>
                  <a:pt x="1547" y="2173"/>
                  <a:pt x="1545" y="2146"/>
                </a:cubicBezTo>
                <a:cubicBezTo>
                  <a:pt x="1542" y="2093"/>
                  <a:pt x="1551" y="2041"/>
                  <a:pt x="1564" y="1989"/>
                </a:cubicBezTo>
                <a:cubicBezTo>
                  <a:pt x="1580" y="1931"/>
                  <a:pt x="1606" y="1877"/>
                  <a:pt x="1631" y="1824"/>
                </a:cubicBezTo>
                <a:cubicBezTo>
                  <a:pt x="1649" y="1784"/>
                  <a:pt x="1673" y="1746"/>
                  <a:pt x="1693" y="1707"/>
                </a:cubicBezTo>
                <a:cubicBezTo>
                  <a:pt x="1704" y="1687"/>
                  <a:pt x="1711" y="1665"/>
                  <a:pt x="1722" y="1646"/>
                </a:cubicBezTo>
                <a:cubicBezTo>
                  <a:pt x="1735" y="1622"/>
                  <a:pt x="1749" y="1599"/>
                  <a:pt x="1765" y="1577"/>
                </a:cubicBezTo>
                <a:cubicBezTo>
                  <a:pt x="1796" y="1535"/>
                  <a:pt x="1836" y="1504"/>
                  <a:pt x="1880" y="1476"/>
                </a:cubicBezTo>
                <a:cubicBezTo>
                  <a:pt x="1915" y="1454"/>
                  <a:pt x="1952" y="1443"/>
                  <a:pt x="1989" y="1427"/>
                </a:cubicBezTo>
                <a:cubicBezTo>
                  <a:pt x="2011" y="1418"/>
                  <a:pt x="2027" y="1395"/>
                  <a:pt x="2046" y="1379"/>
                </a:cubicBezTo>
                <a:cubicBezTo>
                  <a:pt x="2054" y="1372"/>
                  <a:pt x="2062" y="1366"/>
                  <a:pt x="2070" y="1360"/>
                </a:cubicBezTo>
                <a:cubicBezTo>
                  <a:pt x="2073" y="1358"/>
                  <a:pt x="2077" y="1357"/>
                  <a:pt x="2078" y="1354"/>
                </a:cubicBezTo>
                <a:cubicBezTo>
                  <a:pt x="2100" y="1319"/>
                  <a:pt x="2131" y="1293"/>
                  <a:pt x="2159" y="1263"/>
                </a:cubicBezTo>
                <a:cubicBezTo>
                  <a:pt x="2188" y="1232"/>
                  <a:pt x="2225" y="1209"/>
                  <a:pt x="2263" y="1188"/>
                </a:cubicBezTo>
                <a:cubicBezTo>
                  <a:pt x="2288" y="1174"/>
                  <a:pt x="2316" y="1176"/>
                  <a:pt x="2343" y="1184"/>
                </a:cubicBezTo>
                <a:cubicBezTo>
                  <a:pt x="2356" y="1187"/>
                  <a:pt x="2365" y="1187"/>
                  <a:pt x="2374" y="1173"/>
                </a:cubicBezTo>
                <a:cubicBezTo>
                  <a:pt x="2386" y="1155"/>
                  <a:pt x="2405" y="1143"/>
                  <a:pt x="2421" y="1128"/>
                </a:cubicBezTo>
                <a:cubicBezTo>
                  <a:pt x="2430" y="1120"/>
                  <a:pt x="2438" y="1111"/>
                  <a:pt x="2446" y="1103"/>
                </a:cubicBezTo>
                <a:cubicBezTo>
                  <a:pt x="2469" y="1080"/>
                  <a:pt x="2497" y="1067"/>
                  <a:pt x="2528" y="1065"/>
                </a:cubicBezTo>
                <a:cubicBezTo>
                  <a:pt x="2573" y="1061"/>
                  <a:pt x="2613" y="1042"/>
                  <a:pt x="2652" y="1021"/>
                </a:cubicBezTo>
                <a:cubicBezTo>
                  <a:pt x="2685" y="1003"/>
                  <a:pt x="2715" y="979"/>
                  <a:pt x="2748" y="963"/>
                </a:cubicBezTo>
                <a:cubicBezTo>
                  <a:pt x="2787" y="943"/>
                  <a:pt x="2818" y="914"/>
                  <a:pt x="2851" y="887"/>
                </a:cubicBezTo>
                <a:cubicBezTo>
                  <a:pt x="2869" y="873"/>
                  <a:pt x="2891" y="865"/>
                  <a:pt x="2917" y="871"/>
                </a:cubicBezTo>
                <a:cubicBezTo>
                  <a:pt x="2943" y="878"/>
                  <a:pt x="2970" y="874"/>
                  <a:pt x="2996" y="887"/>
                </a:cubicBezTo>
                <a:cubicBezTo>
                  <a:pt x="3020" y="899"/>
                  <a:pt x="3039" y="914"/>
                  <a:pt x="3050" y="938"/>
                </a:cubicBezTo>
                <a:cubicBezTo>
                  <a:pt x="3057" y="952"/>
                  <a:pt x="3066" y="954"/>
                  <a:pt x="3077" y="946"/>
                </a:cubicBezTo>
                <a:cubicBezTo>
                  <a:pt x="3090" y="937"/>
                  <a:pt x="3101" y="925"/>
                  <a:pt x="3114" y="914"/>
                </a:cubicBezTo>
                <a:cubicBezTo>
                  <a:pt x="3125" y="905"/>
                  <a:pt x="3137" y="896"/>
                  <a:pt x="3149" y="888"/>
                </a:cubicBezTo>
                <a:cubicBezTo>
                  <a:pt x="3156" y="883"/>
                  <a:pt x="3165" y="880"/>
                  <a:pt x="3173" y="875"/>
                </a:cubicBezTo>
                <a:cubicBezTo>
                  <a:pt x="3190" y="864"/>
                  <a:pt x="3190" y="856"/>
                  <a:pt x="3171" y="848"/>
                </a:cubicBezTo>
                <a:cubicBezTo>
                  <a:pt x="3157" y="842"/>
                  <a:pt x="3154" y="833"/>
                  <a:pt x="3155" y="819"/>
                </a:cubicBezTo>
                <a:cubicBezTo>
                  <a:pt x="3157" y="789"/>
                  <a:pt x="3147" y="774"/>
                  <a:pt x="3117" y="769"/>
                </a:cubicBezTo>
                <a:cubicBezTo>
                  <a:pt x="3098" y="765"/>
                  <a:pt x="3091" y="757"/>
                  <a:pt x="3093" y="738"/>
                </a:cubicBezTo>
                <a:cubicBezTo>
                  <a:pt x="3094" y="725"/>
                  <a:pt x="3093" y="712"/>
                  <a:pt x="3091" y="700"/>
                </a:cubicBezTo>
                <a:cubicBezTo>
                  <a:pt x="3088" y="668"/>
                  <a:pt x="3108" y="653"/>
                  <a:pt x="3136" y="647"/>
                </a:cubicBezTo>
                <a:cubicBezTo>
                  <a:pt x="3145" y="645"/>
                  <a:pt x="3153" y="643"/>
                  <a:pt x="3161" y="641"/>
                </a:cubicBezTo>
                <a:cubicBezTo>
                  <a:pt x="3198" y="633"/>
                  <a:pt x="3234" y="623"/>
                  <a:pt x="3272" y="617"/>
                </a:cubicBezTo>
                <a:cubicBezTo>
                  <a:pt x="3297" y="613"/>
                  <a:pt x="3302" y="611"/>
                  <a:pt x="3308" y="585"/>
                </a:cubicBezTo>
                <a:cubicBezTo>
                  <a:pt x="3321" y="532"/>
                  <a:pt x="3333" y="479"/>
                  <a:pt x="3347" y="427"/>
                </a:cubicBezTo>
                <a:cubicBezTo>
                  <a:pt x="3352" y="409"/>
                  <a:pt x="3359" y="391"/>
                  <a:pt x="3368" y="376"/>
                </a:cubicBezTo>
                <a:cubicBezTo>
                  <a:pt x="3391" y="338"/>
                  <a:pt x="3377" y="307"/>
                  <a:pt x="3359" y="273"/>
                </a:cubicBezTo>
                <a:cubicBezTo>
                  <a:pt x="3334" y="229"/>
                  <a:pt x="3320" y="179"/>
                  <a:pt x="3333" y="130"/>
                </a:cubicBezTo>
                <a:cubicBezTo>
                  <a:pt x="3341" y="99"/>
                  <a:pt x="3364" y="71"/>
                  <a:pt x="3383" y="43"/>
                </a:cubicBezTo>
                <a:cubicBezTo>
                  <a:pt x="3394" y="27"/>
                  <a:pt x="3410" y="14"/>
                  <a:pt x="3423" y="0"/>
                </a:cubicBezTo>
                <a:cubicBezTo>
                  <a:pt x="4042" y="0"/>
                  <a:pt x="4660" y="0"/>
                  <a:pt x="5279" y="0"/>
                </a:cubicBezTo>
                <a:cubicBezTo>
                  <a:pt x="5293" y="7"/>
                  <a:pt x="5309" y="13"/>
                  <a:pt x="5322" y="23"/>
                </a:cubicBezTo>
                <a:cubicBezTo>
                  <a:pt x="5358" y="51"/>
                  <a:pt x="5391" y="83"/>
                  <a:pt x="5415" y="123"/>
                </a:cubicBezTo>
                <a:cubicBezTo>
                  <a:pt x="5435" y="155"/>
                  <a:pt x="5452" y="190"/>
                  <a:pt x="5469" y="224"/>
                </a:cubicBezTo>
                <a:cubicBezTo>
                  <a:pt x="5485" y="254"/>
                  <a:pt x="5502" y="283"/>
                  <a:pt x="5512" y="314"/>
                </a:cubicBezTo>
                <a:cubicBezTo>
                  <a:pt x="5523" y="347"/>
                  <a:pt x="5529" y="381"/>
                  <a:pt x="5533" y="415"/>
                </a:cubicBezTo>
                <a:cubicBezTo>
                  <a:pt x="5537" y="448"/>
                  <a:pt x="5537" y="482"/>
                  <a:pt x="5534" y="516"/>
                </a:cubicBezTo>
                <a:cubicBezTo>
                  <a:pt x="5531" y="574"/>
                  <a:pt x="5518" y="631"/>
                  <a:pt x="5501" y="687"/>
                </a:cubicBezTo>
                <a:cubicBezTo>
                  <a:pt x="5490" y="723"/>
                  <a:pt x="5476" y="758"/>
                  <a:pt x="5463" y="793"/>
                </a:cubicBezTo>
                <a:cubicBezTo>
                  <a:pt x="5455" y="813"/>
                  <a:pt x="5444" y="831"/>
                  <a:pt x="5436" y="850"/>
                </a:cubicBezTo>
                <a:cubicBezTo>
                  <a:pt x="5418" y="893"/>
                  <a:pt x="5402" y="937"/>
                  <a:pt x="5382" y="979"/>
                </a:cubicBezTo>
                <a:cubicBezTo>
                  <a:pt x="5372" y="999"/>
                  <a:pt x="5372" y="1017"/>
                  <a:pt x="5380" y="1036"/>
                </a:cubicBezTo>
                <a:cubicBezTo>
                  <a:pt x="5402" y="1091"/>
                  <a:pt x="5393" y="1144"/>
                  <a:pt x="5376" y="1199"/>
                </a:cubicBezTo>
                <a:cubicBezTo>
                  <a:pt x="5365" y="1237"/>
                  <a:pt x="5354" y="1276"/>
                  <a:pt x="5349" y="1316"/>
                </a:cubicBezTo>
                <a:cubicBezTo>
                  <a:pt x="5339" y="1388"/>
                  <a:pt x="5326" y="1459"/>
                  <a:pt x="5294" y="1525"/>
                </a:cubicBezTo>
                <a:cubicBezTo>
                  <a:pt x="5291" y="1532"/>
                  <a:pt x="5286" y="1540"/>
                  <a:pt x="5284" y="1548"/>
                </a:cubicBezTo>
                <a:cubicBezTo>
                  <a:pt x="5271" y="1591"/>
                  <a:pt x="5244" y="1623"/>
                  <a:pt x="5210" y="1651"/>
                </a:cubicBezTo>
                <a:cubicBezTo>
                  <a:pt x="5185" y="1672"/>
                  <a:pt x="5148" y="1677"/>
                  <a:pt x="5135" y="1714"/>
                </a:cubicBezTo>
                <a:cubicBezTo>
                  <a:pt x="5128" y="1734"/>
                  <a:pt x="5114" y="1751"/>
                  <a:pt x="5104" y="1771"/>
                </a:cubicBezTo>
                <a:cubicBezTo>
                  <a:pt x="5097" y="1784"/>
                  <a:pt x="5091" y="1798"/>
                  <a:pt x="5088" y="1813"/>
                </a:cubicBezTo>
                <a:cubicBezTo>
                  <a:pt x="5076" y="1873"/>
                  <a:pt x="5066" y="1933"/>
                  <a:pt x="5054" y="1992"/>
                </a:cubicBezTo>
                <a:cubicBezTo>
                  <a:pt x="5050" y="2014"/>
                  <a:pt x="5038" y="2037"/>
                  <a:pt x="5069" y="2050"/>
                </a:cubicBezTo>
                <a:cubicBezTo>
                  <a:pt x="5070" y="2050"/>
                  <a:pt x="5070" y="2051"/>
                  <a:pt x="5071" y="2053"/>
                </a:cubicBezTo>
                <a:cubicBezTo>
                  <a:pt x="5083" y="2082"/>
                  <a:pt x="5095" y="2110"/>
                  <a:pt x="5106" y="2139"/>
                </a:cubicBezTo>
                <a:cubicBezTo>
                  <a:pt x="5115" y="2165"/>
                  <a:pt x="5122" y="2192"/>
                  <a:pt x="5130" y="2218"/>
                </a:cubicBezTo>
                <a:cubicBezTo>
                  <a:pt x="5137" y="2242"/>
                  <a:pt x="5146" y="2266"/>
                  <a:pt x="5154" y="2290"/>
                </a:cubicBezTo>
                <a:cubicBezTo>
                  <a:pt x="5162" y="2315"/>
                  <a:pt x="5168" y="2339"/>
                  <a:pt x="5176" y="2364"/>
                </a:cubicBezTo>
                <a:cubicBezTo>
                  <a:pt x="5183" y="2387"/>
                  <a:pt x="5191" y="2410"/>
                  <a:pt x="5198" y="2434"/>
                </a:cubicBezTo>
                <a:cubicBezTo>
                  <a:pt x="5212" y="2475"/>
                  <a:pt x="5224" y="2516"/>
                  <a:pt x="5238" y="2557"/>
                </a:cubicBezTo>
                <a:cubicBezTo>
                  <a:pt x="5243" y="2570"/>
                  <a:pt x="5253" y="2581"/>
                  <a:pt x="5269" y="2581"/>
                </a:cubicBezTo>
                <a:cubicBezTo>
                  <a:pt x="5332" y="2579"/>
                  <a:pt x="5394" y="2577"/>
                  <a:pt x="5457" y="2575"/>
                </a:cubicBezTo>
                <a:cubicBezTo>
                  <a:pt x="5511" y="2573"/>
                  <a:pt x="5566" y="2575"/>
                  <a:pt x="5620" y="2570"/>
                </a:cubicBezTo>
                <a:cubicBezTo>
                  <a:pt x="5660" y="2567"/>
                  <a:pt x="5703" y="2581"/>
                  <a:pt x="5741" y="2551"/>
                </a:cubicBezTo>
                <a:cubicBezTo>
                  <a:pt x="5758" y="2537"/>
                  <a:pt x="5785" y="2531"/>
                  <a:pt x="5812" y="2539"/>
                </a:cubicBezTo>
                <a:cubicBezTo>
                  <a:pt x="5843" y="2548"/>
                  <a:pt x="5872" y="2557"/>
                  <a:pt x="5893" y="2584"/>
                </a:cubicBezTo>
                <a:cubicBezTo>
                  <a:pt x="5907" y="2602"/>
                  <a:pt x="5923" y="2619"/>
                  <a:pt x="5937" y="2636"/>
                </a:cubicBezTo>
                <a:cubicBezTo>
                  <a:pt x="5967" y="2672"/>
                  <a:pt x="5998" y="2708"/>
                  <a:pt x="6028" y="2744"/>
                </a:cubicBezTo>
                <a:cubicBezTo>
                  <a:pt x="6043" y="2762"/>
                  <a:pt x="6059" y="2780"/>
                  <a:pt x="6073" y="2799"/>
                </a:cubicBezTo>
                <a:cubicBezTo>
                  <a:pt x="6094" y="2829"/>
                  <a:pt x="6113" y="2861"/>
                  <a:pt x="6135" y="2891"/>
                </a:cubicBezTo>
                <a:cubicBezTo>
                  <a:pt x="6203" y="2983"/>
                  <a:pt x="6263" y="3081"/>
                  <a:pt x="6322" y="3180"/>
                </a:cubicBezTo>
                <a:cubicBezTo>
                  <a:pt x="6382" y="3282"/>
                  <a:pt x="6423" y="3393"/>
                  <a:pt x="6457" y="3505"/>
                </a:cubicBezTo>
                <a:cubicBezTo>
                  <a:pt x="6473" y="3558"/>
                  <a:pt x="6479" y="3614"/>
                  <a:pt x="6488" y="3669"/>
                </a:cubicBezTo>
                <a:cubicBezTo>
                  <a:pt x="6493" y="3704"/>
                  <a:pt x="6497" y="3739"/>
                  <a:pt x="6499" y="3774"/>
                </a:cubicBezTo>
                <a:cubicBezTo>
                  <a:pt x="6502" y="3837"/>
                  <a:pt x="6502" y="3900"/>
                  <a:pt x="6503" y="3964"/>
                </a:cubicBezTo>
                <a:cubicBezTo>
                  <a:pt x="4335" y="3964"/>
                  <a:pt x="2167" y="3964"/>
                  <a:pt x="0" y="3964"/>
                </a:cubicBezTo>
                <a:close/>
                <a:moveTo>
                  <a:pt x="2261" y="2623"/>
                </a:moveTo>
                <a:cubicBezTo>
                  <a:pt x="2273" y="2623"/>
                  <a:pt x="2282" y="2625"/>
                  <a:pt x="2290" y="2623"/>
                </a:cubicBezTo>
                <a:cubicBezTo>
                  <a:pt x="2355" y="2607"/>
                  <a:pt x="2419" y="2589"/>
                  <a:pt x="2484" y="2575"/>
                </a:cubicBezTo>
                <a:cubicBezTo>
                  <a:pt x="2547" y="2562"/>
                  <a:pt x="2609" y="2547"/>
                  <a:pt x="2675" y="2550"/>
                </a:cubicBezTo>
                <a:cubicBezTo>
                  <a:pt x="2705" y="2552"/>
                  <a:pt x="2736" y="2550"/>
                  <a:pt x="2766" y="2549"/>
                </a:cubicBezTo>
                <a:cubicBezTo>
                  <a:pt x="2791" y="2548"/>
                  <a:pt x="2816" y="2550"/>
                  <a:pt x="2838" y="2532"/>
                </a:cubicBezTo>
                <a:cubicBezTo>
                  <a:pt x="2850" y="2521"/>
                  <a:pt x="2866" y="2511"/>
                  <a:pt x="2882" y="2509"/>
                </a:cubicBezTo>
                <a:cubicBezTo>
                  <a:pt x="2927" y="2502"/>
                  <a:pt x="2972" y="2495"/>
                  <a:pt x="3017" y="2497"/>
                </a:cubicBezTo>
                <a:cubicBezTo>
                  <a:pt x="3075" y="2498"/>
                  <a:pt x="3125" y="2486"/>
                  <a:pt x="3169" y="2446"/>
                </a:cubicBezTo>
                <a:cubicBezTo>
                  <a:pt x="3184" y="2433"/>
                  <a:pt x="3206" y="2427"/>
                  <a:pt x="3225" y="2421"/>
                </a:cubicBezTo>
                <a:cubicBezTo>
                  <a:pt x="3243" y="2415"/>
                  <a:pt x="3262" y="2413"/>
                  <a:pt x="3281" y="2410"/>
                </a:cubicBezTo>
                <a:cubicBezTo>
                  <a:pt x="3311" y="2406"/>
                  <a:pt x="3341" y="2403"/>
                  <a:pt x="3371" y="2398"/>
                </a:cubicBezTo>
                <a:cubicBezTo>
                  <a:pt x="3390" y="2395"/>
                  <a:pt x="3406" y="2388"/>
                  <a:pt x="3416" y="2368"/>
                </a:cubicBezTo>
                <a:cubicBezTo>
                  <a:pt x="3433" y="2336"/>
                  <a:pt x="3452" y="2304"/>
                  <a:pt x="3473" y="2275"/>
                </a:cubicBezTo>
                <a:cubicBezTo>
                  <a:pt x="3486" y="2256"/>
                  <a:pt x="3491" y="2239"/>
                  <a:pt x="3481" y="2218"/>
                </a:cubicBezTo>
                <a:cubicBezTo>
                  <a:pt x="3475" y="2206"/>
                  <a:pt x="3465" y="2193"/>
                  <a:pt x="3464" y="2180"/>
                </a:cubicBezTo>
                <a:cubicBezTo>
                  <a:pt x="3460" y="2129"/>
                  <a:pt x="3425" y="2094"/>
                  <a:pt x="3403" y="2053"/>
                </a:cubicBezTo>
                <a:cubicBezTo>
                  <a:pt x="3386" y="2021"/>
                  <a:pt x="3368" y="1989"/>
                  <a:pt x="3356" y="1956"/>
                </a:cubicBezTo>
                <a:cubicBezTo>
                  <a:pt x="3339" y="1909"/>
                  <a:pt x="3327" y="1861"/>
                  <a:pt x="3314" y="1813"/>
                </a:cubicBezTo>
                <a:cubicBezTo>
                  <a:pt x="3301" y="1765"/>
                  <a:pt x="3291" y="1717"/>
                  <a:pt x="3280" y="1669"/>
                </a:cubicBezTo>
                <a:cubicBezTo>
                  <a:pt x="3275" y="1646"/>
                  <a:pt x="3272" y="1623"/>
                  <a:pt x="3267" y="1600"/>
                </a:cubicBezTo>
                <a:cubicBezTo>
                  <a:pt x="3266" y="1595"/>
                  <a:pt x="3261" y="1589"/>
                  <a:pt x="3256" y="1585"/>
                </a:cubicBezTo>
                <a:cubicBezTo>
                  <a:pt x="3255" y="1584"/>
                  <a:pt x="3248" y="1588"/>
                  <a:pt x="3245" y="1591"/>
                </a:cubicBezTo>
                <a:cubicBezTo>
                  <a:pt x="3220" y="1624"/>
                  <a:pt x="3196" y="1657"/>
                  <a:pt x="3171" y="1689"/>
                </a:cubicBezTo>
                <a:cubicBezTo>
                  <a:pt x="3163" y="1700"/>
                  <a:pt x="3165" y="1706"/>
                  <a:pt x="3176" y="1713"/>
                </a:cubicBezTo>
                <a:cubicBezTo>
                  <a:pt x="3189" y="1720"/>
                  <a:pt x="3204" y="1729"/>
                  <a:pt x="3211" y="1741"/>
                </a:cubicBezTo>
                <a:cubicBezTo>
                  <a:pt x="3234" y="1779"/>
                  <a:pt x="3243" y="1822"/>
                  <a:pt x="3235" y="1866"/>
                </a:cubicBezTo>
                <a:cubicBezTo>
                  <a:pt x="3233" y="1878"/>
                  <a:pt x="3225" y="1892"/>
                  <a:pt x="3216" y="1899"/>
                </a:cubicBezTo>
                <a:cubicBezTo>
                  <a:pt x="3202" y="1908"/>
                  <a:pt x="3185" y="1915"/>
                  <a:pt x="3169" y="1919"/>
                </a:cubicBezTo>
                <a:cubicBezTo>
                  <a:pt x="3132" y="1927"/>
                  <a:pt x="3096" y="1933"/>
                  <a:pt x="3059" y="1940"/>
                </a:cubicBezTo>
                <a:cubicBezTo>
                  <a:pt x="3054" y="1942"/>
                  <a:pt x="3048" y="1945"/>
                  <a:pt x="3044" y="1948"/>
                </a:cubicBezTo>
                <a:cubicBezTo>
                  <a:pt x="3032" y="1955"/>
                  <a:pt x="3021" y="1962"/>
                  <a:pt x="3011" y="1970"/>
                </a:cubicBezTo>
                <a:cubicBezTo>
                  <a:pt x="2994" y="1983"/>
                  <a:pt x="2978" y="1997"/>
                  <a:pt x="2962" y="2011"/>
                </a:cubicBezTo>
                <a:cubicBezTo>
                  <a:pt x="2945" y="2026"/>
                  <a:pt x="2931" y="2043"/>
                  <a:pt x="2913" y="2054"/>
                </a:cubicBezTo>
                <a:cubicBezTo>
                  <a:pt x="2867" y="2083"/>
                  <a:pt x="2820" y="2108"/>
                  <a:pt x="2773" y="2135"/>
                </a:cubicBezTo>
                <a:cubicBezTo>
                  <a:pt x="2747" y="2151"/>
                  <a:pt x="2722" y="2168"/>
                  <a:pt x="2697" y="2186"/>
                </a:cubicBezTo>
                <a:cubicBezTo>
                  <a:pt x="2657" y="2214"/>
                  <a:pt x="2616" y="2241"/>
                  <a:pt x="2578" y="2273"/>
                </a:cubicBezTo>
                <a:cubicBezTo>
                  <a:pt x="2522" y="2320"/>
                  <a:pt x="2466" y="2370"/>
                  <a:pt x="2412" y="2421"/>
                </a:cubicBezTo>
                <a:cubicBezTo>
                  <a:pt x="2387" y="2445"/>
                  <a:pt x="2355" y="2463"/>
                  <a:pt x="2340" y="2497"/>
                </a:cubicBezTo>
                <a:cubicBezTo>
                  <a:pt x="2333" y="2514"/>
                  <a:pt x="2323" y="2530"/>
                  <a:pt x="2313" y="2546"/>
                </a:cubicBezTo>
                <a:cubicBezTo>
                  <a:pt x="2298" y="2570"/>
                  <a:pt x="2281" y="2594"/>
                  <a:pt x="2261" y="2623"/>
                </a:cubicBezTo>
                <a:close/>
                <a:moveTo>
                  <a:pt x="3308" y="889"/>
                </a:moveTo>
                <a:cubicBezTo>
                  <a:pt x="3321" y="872"/>
                  <a:pt x="3319" y="842"/>
                  <a:pt x="3301" y="837"/>
                </a:cubicBezTo>
                <a:cubicBezTo>
                  <a:pt x="3289" y="833"/>
                  <a:pt x="3278" y="828"/>
                  <a:pt x="3266" y="825"/>
                </a:cubicBezTo>
                <a:cubicBezTo>
                  <a:pt x="3257" y="822"/>
                  <a:pt x="3248" y="821"/>
                  <a:pt x="3239" y="819"/>
                </a:cubicBezTo>
                <a:cubicBezTo>
                  <a:pt x="3236" y="834"/>
                  <a:pt x="3234" y="846"/>
                  <a:pt x="3232" y="853"/>
                </a:cubicBezTo>
                <a:cubicBezTo>
                  <a:pt x="3258" y="865"/>
                  <a:pt x="3281" y="876"/>
                  <a:pt x="3308" y="889"/>
                </a:cubicBezTo>
                <a:close/>
              </a:path>
            </a:pathLst>
          </a:custGeom>
          <a:solidFill>
            <a:srgbClr val="0D0B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Phone 3">
            <a:extLst>
              <a:ext uri="{FF2B5EF4-FFF2-40B4-BE49-F238E27FC236}">
                <a16:creationId xmlns:a16="http://schemas.microsoft.com/office/drawing/2014/main" id="{CB843AAA-6992-4B54-8DD8-06470180C5F9}"/>
              </a:ext>
            </a:extLst>
          </p:cNvPr>
          <p:cNvSpPr>
            <a:spLocks noEditPoints="1"/>
          </p:cNvSpPr>
          <p:nvPr/>
        </p:nvSpPr>
        <p:spPr bwMode="auto">
          <a:xfrm>
            <a:off x="2551457" y="2405737"/>
            <a:ext cx="6735763" cy="3862388"/>
          </a:xfrm>
          <a:custGeom>
            <a:avLst/>
            <a:gdLst>
              <a:gd name="T0" fmla="*/ 6814 w 6850"/>
              <a:gd name="T1" fmla="*/ 3527 h 3940"/>
              <a:gd name="T2" fmla="*/ 6609 w 6850"/>
              <a:gd name="T3" fmla="*/ 3059 h 3940"/>
              <a:gd name="T4" fmla="*/ 6277 w 6850"/>
              <a:gd name="T5" fmla="*/ 2603 h 3940"/>
              <a:gd name="T6" fmla="*/ 6017 w 6850"/>
              <a:gd name="T7" fmla="*/ 2551 h 3940"/>
              <a:gd name="T8" fmla="*/ 5562 w 6850"/>
              <a:gd name="T9" fmla="*/ 2436 h 3940"/>
              <a:gd name="T10" fmla="*/ 5415 w 6850"/>
              <a:gd name="T11" fmla="*/ 2026 h 3940"/>
              <a:gd name="T12" fmla="*/ 5505 w 6850"/>
              <a:gd name="T13" fmla="*/ 1834 h 3940"/>
              <a:gd name="T14" fmla="*/ 5880 w 6850"/>
              <a:gd name="T15" fmla="*/ 1416 h 3940"/>
              <a:gd name="T16" fmla="*/ 6076 w 6850"/>
              <a:gd name="T17" fmla="*/ 789 h 3940"/>
              <a:gd name="T18" fmla="*/ 6076 w 6850"/>
              <a:gd name="T19" fmla="*/ 475 h 3940"/>
              <a:gd name="T20" fmla="*/ 5825 w 6850"/>
              <a:gd name="T21" fmla="*/ 0 h 3940"/>
              <a:gd name="T22" fmla="*/ 3857 w 6850"/>
              <a:gd name="T23" fmla="*/ 265 h 3940"/>
              <a:gd name="T24" fmla="*/ 3749 w 6850"/>
              <a:gd name="T25" fmla="*/ 476 h 3940"/>
              <a:gd name="T26" fmla="*/ 3620 w 6850"/>
              <a:gd name="T27" fmla="*/ 652 h 3940"/>
              <a:gd name="T28" fmla="*/ 3483 w 6850"/>
              <a:gd name="T29" fmla="*/ 726 h 3940"/>
              <a:gd name="T30" fmla="*/ 3231 w 6850"/>
              <a:gd name="T31" fmla="*/ 1166 h 3940"/>
              <a:gd name="T32" fmla="*/ 3351 w 6850"/>
              <a:gd name="T33" fmla="*/ 1460 h 3940"/>
              <a:gd name="T34" fmla="*/ 3328 w 6850"/>
              <a:gd name="T35" fmla="*/ 1676 h 3940"/>
              <a:gd name="T36" fmla="*/ 3368 w 6850"/>
              <a:gd name="T37" fmla="*/ 2025 h 3940"/>
              <a:gd name="T38" fmla="*/ 3376 w 6850"/>
              <a:gd name="T39" fmla="*/ 2390 h 3940"/>
              <a:gd name="T40" fmla="*/ 3355 w 6850"/>
              <a:gd name="T41" fmla="*/ 2470 h 3940"/>
              <a:gd name="T42" fmla="*/ 2927 w 6850"/>
              <a:gd name="T43" fmla="*/ 2530 h 3940"/>
              <a:gd name="T44" fmla="*/ 2387 w 6850"/>
              <a:gd name="T45" fmla="*/ 2713 h 3940"/>
              <a:gd name="T46" fmla="*/ 2188 w 6850"/>
              <a:gd name="T47" fmla="*/ 2859 h 3940"/>
              <a:gd name="T48" fmla="*/ 2016 w 6850"/>
              <a:gd name="T49" fmla="*/ 3006 h 3940"/>
              <a:gd name="T50" fmla="*/ 1735 w 6850"/>
              <a:gd name="T51" fmla="*/ 3196 h 3940"/>
              <a:gd name="T52" fmla="*/ 1306 w 6850"/>
              <a:gd name="T53" fmla="*/ 3320 h 3940"/>
              <a:gd name="T54" fmla="*/ 1251 w 6850"/>
              <a:gd name="T55" fmla="*/ 2782 h 3940"/>
              <a:gd name="T56" fmla="*/ 1327 w 6850"/>
              <a:gd name="T57" fmla="*/ 2428 h 3940"/>
              <a:gd name="T58" fmla="*/ 1302 w 6850"/>
              <a:gd name="T59" fmla="*/ 1982 h 3940"/>
              <a:gd name="T60" fmla="*/ 1337 w 6850"/>
              <a:gd name="T61" fmla="*/ 1648 h 3940"/>
              <a:gd name="T62" fmla="*/ 1495 w 6850"/>
              <a:gd name="T63" fmla="*/ 1216 h 3940"/>
              <a:gd name="T64" fmla="*/ 1707 w 6850"/>
              <a:gd name="T65" fmla="*/ 822 h 3940"/>
              <a:gd name="T66" fmla="*/ 1730 w 6850"/>
              <a:gd name="T67" fmla="*/ 580 h 3940"/>
              <a:gd name="T68" fmla="*/ 1740 w 6850"/>
              <a:gd name="T69" fmla="*/ 166 h 3940"/>
              <a:gd name="T70" fmla="*/ 966 w 6850"/>
              <a:gd name="T71" fmla="*/ 100 h 3940"/>
              <a:gd name="T72" fmla="*/ 741 w 6850"/>
              <a:gd name="T73" fmla="*/ 430 h 3940"/>
              <a:gd name="T74" fmla="*/ 552 w 6850"/>
              <a:gd name="T75" fmla="*/ 765 h 3940"/>
              <a:gd name="T76" fmla="*/ 402 w 6850"/>
              <a:gd name="T77" fmla="*/ 1067 h 3940"/>
              <a:gd name="T78" fmla="*/ 469 w 6850"/>
              <a:gd name="T79" fmla="*/ 1738 h 3940"/>
              <a:gd name="T80" fmla="*/ 426 w 6850"/>
              <a:gd name="T81" fmla="*/ 1970 h 3940"/>
              <a:gd name="T82" fmla="*/ 381 w 6850"/>
              <a:gd name="T83" fmla="*/ 2422 h 3940"/>
              <a:gd name="T84" fmla="*/ 344 w 6850"/>
              <a:gd name="T85" fmla="*/ 2684 h 3940"/>
              <a:gd name="T86" fmla="*/ 204 w 6850"/>
              <a:gd name="T87" fmla="*/ 3102 h 3940"/>
              <a:gd name="T88" fmla="*/ 110 w 6850"/>
              <a:gd name="T89" fmla="*/ 3438 h 3940"/>
              <a:gd name="T90" fmla="*/ 2 w 6850"/>
              <a:gd name="T91" fmla="*/ 3933 h 3940"/>
              <a:gd name="T92" fmla="*/ 3522 w 6850"/>
              <a:gd name="T93" fmla="*/ 940 h 3940"/>
              <a:gd name="T94" fmla="*/ 3498 w 6850"/>
              <a:gd name="T95" fmla="*/ 840 h 3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850" h="3940">
                <a:moveTo>
                  <a:pt x="6849" y="3924"/>
                </a:moveTo>
                <a:cubicBezTo>
                  <a:pt x="6850" y="3911"/>
                  <a:pt x="6850" y="3897"/>
                  <a:pt x="6849" y="3884"/>
                </a:cubicBezTo>
                <a:cubicBezTo>
                  <a:pt x="6847" y="3813"/>
                  <a:pt x="6848" y="3742"/>
                  <a:pt x="6842" y="3671"/>
                </a:cubicBezTo>
                <a:cubicBezTo>
                  <a:pt x="6837" y="3623"/>
                  <a:pt x="6825" y="3575"/>
                  <a:pt x="6814" y="3527"/>
                </a:cubicBezTo>
                <a:cubicBezTo>
                  <a:pt x="6804" y="3484"/>
                  <a:pt x="6792" y="3442"/>
                  <a:pt x="6780" y="3400"/>
                </a:cubicBezTo>
                <a:cubicBezTo>
                  <a:pt x="6771" y="3372"/>
                  <a:pt x="6760" y="3345"/>
                  <a:pt x="6748" y="3318"/>
                </a:cubicBezTo>
                <a:cubicBezTo>
                  <a:pt x="6731" y="3277"/>
                  <a:pt x="6714" y="3236"/>
                  <a:pt x="6693" y="3197"/>
                </a:cubicBezTo>
                <a:cubicBezTo>
                  <a:pt x="6667" y="3150"/>
                  <a:pt x="6637" y="3105"/>
                  <a:pt x="6609" y="3059"/>
                </a:cubicBezTo>
                <a:cubicBezTo>
                  <a:pt x="6581" y="3012"/>
                  <a:pt x="6553" y="2965"/>
                  <a:pt x="6523" y="2919"/>
                </a:cubicBezTo>
                <a:cubicBezTo>
                  <a:pt x="6504" y="2888"/>
                  <a:pt x="6482" y="2858"/>
                  <a:pt x="6461" y="2829"/>
                </a:cubicBezTo>
                <a:cubicBezTo>
                  <a:pt x="6430" y="2787"/>
                  <a:pt x="6399" y="2745"/>
                  <a:pt x="6366" y="2705"/>
                </a:cubicBezTo>
                <a:cubicBezTo>
                  <a:pt x="6338" y="2670"/>
                  <a:pt x="6307" y="2637"/>
                  <a:pt x="6277" y="2603"/>
                </a:cubicBezTo>
                <a:cubicBezTo>
                  <a:pt x="6268" y="2593"/>
                  <a:pt x="6259" y="2584"/>
                  <a:pt x="6251" y="2573"/>
                </a:cubicBezTo>
                <a:cubicBezTo>
                  <a:pt x="6220" y="2533"/>
                  <a:pt x="6178" y="2516"/>
                  <a:pt x="6128" y="2522"/>
                </a:cubicBezTo>
                <a:cubicBezTo>
                  <a:pt x="6115" y="2523"/>
                  <a:pt x="6100" y="2527"/>
                  <a:pt x="6090" y="2535"/>
                </a:cubicBezTo>
                <a:cubicBezTo>
                  <a:pt x="6067" y="2552"/>
                  <a:pt x="6041" y="2550"/>
                  <a:pt x="6017" y="2551"/>
                </a:cubicBezTo>
                <a:cubicBezTo>
                  <a:pt x="5920" y="2554"/>
                  <a:pt x="5823" y="2554"/>
                  <a:pt x="5725" y="2556"/>
                </a:cubicBezTo>
                <a:cubicBezTo>
                  <a:pt x="5690" y="2556"/>
                  <a:pt x="5655" y="2556"/>
                  <a:pt x="5620" y="2558"/>
                </a:cubicBezTo>
                <a:cubicBezTo>
                  <a:pt x="5604" y="2559"/>
                  <a:pt x="5594" y="2554"/>
                  <a:pt x="5590" y="2539"/>
                </a:cubicBezTo>
                <a:cubicBezTo>
                  <a:pt x="5580" y="2505"/>
                  <a:pt x="5571" y="2470"/>
                  <a:pt x="5562" y="2436"/>
                </a:cubicBezTo>
                <a:cubicBezTo>
                  <a:pt x="5559" y="2426"/>
                  <a:pt x="5553" y="2417"/>
                  <a:pt x="5549" y="2407"/>
                </a:cubicBezTo>
                <a:cubicBezTo>
                  <a:pt x="5529" y="2344"/>
                  <a:pt x="5510" y="2280"/>
                  <a:pt x="5490" y="2217"/>
                </a:cubicBezTo>
                <a:cubicBezTo>
                  <a:pt x="5471" y="2158"/>
                  <a:pt x="5452" y="2100"/>
                  <a:pt x="5433" y="2042"/>
                </a:cubicBezTo>
                <a:cubicBezTo>
                  <a:pt x="5430" y="2033"/>
                  <a:pt x="5428" y="2024"/>
                  <a:pt x="5415" y="2026"/>
                </a:cubicBezTo>
                <a:cubicBezTo>
                  <a:pt x="5412" y="2026"/>
                  <a:pt x="5405" y="2018"/>
                  <a:pt x="5405" y="2015"/>
                </a:cubicBezTo>
                <a:cubicBezTo>
                  <a:pt x="5414" y="1966"/>
                  <a:pt x="5422" y="1917"/>
                  <a:pt x="5432" y="1868"/>
                </a:cubicBezTo>
                <a:cubicBezTo>
                  <a:pt x="5434" y="1858"/>
                  <a:pt x="5442" y="1854"/>
                  <a:pt x="5455" y="1854"/>
                </a:cubicBezTo>
                <a:cubicBezTo>
                  <a:pt x="5474" y="1856"/>
                  <a:pt x="5490" y="1850"/>
                  <a:pt x="5505" y="1834"/>
                </a:cubicBezTo>
                <a:cubicBezTo>
                  <a:pt x="5522" y="1815"/>
                  <a:pt x="5548" y="1804"/>
                  <a:pt x="5567" y="1786"/>
                </a:cubicBezTo>
                <a:cubicBezTo>
                  <a:pt x="5604" y="1751"/>
                  <a:pt x="5642" y="1716"/>
                  <a:pt x="5673" y="1676"/>
                </a:cubicBezTo>
                <a:cubicBezTo>
                  <a:pt x="5710" y="1628"/>
                  <a:pt x="5752" y="1583"/>
                  <a:pt x="5786" y="1533"/>
                </a:cubicBezTo>
                <a:cubicBezTo>
                  <a:pt x="5814" y="1492"/>
                  <a:pt x="5852" y="1457"/>
                  <a:pt x="5880" y="1416"/>
                </a:cubicBezTo>
                <a:cubicBezTo>
                  <a:pt x="5917" y="1364"/>
                  <a:pt x="5948" y="1309"/>
                  <a:pt x="5981" y="1255"/>
                </a:cubicBezTo>
                <a:cubicBezTo>
                  <a:pt x="5990" y="1240"/>
                  <a:pt x="5999" y="1226"/>
                  <a:pt x="6007" y="1211"/>
                </a:cubicBezTo>
                <a:cubicBezTo>
                  <a:pt x="6046" y="1139"/>
                  <a:pt x="6062" y="1062"/>
                  <a:pt x="6068" y="982"/>
                </a:cubicBezTo>
                <a:cubicBezTo>
                  <a:pt x="6073" y="917"/>
                  <a:pt x="6078" y="853"/>
                  <a:pt x="6076" y="789"/>
                </a:cubicBezTo>
                <a:cubicBezTo>
                  <a:pt x="6075" y="731"/>
                  <a:pt x="6065" y="673"/>
                  <a:pt x="6059" y="615"/>
                </a:cubicBezTo>
                <a:cubicBezTo>
                  <a:pt x="6056" y="589"/>
                  <a:pt x="6048" y="563"/>
                  <a:pt x="6050" y="537"/>
                </a:cubicBezTo>
                <a:cubicBezTo>
                  <a:pt x="6051" y="519"/>
                  <a:pt x="6063" y="502"/>
                  <a:pt x="6071" y="485"/>
                </a:cubicBezTo>
                <a:cubicBezTo>
                  <a:pt x="6072" y="481"/>
                  <a:pt x="6075" y="478"/>
                  <a:pt x="6076" y="475"/>
                </a:cubicBezTo>
                <a:cubicBezTo>
                  <a:pt x="6083" y="417"/>
                  <a:pt x="6094" y="358"/>
                  <a:pt x="6076" y="301"/>
                </a:cubicBezTo>
                <a:cubicBezTo>
                  <a:pt x="6067" y="274"/>
                  <a:pt x="6048" y="249"/>
                  <a:pt x="6033" y="223"/>
                </a:cubicBezTo>
                <a:cubicBezTo>
                  <a:pt x="6005" y="174"/>
                  <a:pt x="5963" y="138"/>
                  <a:pt x="5915" y="108"/>
                </a:cubicBezTo>
                <a:cubicBezTo>
                  <a:pt x="5873" y="83"/>
                  <a:pt x="5851" y="40"/>
                  <a:pt x="5825" y="0"/>
                </a:cubicBezTo>
                <a:cubicBezTo>
                  <a:pt x="5195" y="0"/>
                  <a:pt x="4564" y="0"/>
                  <a:pt x="3934" y="0"/>
                </a:cubicBezTo>
                <a:cubicBezTo>
                  <a:pt x="3942" y="29"/>
                  <a:pt x="3949" y="59"/>
                  <a:pt x="3959" y="87"/>
                </a:cubicBezTo>
                <a:cubicBezTo>
                  <a:pt x="3966" y="105"/>
                  <a:pt x="3967" y="119"/>
                  <a:pt x="3955" y="135"/>
                </a:cubicBezTo>
                <a:cubicBezTo>
                  <a:pt x="3921" y="178"/>
                  <a:pt x="3889" y="222"/>
                  <a:pt x="3857" y="265"/>
                </a:cubicBezTo>
                <a:cubicBezTo>
                  <a:pt x="3844" y="281"/>
                  <a:pt x="3830" y="296"/>
                  <a:pt x="3818" y="313"/>
                </a:cubicBezTo>
                <a:cubicBezTo>
                  <a:pt x="3811" y="323"/>
                  <a:pt x="3807" y="335"/>
                  <a:pt x="3801" y="346"/>
                </a:cubicBezTo>
                <a:cubicBezTo>
                  <a:pt x="3782" y="382"/>
                  <a:pt x="3766" y="420"/>
                  <a:pt x="3756" y="461"/>
                </a:cubicBezTo>
                <a:cubicBezTo>
                  <a:pt x="3755" y="466"/>
                  <a:pt x="3753" y="473"/>
                  <a:pt x="3749" y="476"/>
                </a:cubicBezTo>
                <a:cubicBezTo>
                  <a:pt x="3717" y="498"/>
                  <a:pt x="3699" y="531"/>
                  <a:pt x="3676" y="561"/>
                </a:cubicBezTo>
                <a:cubicBezTo>
                  <a:pt x="3668" y="572"/>
                  <a:pt x="3649" y="574"/>
                  <a:pt x="3647" y="592"/>
                </a:cubicBezTo>
                <a:cubicBezTo>
                  <a:pt x="3646" y="598"/>
                  <a:pt x="3643" y="603"/>
                  <a:pt x="3643" y="609"/>
                </a:cubicBezTo>
                <a:cubicBezTo>
                  <a:pt x="3643" y="628"/>
                  <a:pt x="3643" y="645"/>
                  <a:pt x="3620" y="652"/>
                </a:cubicBezTo>
                <a:cubicBezTo>
                  <a:pt x="3613" y="654"/>
                  <a:pt x="3610" y="668"/>
                  <a:pt x="3606" y="677"/>
                </a:cubicBezTo>
                <a:cubicBezTo>
                  <a:pt x="3602" y="686"/>
                  <a:pt x="3598" y="694"/>
                  <a:pt x="3592" y="709"/>
                </a:cubicBezTo>
                <a:cubicBezTo>
                  <a:pt x="3581" y="681"/>
                  <a:pt x="3562" y="680"/>
                  <a:pt x="3543" y="680"/>
                </a:cubicBezTo>
                <a:cubicBezTo>
                  <a:pt x="3509" y="680"/>
                  <a:pt x="3496" y="694"/>
                  <a:pt x="3483" y="726"/>
                </a:cubicBezTo>
                <a:cubicBezTo>
                  <a:pt x="3470" y="758"/>
                  <a:pt x="3474" y="789"/>
                  <a:pt x="3473" y="822"/>
                </a:cubicBezTo>
                <a:cubicBezTo>
                  <a:pt x="3471" y="869"/>
                  <a:pt x="3461" y="916"/>
                  <a:pt x="3458" y="964"/>
                </a:cubicBezTo>
                <a:cubicBezTo>
                  <a:pt x="3455" y="1020"/>
                  <a:pt x="3414" y="1037"/>
                  <a:pt x="3372" y="1055"/>
                </a:cubicBezTo>
                <a:cubicBezTo>
                  <a:pt x="3315" y="1079"/>
                  <a:pt x="3267" y="1114"/>
                  <a:pt x="3231" y="1166"/>
                </a:cubicBezTo>
                <a:cubicBezTo>
                  <a:pt x="3200" y="1211"/>
                  <a:pt x="3193" y="1260"/>
                  <a:pt x="3198" y="1312"/>
                </a:cubicBezTo>
                <a:cubicBezTo>
                  <a:pt x="3202" y="1342"/>
                  <a:pt x="3216" y="1368"/>
                  <a:pt x="3240" y="1389"/>
                </a:cubicBezTo>
                <a:cubicBezTo>
                  <a:pt x="3244" y="1393"/>
                  <a:pt x="3250" y="1396"/>
                  <a:pt x="3253" y="1400"/>
                </a:cubicBezTo>
                <a:cubicBezTo>
                  <a:pt x="3278" y="1434"/>
                  <a:pt x="3314" y="1448"/>
                  <a:pt x="3351" y="1460"/>
                </a:cubicBezTo>
                <a:cubicBezTo>
                  <a:pt x="3371" y="1467"/>
                  <a:pt x="3385" y="1480"/>
                  <a:pt x="3387" y="1504"/>
                </a:cubicBezTo>
                <a:cubicBezTo>
                  <a:pt x="3389" y="1526"/>
                  <a:pt x="3393" y="1548"/>
                  <a:pt x="3394" y="1571"/>
                </a:cubicBezTo>
                <a:cubicBezTo>
                  <a:pt x="3394" y="1579"/>
                  <a:pt x="3389" y="1591"/>
                  <a:pt x="3383" y="1594"/>
                </a:cubicBezTo>
                <a:cubicBezTo>
                  <a:pt x="3345" y="1609"/>
                  <a:pt x="3326" y="1640"/>
                  <a:pt x="3328" y="1676"/>
                </a:cubicBezTo>
                <a:cubicBezTo>
                  <a:pt x="3331" y="1718"/>
                  <a:pt x="3318" y="1757"/>
                  <a:pt x="3319" y="1798"/>
                </a:cubicBezTo>
                <a:cubicBezTo>
                  <a:pt x="3319" y="1805"/>
                  <a:pt x="3322" y="1812"/>
                  <a:pt x="3325" y="1819"/>
                </a:cubicBezTo>
                <a:cubicBezTo>
                  <a:pt x="3330" y="1835"/>
                  <a:pt x="3340" y="1852"/>
                  <a:pt x="3341" y="1869"/>
                </a:cubicBezTo>
                <a:cubicBezTo>
                  <a:pt x="3344" y="1922"/>
                  <a:pt x="3357" y="1974"/>
                  <a:pt x="3368" y="2025"/>
                </a:cubicBezTo>
                <a:cubicBezTo>
                  <a:pt x="3370" y="2037"/>
                  <a:pt x="3363" y="2052"/>
                  <a:pt x="3357" y="2063"/>
                </a:cubicBezTo>
                <a:cubicBezTo>
                  <a:pt x="3343" y="2088"/>
                  <a:pt x="3327" y="2112"/>
                  <a:pt x="3311" y="2136"/>
                </a:cubicBezTo>
                <a:cubicBezTo>
                  <a:pt x="3291" y="2166"/>
                  <a:pt x="3292" y="2198"/>
                  <a:pt x="3291" y="2231"/>
                </a:cubicBezTo>
                <a:cubicBezTo>
                  <a:pt x="3290" y="2300"/>
                  <a:pt x="3326" y="2348"/>
                  <a:pt x="3376" y="2390"/>
                </a:cubicBezTo>
                <a:cubicBezTo>
                  <a:pt x="3401" y="2412"/>
                  <a:pt x="3433" y="2416"/>
                  <a:pt x="3461" y="2432"/>
                </a:cubicBezTo>
                <a:cubicBezTo>
                  <a:pt x="3468" y="2436"/>
                  <a:pt x="3474" y="2443"/>
                  <a:pt x="3480" y="2449"/>
                </a:cubicBezTo>
                <a:cubicBezTo>
                  <a:pt x="3474" y="2452"/>
                  <a:pt x="3467" y="2458"/>
                  <a:pt x="3460" y="2459"/>
                </a:cubicBezTo>
                <a:cubicBezTo>
                  <a:pt x="3425" y="2464"/>
                  <a:pt x="3390" y="2466"/>
                  <a:pt x="3355" y="2470"/>
                </a:cubicBezTo>
                <a:cubicBezTo>
                  <a:pt x="3309" y="2475"/>
                  <a:pt x="3263" y="2480"/>
                  <a:pt x="3217" y="2488"/>
                </a:cubicBezTo>
                <a:cubicBezTo>
                  <a:pt x="3205" y="2490"/>
                  <a:pt x="3195" y="2506"/>
                  <a:pt x="3184" y="2513"/>
                </a:cubicBezTo>
                <a:cubicBezTo>
                  <a:pt x="3176" y="2518"/>
                  <a:pt x="3167" y="2522"/>
                  <a:pt x="3159" y="2523"/>
                </a:cubicBezTo>
                <a:cubicBezTo>
                  <a:pt x="3081" y="2525"/>
                  <a:pt x="3004" y="2525"/>
                  <a:pt x="2927" y="2530"/>
                </a:cubicBezTo>
                <a:cubicBezTo>
                  <a:pt x="2887" y="2533"/>
                  <a:pt x="2848" y="2544"/>
                  <a:pt x="2808" y="2553"/>
                </a:cubicBezTo>
                <a:cubicBezTo>
                  <a:pt x="2767" y="2562"/>
                  <a:pt x="2726" y="2569"/>
                  <a:pt x="2686" y="2581"/>
                </a:cubicBezTo>
                <a:cubicBezTo>
                  <a:pt x="2631" y="2598"/>
                  <a:pt x="2576" y="2617"/>
                  <a:pt x="2524" y="2640"/>
                </a:cubicBezTo>
                <a:cubicBezTo>
                  <a:pt x="2477" y="2661"/>
                  <a:pt x="2433" y="2689"/>
                  <a:pt x="2387" y="2713"/>
                </a:cubicBezTo>
                <a:cubicBezTo>
                  <a:pt x="2384" y="2715"/>
                  <a:pt x="2382" y="2717"/>
                  <a:pt x="2378" y="2717"/>
                </a:cubicBezTo>
                <a:cubicBezTo>
                  <a:pt x="2342" y="2725"/>
                  <a:pt x="2317" y="2753"/>
                  <a:pt x="2287" y="2772"/>
                </a:cubicBezTo>
                <a:cubicBezTo>
                  <a:pt x="2265" y="2786"/>
                  <a:pt x="2244" y="2801"/>
                  <a:pt x="2223" y="2815"/>
                </a:cubicBezTo>
                <a:cubicBezTo>
                  <a:pt x="2207" y="2826"/>
                  <a:pt x="2196" y="2840"/>
                  <a:pt x="2188" y="2859"/>
                </a:cubicBezTo>
                <a:cubicBezTo>
                  <a:pt x="2175" y="2895"/>
                  <a:pt x="2159" y="2930"/>
                  <a:pt x="2140" y="2962"/>
                </a:cubicBezTo>
                <a:cubicBezTo>
                  <a:pt x="2135" y="2971"/>
                  <a:pt x="2113" y="2970"/>
                  <a:pt x="2099" y="2973"/>
                </a:cubicBezTo>
                <a:cubicBezTo>
                  <a:pt x="2079" y="2976"/>
                  <a:pt x="2060" y="2978"/>
                  <a:pt x="2040" y="2980"/>
                </a:cubicBezTo>
                <a:cubicBezTo>
                  <a:pt x="2025" y="2981"/>
                  <a:pt x="2020" y="2993"/>
                  <a:pt x="2016" y="3006"/>
                </a:cubicBezTo>
                <a:cubicBezTo>
                  <a:pt x="2007" y="3035"/>
                  <a:pt x="1998" y="3064"/>
                  <a:pt x="1991" y="3093"/>
                </a:cubicBezTo>
                <a:cubicBezTo>
                  <a:pt x="1987" y="3106"/>
                  <a:pt x="1980" y="3112"/>
                  <a:pt x="1969" y="3116"/>
                </a:cubicBezTo>
                <a:cubicBezTo>
                  <a:pt x="1939" y="3126"/>
                  <a:pt x="1909" y="3137"/>
                  <a:pt x="1879" y="3147"/>
                </a:cubicBezTo>
                <a:cubicBezTo>
                  <a:pt x="1831" y="3163"/>
                  <a:pt x="1783" y="3180"/>
                  <a:pt x="1735" y="3196"/>
                </a:cubicBezTo>
                <a:cubicBezTo>
                  <a:pt x="1669" y="3218"/>
                  <a:pt x="1602" y="3239"/>
                  <a:pt x="1535" y="3262"/>
                </a:cubicBezTo>
                <a:cubicBezTo>
                  <a:pt x="1484" y="3279"/>
                  <a:pt x="1432" y="3297"/>
                  <a:pt x="1382" y="3316"/>
                </a:cubicBezTo>
                <a:cubicBezTo>
                  <a:pt x="1366" y="3322"/>
                  <a:pt x="1352" y="3331"/>
                  <a:pt x="1337" y="3337"/>
                </a:cubicBezTo>
                <a:cubicBezTo>
                  <a:pt x="1319" y="3344"/>
                  <a:pt x="1309" y="3338"/>
                  <a:pt x="1306" y="3320"/>
                </a:cubicBezTo>
                <a:cubicBezTo>
                  <a:pt x="1296" y="3262"/>
                  <a:pt x="1287" y="3203"/>
                  <a:pt x="1276" y="3144"/>
                </a:cubicBezTo>
                <a:cubicBezTo>
                  <a:pt x="1274" y="3129"/>
                  <a:pt x="1267" y="3116"/>
                  <a:pt x="1264" y="3101"/>
                </a:cubicBezTo>
                <a:cubicBezTo>
                  <a:pt x="1251" y="3024"/>
                  <a:pt x="1249" y="2946"/>
                  <a:pt x="1252" y="2868"/>
                </a:cubicBezTo>
                <a:cubicBezTo>
                  <a:pt x="1252" y="2840"/>
                  <a:pt x="1254" y="2811"/>
                  <a:pt x="1251" y="2782"/>
                </a:cubicBezTo>
                <a:cubicBezTo>
                  <a:pt x="1244" y="2716"/>
                  <a:pt x="1270" y="2659"/>
                  <a:pt x="1300" y="2603"/>
                </a:cubicBezTo>
                <a:cubicBezTo>
                  <a:pt x="1308" y="2589"/>
                  <a:pt x="1310" y="2573"/>
                  <a:pt x="1312" y="2558"/>
                </a:cubicBezTo>
                <a:cubicBezTo>
                  <a:pt x="1316" y="2532"/>
                  <a:pt x="1319" y="2507"/>
                  <a:pt x="1321" y="2482"/>
                </a:cubicBezTo>
                <a:cubicBezTo>
                  <a:pt x="1323" y="2464"/>
                  <a:pt x="1325" y="2446"/>
                  <a:pt x="1327" y="2428"/>
                </a:cubicBezTo>
                <a:cubicBezTo>
                  <a:pt x="1332" y="2353"/>
                  <a:pt x="1336" y="2277"/>
                  <a:pt x="1341" y="2202"/>
                </a:cubicBezTo>
                <a:cubicBezTo>
                  <a:pt x="1344" y="2164"/>
                  <a:pt x="1351" y="2127"/>
                  <a:pt x="1353" y="2089"/>
                </a:cubicBezTo>
                <a:cubicBezTo>
                  <a:pt x="1354" y="2059"/>
                  <a:pt x="1335" y="2039"/>
                  <a:pt x="1314" y="2019"/>
                </a:cubicBezTo>
                <a:cubicBezTo>
                  <a:pt x="1306" y="2011"/>
                  <a:pt x="1300" y="1994"/>
                  <a:pt x="1302" y="1982"/>
                </a:cubicBezTo>
                <a:cubicBezTo>
                  <a:pt x="1306" y="1937"/>
                  <a:pt x="1314" y="1893"/>
                  <a:pt x="1320" y="1848"/>
                </a:cubicBezTo>
                <a:cubicBezTo>
                  <a:pt x="1323" y="1829"/>
                  <a:pt x="1324" y="1810"/>
                  <a:pt x="1325" y="1790"/>
                </a:cubicBezTo>
                <a:cubicBezTo>
                  <a:pt x="1327" y="1779"/>
                  <a:pt x="1328" y="1767"/>
                  <a:pt x="1329" y="1755"/>
                </a:cubicBezTo>
                <a:cubicBezTo>
                  <a:pt x="1332" y="1719"/>
                  <a:pt x="1336" y="1684"/>
                  <a:pt x="1337" y="1648"/>
                </a:cubicBezTo>
                <a:cubicBezTo>
                  <a:pt x="1338" y="1598"/>
                  <a:pt x="1359" y="1554"/>
                  <a:pt x="1376" y="1509"/>
                </a:cubicBezTo>
                <a:cubicBezTo>
                  <a:pt x="1390" y="1474"/>
                  <a:pt x="1401" y="1438"/>
                  <a:pt x="1413" y="1402"/>
                </a:cubicBezTo>
                <a:cubicBezTo>
                  <a:pt x="1421" y="1381"/>
                  <a:pt x="1426" y="1359"/>
                  <a:pt x="1436" y="1339"/>
                </a:cubicBezTo>
                <a:cubicBezTo>
                  <a:pt x="1455" y="1297"/>
                  <a:pt x="1479" y="1258"/>
                  <a:pt x="1495" y="1216"/>
                </a:cubicBezTo>
                <a:cubicBezTo>
                  <a:pt x="1508" y="1182"/>
                  <a:pt x="1525" y="1152"/>
                  <a:pt x="1543" y="1122"/>
                </a:cubicBezTo>
                <a:cubicBezTo>
                  <a:pt x="1569" y="1081"/>
                  <a:pt x="1596" y="1040"/>
                  <a:pt x="1620" y="998"/>
                </a:cubicBezTo>
                <a:cubicBezTo>
                  <a:pt x="1628" y="984"/>
                  <a:pt x="1632" y="968"/>
                  <a:pt x="1636" y="953"/>
                </a:cubicBezTo>
                <a:cubicBezTo>
                  <a:pt x="1649" y="903"/>
                  <a:pt x="1669" y="858"/>
                  <a:pt x="1707" y="822"/>
                </a:cubicBezTo>
                <a:cubicBezTo>
                  <a:pt x="1725" y="804"/>
                  <a:pt x="1741" y="785"/>
                  <a:pt x="1759" y="768"/>
                </a:cubicBezTo>
                <a:cubicBezTo>
                  <a:pt x="1771" y="756"/>
                  <a:pt x="1785" y="745"/>
                  <a:pt x="1798" y="734"/>
                </a:cubicBezTo>
                <a:cubicBezTo>
                  <a:pt x="1818" y="718"/>
                  <a:pt x="1821" y="674"/>
                  <a:pt x="1802" y="646"/>
                </a:cubicBezTo>
                <a:cubicBezTo>
                  <a:pt x="1783" y="619"/>
                  <a:pt x="1763" y="592"/>
                  <a:pt x="1730" y="580"/>
                </a:cubicBezTo>
                <a:cubicBezTo>
                  <a:pt x="1712" y="574"/>
                  <a:pt x="1693" y="572"/>
                  <a:pt x="1674" y="569"/>
                </a:cubicBezTo>
                <a:cubicBezTo>
                  <a:pt x="1674" y="552"/>
                  <a:pt x="1671" y="532"/>
                  <a:pt x="1675" y="513"/>
                </a:cubicBezTo>
                <a:cubicBezTo>
                  <a:pt x="1684" y="455"/>
                  <a:pt x="1697" y="397"/>
                  <a:pt x="1708" y="340"/>
                </a:cubicBezTo>
                <a:cubicBezTo>
                  <a:pt x="1719" y="282"/>
                  <a:pt x="1730" y="224"/>
                  <a:pt x="1740" y="166"/>
                </a:cubicBezTo>
                <a:cubicBezTo>
                  <a:pt x="1747" y="131"/>
                  <a:pt x="1751" y="96"/>
                  <a:pt x="1755" y="60"/>
                </a:cubicBezTo>
                <a:cubicBezTo>
                  <a:pt x="1757" y="40"/>
                  <a:pt x="1757" y="20"/>
                  <a:pt x="1758" y="0"/>
                </a:cubicBezTo>
                <a:cubicBezTo>
                  <a:pt x="1508" y="0"/>
                  <a:pt x="1259" y="0"/>
                  <a:pt x="1010" y="0"/>
                </a:cubicBezTo>
                <a:cubicBezTo>
                  <a:pt x="995" y="33"/>
                  <a:pt x="983" y="67"/>
                  <a:pt x="966" y="100"/>
                </a:cubicBezTo>
                <a:cubicBezTo>
                  <a:pt x="945" y="139"/>
                  <a:pt x="918" y="175"/>
                  <a:pt x="900" y="215"/>
                </a:cubicBezTo>
                <a:cubicBezTo>
                  <a:pt x="881" y="258"/>
                  <a:pt x="848" y="286"/>
                  <a:pt x="815" y="316"/>
                </a:cubicBezTo>
                <a:cubicBezTo>
                  <a:pt x="796" y="334"/>
                  <a:pt x="769" y="346"/>
                  <a:pt x="760" y="373"/>
                </a:cubicBezTo>
                <a:cubicBezTo>
                  <a:pt x="753" y="392"/>
                  <a:pt x="747" y="411"/>
                  <a:pt x="741" y="430"/>
                </a:cubicBezTo>
                <a:cubicBezTo>
                  <a:pt x="735" y="450"/>
                  <a:pt x="731" y="471"/>
                  <a:pt x="723" y="491"/>
                </a:cubicBezTo>
                <a:cubicBezTo>
                  <a:pt x="719" y="500"/>
                  <a:pt x="709" y="511"/>
                  <a:pt x="699" y="514"/>
                </a:cubicBezTo>
                <a:cubicBezTo>
                  <a:pt x="666" y="527"/>
                  <a:pt x="638" y="544"/>
                  <a:pt x="620" y="576"/>
                </a:cubicBezTo>
                <a:cubicBezTo>
                  <a:pt x="587" y="635"/>
                  <a:pt x="568" y="699"/>
                  <a:pt x="552" y="765"/>
                </a:cubicBezTo>
                <a:cubicBezTo>
                  <a:pt x="544" y="797"/>
                  <a:pt x="539" y="829"/>
                  <a:pt x="529" y="861"/>
                </a:cubicBezTo>
                <a:cubicBezTo>
                  <a:pt x="524" y="875"/>
                  <a:pt x="513" y="888"/>
                  <a:pt x="504" y="901"/>
                </a:cubicBezTo>
                <a:cubicBezTo>
                  <a:pt x="476" y="939"/>
                  <a:pt x="445" y="976"/>
                  <a:pt x="419" y="1015"/>
                </a:cubicBezTo>
                <a:cubicBezTo>
                  <a:pt x="409" y="1029"/>
                  <a:pt x="409" y="1050"/>
                  <a:pt x="402" y="1067"/>
                </a:cubicBezTo>
                <a:cubicBezTo>
                  <a:pt x="378" y="1126"/>
                  <a:pt x="384" y="1187"/>
                  <a:pt x="384" y="1248"/>
                </a:cubicBezTo>
                <a:cubicBezTo>
                  <a:pt x="385" y="1304"/>
                  <a:pt x="388" y="1359"/>
                  <a:pt x="391" y="1415"/>
                </a:cubicBezTo>
                <a:cubicBezTo>
                  <a:pt x="394" y="1461"/>
                  <a:pt x="394" y="1507"/>
                  <a:pt x="400" y="1552"/>
                </a:cubicBezTo>
                <a:cubicBezTo>
                  <a:pt x="410" y="1619"/>
                  <a:pt x="436" y="1680"/>
                  <a:pt x="469" y="1738"/>
                </a:cubicBezTo>
                <a:cubicBezTo>
                  <a:pt x="485" y="1767"/>
                  <a:pt x="503" y="1794"/>
                  <a:pt x="519" y="1819"/>
                </a:cubicBezTo>
                <a:cubicBezTo>
                  <a:pt x="515" y="1834"/>
                  <a:pt x="511" y="1847"/>
                  <a:pt x="509" y="1861"/>
                </a:cubicBezTo>
                <a:cubicBezTo>
                  <a:pt x="507" y="1873"/>
                  <a:pt x="502" y="1879"/>
                  <a:pt x="489" y="1881"/>
                </a:cubicBezTo>
                <a:cubicBezTo>
                  <a:pt x="445" y="1887"/>
                  <a:pt x="421" y="1925"/>
                  <a:pt x="426" y="1970"/>
                </a:cubicBezTo>
                <a:cubicBezTo>
                  <a:pt x="428" y="1995"/>
                  <a:pt x="421" y="2021"/>
                  <a:pt x="419" y="2047"/>
                </a:cubicBezTo>
                <a:cubicBezTo>
                  <a:pt x="415" y="2090"/>
                  <a:pt x="413" y="2134"/>
                  <a:pt x="410" y="2177"/>
                </a:cubicBezTo>
                <a:cubicBezTo>
                  <a:pt x="408" y="2198"/>
                  <a:pt x="403" y="2218"/>
                  <a:pt x="401" y="2238"/>
                </a:cubicBezTo>
                <a:cubicBezTo>
                  <a:pt x="394" y="2300"/>
                  <a:pt x="388" y="2361"/>
                  <a:pt x="381" y="2422"/>
                </a:cubicBezTo>
                <a:cubicBezTo>
                  <a:pt x="380" y="2434"/>
                  <a:pt x="378" y="2445"/>
                  <a:pt x="373" y="2455"/>
                </a:cubicBezTo>
                <a:cubicBezTo>
                  <a:pt x="356" y="2494"/>
                  <a:pt x="364" y="2531"/>
                  <a:pt x="377" y="2568"/>
                </a:cubicBezTo>
                <a:cubicBezTo>
                  <a:pt x="380" y="2576"/>
                  <a:pt x="380" y="2586"/>
                  <a:pt x="377" y="2594"/>
                </a:cubicBezTo>
                <a:cubicBezTo>
                  <a:pt x="367" y="2625"/>
                  <a:pt x="354" y="2654"/>
                  <a:pt x="344" y="2684"/>
                </a:cubicBezTo>
                <a:cubicBezTo>
                  <a:pt x="329" y="2731"/>
                  <a:pt x="315" y="2778"/>
                  <a:pt x="299" y="2824"/>
                </a:cubicBezTo>
                <a:cubicBezTo>
                  <a:pt x="293" y="2842"/>
                  <a:pt x="281" y="2858"/>
                  <a:pt x="275" y="2876"/>
                </a:cubicBezTo>
                <a:cubicBezTo>
                  <a:pt x="261" y="2917"/>
                  <a:pt x="250" y="2959"/>
                  <a:pt x="237" y="3001"/>
                </a:cubicBezTo>
                <a:cubicBezTo>
                  <a:pt x="226" y="3035"/>
                  <a:pt x="214" y="3068"/>
                  <a:pt x="204" y="3102"/>
                </a:cubicBezTo>
                <a:cubicBezTo>
                  <a:pt x="193" y="3138"/>
                  <a:pt x="184" y="3173"/>
                  <a:pt x="174" y="3209"/>
                </a:cubicBezTo>
                <a:cubicBezTo>
                  <a:pt x="163" y="3242"/>
                  <a:pt x="151" y="3275"/>
                  <a:pt x="142" y="3309"/>
                </a:cubicBezTo>
                <a:cubicBezTo>
                  <a:pt x="135" y="3336"/>
                  <a:pt x="131" y="3364"/>
                  <a:pt x="125" y="3391"/>
                </a:cubicBezTo>
                <a:cubicBezTo>
                  <a:pt x="121" y="3407"/>
                  <a:pt x="114" y="3422"/>
                  <a:pt x="110" y="3438"/>
                </a:cubicBezTo>
                <a:cubicBezTo>
                  <a:pt x="99" y="3475"/>
                  <a:pt x="90" y="3512"/>
                  <a:pt x="80" y="3550"/>
                </a:cubicBezTo>
                <a:cubicBezTo>
                  <a:pt x="70" y="3588"/>
                  <a:pt x="60" y="3627"/>
                  <a:pt x="51" y="3666"/>
                </a:cubicBezTo>
                <a:cubicBezTo>
                  <a:pt x="47" y="3684"/>
                  <a:pt x="45" y="3702"/>
                  <a:pt x="42" y="3721"/>
                </a:cubicBezTo>
                <a:cubicBezTo>
                  <a:pt x="29" y="3791"/>
                  <a:pt x="15" y="3862"/>
                  <a:pt x="2" y="3933"/>
                </a:cubicBezTo>
                <a:cubicBezTo>
                  <a:pt x="2" y="3936"/>
                  <a:pt x="1" y="3938"/>
                  <a:pt x="0" y="3940"/>
                </a:cubicBezTo>
                <a:cubicBezTo>
                  <a:pt x="6847" y="3940"/>
                  <a:pt x="6847" y="3940"/>
                  <a:pt x="6847" y="3940"/>
                </a:cubicBezTo>
                <a:cubicBezTo>
                  <a:pt x="6847" y="3936"/>
                  <a:pt x="6848" y="3931"/>
                  <a:pt x="6849" y="3924"/>
                </a:cubicBezTo>
                <a:close/>
                <a:moveTo>
                  <a:pt x="3522" y="940"/>
                </a:moveTo>
                <a:cubicBezTo>
                  <a:pt x="3519" y="951"/>
                  <a:pt x="3503" y="958"/>
                  <a:pt x="3493" y="967"/>
                </a:cubicBezTo>
                <a:cubicBezTo>
                  <a:pt x="3490" y="965"/>
                  <a:pt x="3487" y="963"/>
                  <a:pt x="3485" y="962"/>
                </a:cubicBezTo>
                <a:cubicBezTo>
                  <a:pt x="3486" y="947"/>
                  <a:pt x="3487" y="933"/>
                  <a:pt x="3488" y="919"/>
                </a:cubicBezTo>
                <a:cubicBezTo>
                  <a:pt x="3491" y="892"/>
                  <a:pt x="3493" y="866"/>
                  <a:pt x="3498" y="840"/>
                </a:cubicBezTo>
                <a:cubicBezTo>
                  <a:pt x="3503" y="818"/>
                  <a:pt x="3512" y="797"/>
                  <a:pt x="3521" y="777"/>
                </a:cubicBezTo>
                <a:cubicBezTo>
                  <a:pt x="3535" y="832"/>
                  <a:pt x="3539" y="886"/>
                  <a:pt x="3522" y="940"/>
                </a:cubicBezTo>
                <a:close/>
              </a:path>
            </a:pathLst>
          </a:custGeom>
          <a:solidFill>
            <a:srgbClr val="0D0B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Archer Texture 4">
            <a:extLst>
              <a:ext uri="{FF2B5EF4-FFF2-40B4-BE49-F238E27FC236}">
                <a16:creationId xmlns:a16="http://schemas.microsoft.com/office/drawing/2014/main" id="{F6AC7F06-D931-4D30-9897-0580183FA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660" y="45700"/>
            <a:ext cx="12192000" cy="5849077"/>
          </a:xfrm>
          <a:prstGeom prst="rect">
            <a:avLst/>
          </a:prstGeom>
        </p:spPr>
      </p:pic>
      <p:grpSp>
        <p:nvGrpSpPr>
          <p:cNvPr id="75" name="Chris Parnell Frame">
            <a:extLst>
              <a:ext uri="{FF2B5EF4-FFF2-40B4-BE49-F238E27FC236}">
                <a16:creationId xmlns:a16="http://schemas.microsoft.com/office/drawing/2014/main" id="{FE6E05A5-1D4C-4F93-957A-583E928F44AF}"/>
              </a:ext>
            </a:extLst>
          </p:cNvPr>
          <p:cNvGrpSpPr/>
          <p:nvPr/>
        </p:nvGrpSpPr>
        <p:grpSpPr>
          <a:xfrm>
            <a:off x="0" y="570445"/>
            <a:ext cx="12192000" cy="6857998"/>
            <a:chOff x="0" y="0"/>
            <a:chExt cx="12192000" cy="6857998"/>
          </a:xfrm>
        </p:grpSpPr>
        <p:sp>
          <p:nvSpPr>
            <p:cNvPr id="76" name="Frame">
              <a:extLst>
                <a:ext uri="{FF2B5EF4-FFF2-40B4-BE49-F238E27FC236}">
                  <a16:creationId xmlns:a16="http://schemas.microsoft.com/office/drawing/2014/main" id="{91DA321C-DD35-4834-A038-455A7D92505C}"/>
                </a:ext>
              </a:extLst>
            </p:cNvPr>
            <p:cNvSpPr/>
            <p:nvPr/>
          </p:nvSpPr>
          <p:spPr>
            <a:xfrm>
              <a:off x="0" y="0"/>
              <a:ext cx="12192000" cy="6857998"/>
            </a:xfrm>
            <a:custGeom>
              <a:avLst/>
              <a:gdLst>
                <a:gd name="connsiteX0" fmla="*/ 1733550 w 12192000"/>
                <a:gd name="connsiteY0" fmla="*/ 2120900 h 6857998"/>
                <a:gd name="connsiteX1" fmla="*/ 1733550 w 12192000"/>
                <a:gd name="connsiteY1" fmla="*/ 5295900 h 6857998"/>
                <a:gd name="connsiteX2" fmla="*/ 10344150 w 12192000"/>
                <a:gd name="connsiteY2" fmla="*/ 5295900 h 6857998"/>
                <a:gd name="connsiteX3" fmla="*/ 10344150 w 12192000"/>
                <a:gd name="connsiteY3" fmla="*/ 2120900 h 6857998"/>
                <a:gd name="connsiteX4" fmla="*/ 0 w 12192000"/>
                <a:gd name="connsiteY4" fmla="*/ 0 h 6857998"/>
                <a:gd name="connsiteX5" fmla="*/ 12192000 w 12192000"/>
                <a:gd name="connsiteY5" fmla="*/ 0 h 6857998"/>
                <a:gd name="connsiteX6" fmla="*/ 12192000 w 12192000"/>
                <a:gd name="connsiteY6" fmla="*/ 6857998 h 6857998"/>
                <a:gd name="connsiteX7" fmla="*/ 0 w 12192000"/>
                <a:gd name="connsiteY7" fmla="*/ 6857998 h 68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7998">
                  <a:moveTo>
                    <a:pt x="1733550" y="2120900"/>
                  </a:moveTo>
                  <a:lnTo>
                    <a:pt x="1733550" y="5295900"/>
                  </a:lnTo>
                  <a:lnTo>
                    <a:pt x="10344150" y="5295900"/>
                  </a:lnTo>
                  <a:lnTo>
                    <a:pt x="10344150" y="21209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7998"/>
                  </a:lnTo>
                  <a:lnTo>
                    <a:pt x="0" y="685799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2670C52-46B8-4B35-9152-744FB85E01C5}"/>
                </a:ext>
              </a:extLst>
            </p:cNvPr>
            <p:cNvGrpSpPr/>
            <p:nvPr/>
          </p:nvGrpSpPr>
          <p:grpSpPr>
            <a:xfrm>
              <a:off x="822326" y="1130301"/>
              <a:ext cx="7802562" cy="742950"/>
              <a:chOff x="822326" y="1130301"/>
              <a:chExt cx="7802562" cy="742950"/>
            </a:xfrm>
          </p:grpSpPr>
          <p:sp>
            <p:nvSpPr>
              <p:cNvPr id="82" name="Freeform 5">
                <a:extLst>
                  <a:ext uri="{FF2B5EF4-FFF2-40B4-BE49-F238E27FC236}">
                    <a16:creationId xmlns:a16="http://schemas.microsoft.com/office/drawing/2014/main" id="{D3BED185-FE61-4A6B-BE2E-196E77B201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81225" y="1144588"/>
                <a:ext cx="690562" cy="701675"/>
              </a:xfrm>
              <a:custGeom>
                <a:avLst/>
                <a:gdLst>
                  <a:gd name="T0" fmla="*/ 264 w 863"/>
                  <a:gd name="T1" fmla="*/ 5 h 878"/>
                  <a:gd name="T2" fmla="*/ 494 w 863"/>
                  <a:gd name="T3" fmla="*/ 5 h 878"/>
                  <a:gd name="T4" fmla="*/ 645 w 863"/>
                  <a:gd name="T5" fmla="*/ 13 h 878"/>
                  <a:gd name="T6" fmla="*/ 832 w 863"/>
                  <a:gd name="T7" fmla="*/ 161 h 878"/>
                  <a:gd name="T8" fmla="*/ 842 w 863"/>
                  <a:gd name="T9" fmla="*/ 426 h 878"/>
                  <a:gd name="T10" fmla="*/ 833 w 863"/>
                  <a:gd name="T11" fmla="*/ 466 h 878"/>
                  <a:gd name="T12" fmla="*/ 676 w 863"/>
                  <a:gd name="T13" fmla="*/ 605 h 878"/>
                  <a:gd name="T14" fmla="*/ 583 w 863"/>
                  <a:gd name="T15" fmla="*/ 616 h 878"/>
                  <a:gd name="T16" fmla="*/ 567 w 863"/>
                  <a:gd name="T17" fmla="*/ 623 h 878"/>
                  <a:gd name="T18" fmla="*/ 575 w 863"/>
                  <a:gd name="T19" fmla="*/ 638 h 878"/>
                  <a:gd name="T20" fmla="*/ 764 w 863"/>
                  <a:gd name="T21" fmla="*/ 844 h 878"/>
                  <a:gd name="T22" fmla="*/ 771 w 863"/>
                  <a:gd name="T23" fmla="*/ 861 h 878"/>
                  <a:gd name="T24" fmla="*/ 755 w 863"/>
                  <a:gd name="T25" fmla="*/ 866 h 878"/>
                  <a:gd name="T26" fmla="*/ 537 w 863"/>
                  <a:gd name="T27" fmla="*/ 875 h 878"/>
                  <a:gd name="T28" fmla="*/ 507 w 863"/>
                  <a:gd name="T29" fmla="*/ 876 h 878"/>
                  <a:gd name="T30" fmla="*/ 475 w 863"/>
                  <a:gd name="T31" fmla="*/ 858 h 878"/>
                  <a:gd name="T32" fmla="*/ 420 w 863"/>
                  <a:gd name="T33" fmla="*/ 758 h 878"/>
                  <a:gd name="T34" fmla="*/ 337 w 863"/>
                  <a:gd name="T35" fmla="*/ 610 h 878"/>
                  <a:gd name="T36" fmla="*/ 311 w 863"/>
                  <a:gd name="T37" fmla="*/ 599 h 878"/>
                  <a:gd name="T38" fmla="*/ 269 w 863"/>
                  <a:gd name="T39" fmla="*/ 604 h 878"/>
                  <a:gd name="T40" fmla="*/ 245 w 863"/>
                  <a:gd name="T41" fmla="*/ 630 h 878"/>
                  <a:gd name="T42" fmla="*/ 240 w 863"/>
                  <a:gd name="T43" fmla="*/ 826 h 878"/>
                  <a:gd name="T44" fmla="*/ 206 w 863"/>
                  <a:gd name="T45" fmla="*/ 862 h 878"/>
                  <a:gd name="T46" fmla="*/ 87 w 863"/>
                  <a:gd name="T47" fmla="*/ 868 h 878"/>
                  <a:gd name="T48" fmla="*/ 63 w 863"/>
                  <a:gd name="T49" fmla="*/ 845 h 878"/>
                  <a:gd name="T50" fmla="*/ 37 w 863"/>
                  <a:gd name="T51" fmla="*/ 510 h 878"/>
                  <a:gd name="T52" fmla="*/ 16 w 863"/>
                  <a:gd name="T53" fmla="*/ 203 h 878"/>
                  <a:gd name="T54" fmla="*/ 5 w 863"/>
                  <a:gd name="T55" fmla="*/ 62 h 878"/>
                  <a:gd name="T56" fmla="*/ 3 w 863"/>
                  <a:gd name="T57" fmla="*/ 40 h 878"/>
                  <a:gd name="T58" fmla="*/ 40 w 863"/>
                  <a:gd name="T59" fmla="*/ 0 h 878"/>
                  <a:gd name="T60" fmla="*/ 264 w 863"/>
                  <a:gd name="T61" fmla="*/ 0 h 878"/>
                  <a:gd name="T62" fmla="*/ 264 w 863"/>
                  <a:gd name="T63" fmla="*/ 5 h 878"/>
                  <a:gd name="T64" fmla="*/ 635 w 863"/>
                  <a:gd name="T65" fmla="*/ 463 h 878"/>
                  <a:gd name="T66" fmla="*/ 635 w 863"/>
                  <a:gd name="T67" fmla="*/ 464 h 878"/>
                  <a:gd name="T68" fmla="*/ 657 w 863"/>
                  <a:gd name="T69" fmla="*/ 464 h 878"/>
                  <a:gd name="T70" fmla="*/ 716 w 863"/>
                  <a:gd name="T71" fmla="*/ 409 h 878"/>
                  <a:gd name="T72" fmla="*/ 667 w 863"/>
                  <a:gd name="T73" fmla="*/ 355 h 878"/>
                  <a:gd name="T74" fmla="*/ 597 w 863"/>
                  <a:gd name="T75" fmla="*/ 355 h 878"/>
                  <a:gd name="T76" fmla="*/ 174 w 863"/>
                  <a:gd name="T77" fmla="*/ 368 h 878"/>
                  <a:gd name="T78" fmla="*/ 139 w 863"/>
                  <a:gd name="T79" fmla="*/ 408 h 878"/>
                  <a:gd name="T80" fmla="*/ 140 w 863"/>
                  <a:gd name="T81" fmla="*/ 422 h 878"/>
                  <a:gd name="T82" fmla="*/ 165 w 863"/>
                  <a:gd name="T83" fmla="*/ 445 h 878"/>
                  <a:gd name="T84" fmla="*/ 284 w 863"/>
                  <a:gd name="T85" fmla="*/ 449 h 878"/>
                  <a:gd name="T86" fmla="*/ 635 w 863"/>
                  <a:gd name="T87" fmla="*/ 463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63" h="878">
                    <a:moveTo>
                      <a:pt x="264" y="5"/>
                    </a:moveTo>
                    <a:cubicBezTo>
                      <a:pt x="340" y="5"/>
                      <a:pt x="417" y="4"/>
                      <a:pt x="494" y="5"/>
                    </a:cubicBezTo>
                    <a:cubicBezTo>
                      <a:pt x="544" y="6"/>
                      <a:pt x="596" y="4"/>
                      <a:pt x="645" y="13"/>
                    </a:cubicBezTo>
                    <a:cubicBezTo>
                      <a:pt x="732" y="29"/>
                      <a:pt x="801" y="72"/>
                      <a:pt x="832" y="161"/>
                    </a:cubicBezTo>
                    <a:cubicBezTo>
                      <a:pt x="863" y="248"/>
                      <a:pt x="854" y="337"/>
                      <a:pt x="842" y="426"/>
                    </a:cubicBezTo>
                    <a:cubicBezTo>
                      <a:pt x="841" y="439"/>
                      <a:pt x="838" y="453"/>
                      <a:pt x="833" y="466"/>
                    </a:cubicBezTo>
                    <a:cubicBezTo>
                      <a:pt x="807" y="542"/>
                      <a:pt x="751" y="586"/>
                      <a:pt x="676" y="605"/>
                    </a:cubicBezTo>
                    <a:cubicBezTo>
                      <a:pt x="646" y="613"/>
                      <a:pt x="614" y="613"/>
                      <a:pt x="583" y="616"/>
                    </a:cubicBezTo>
                    <a:cubicBezTo>
                      <a:pt x="578" y="617"/>
                      <a:pt x="573" y="621"/>
                      <a:pt x="567" y="623"/>
                    </a:cubicBezTo>
                    <a:cubicBezTo>
                      <a:pt x="570" y="628"/>
                      <a:pt x="571" y="634"/>
                      <a:pt x="575" y="638"/>
                    </a:cubicBezTo>
                    <a:cubicBezTo>
                      <a:pt x="638" y="707"/>
                      <a:pt x="701" y="775"/>
                      <a:pt x="764" y="844"/>
                    </a:cubicBezTo>
                    <a:cubicBezTo>
                      <a:pt x="767" y="849"/>
                      <a:pt x="769" y="856"/>
                      <a:pt x="771" y="861"/>
                    </a:cubicBezTo>
                    <a:cubicBezTo>
                      <a:pt x="766" y="863"/>
                      <a:pt x="760" y="865"/>
                      <a:pt x="755" y="866"/>
                    </a:cubicBezTo>
                    <a:cubicBezTo>
                      <a:pt x="682" y="869"/>
                      <a:pt x="610" y="872"/>
                      <a:pt x="537" y="875"/>
                    </a:cubicBezTo>
                    <a:cubicBezTo>
                      <a:pt x="527" y="876"/>
                      <a:pt x="517" y="875"/>
                      <a:pt x="507" y="876"/>
                    </a:cubicBezTo>
                    <a:cubicBezTo>
                      <a:pt x="492" y="878"/>
                      <a:pt x="482" y="871"/>
                      <a:pt x="475" y="858"/>
                    </a:cubicBezTo>
                    <a:cubicBezTo>
                      <a:pt x="457" y="825"/>
                      <a:pt x="439" y="792"/>
                      <a:pt x="420" y="758"/>
                    </a:cubicBezTo>
                    <a:cubicBezTo>
                      <a:pt x="393" y="709"/>
                      <a:pt x="366" y="659"/>
                      <a:pt x="337" y="610"/>
                    </a:cubicBezTo>
                    <a:cubicBezTo>
                      <a:pt x="333" y="604"/>
                      <a:pt x="320" y="599"/>
                      <a:pt x="311" y="599"/>
                    </a:cubicBezTo>
                    <a:cubicBezTo>
                      <a:pt x="297" y="598"/>
                      <a:pt x="283" y="603"/>
                      <a:pt x="269" y="604"/>
                    </a:cubicBezTo>
                    <a:cubicBezTo>
                      <a:pt x="252" y="605"/>
                      <a:pt x="245" y="613"/>
                      <a:pt x="245" y="630"/>
                    </a:cubicBezTo>
                    <a:cubicBezTo>
                      <a:pt x="244" y="696"/>
                      <a:pt x="241" y="761"/>
                      <a:pt x="240" y="826"/>
                    </a:cubicBezTo>
                    <a:cubicBezTo>
                      <a:pt x="239" y="858"/>
                      <a:pt x="237" y="860"/>
                      <a:pt x="206" y="862"/>
                    </a:cubicBezTo>
                    <a:cubicBezTo>
                      <a:pt x="166" y="864"/>
                      <a:pt x="127" y="866"/>
                      <a:pt x="87" y="868"/>
                    </a:cubicBezTo>
                    <a:cubicBezTo>
                      <a:pt x="70" y="869"/>
                      <a:pt x="64" y="862"/>
                      <a:pt x="63" y="845"/>
                    </a:cubicBezTo>
                    <a:cubicBezTo>
                      <a:pt x="55" y="733"/>
                      <a:pt x="45" y="622"/>
                      <a:pt x="37" y="510"/>
                    </a:cubicBezTo>
                    <a:cubicBezTo>
                      <a:pt x="29" y="408"/>
                      <a:pt x="23" y="306"/>
                      <a:pt x="16" y="203"/>
                    </a:cubicBezTo>
                    <a:cubicBezTo>
                      <a:pt x="12" y="156"/>
                      <a:pt x="8" y="109"/>
                      <a:pt x="5" y="62"/>
                    </a:cubicBezTo>
                    <a:cubicBezTo>
                      <a:pt x="4" y="55"/>
                      <a:pt x="3" y="47"/>
                      <a:pt x="3" y="40"/>
                    </a:cubicBezTo>
                    <a:cubicBezTo>
                      <a:pt x="0" y="0"/>
                      <a:pt x="0" y="0"/>
                      <a:pt x="40" y="0"/>
                    </a:cubicBezTo>
                    <a:cubicBezTo>
                      <a:pt x="115" y="0"/>
                      <a:pt x="189" y="0"/>
                      <a:pt x="264" y="0"/>
                    </a:cubicBezTo>
                    <a:cubicBezTo>
                      <a:pt x="264" y="2"/>
                      <a:pt x="264" y="3"/>
                      <a:pt x="264" y="5"/>
                    </a:cubicBezTo>
                    <a:close/>
                    <a:moveTo>
                      <a:pt x="635" y="463"/>
                    </a:moveTo>
                    <a:cubicBezTo>
                      <a:pt x="635" y="464"/>
                      <a:pt x="635" y="464"/>
                      <a:pt x="635" y="464"/>
                    </a:cubicBezTo>
                    <a:cubicBezTo>
                      <a:pt x="643" y="464"/>
                      <a:pt x="650" y="464"/>
                      <a:pt x="657" y="464"/>
                    </a:cubicBezTo>
                    <a:cubicBezTo>
                      <a:pt x="686" y="464"/>
                      <a:pt x="715" y="437"/>
                      <a:pt x="716" y="409"/>
                    </a:cubicBezTo>
                    <a:cubicBezTo>
                      <a:pt x="718" y="379"/>
                      <a:pt x="700" y="358"/>
                      <a:pt x="667" y="355"/>
                    </a:cubicBezTo>
                    <a:cubicBezTo>
                      <a:pt x="644" y="353"/>
                      <a:pt x="620" y="354"/>
                      <a:pt x="597" y="355"/>
                    </a:cubicBezTo>
                    <a:cubicBezTo>
                      <a:pt x="456" y="359"/>
                      <a:pt x="315" y="363"/>
                      <a:pt x="174" y="368"/>
                    </a:cubicBezTo>
                    <a:cubicBezTo>
                      <a:pt x="134" y="369"/>
                      <a:pt x="134" y="369"/>
                      <a:pt x="139" y="408"/>
                    </a:cubicBezTo>
                    <a:cubicBezTo>
                      <a:pt x="140" y="413"/>
                      <a:pt x="140" y="418"/>
                      <a:pt x="140" y="422"/>
                    </a:cubicBezTo>
                    <a:cubicBezTo>
                      <a:pt x="141" y="437"/>
                      <a:pt x="148" y="444"/>
                      <a:pt x="165" y="445"/>
                    </a:cubicBezTo>
                    <a:cubicBezTo>
                      <a:pt x="204" y="445"/>
                      <a:pt x="244" y="448"/>
                      <a:pt x="284" y="449"/>
                    </a:cubicBezTo>
                    <a:cubicBezTo>
                      <a:pt x="401" y="454"/>
                      <a:pt x="518" y="459"/>
                      <a:pt x="635" y="4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44B0B8BA-CAB0-480E-B025-71EA6C8480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5438" y="1144588"/>
                <a:ext cx="687387" cy="700088"/>
              </a:xfrm>
              <a:custGeom>
                <a:avLst/>
                <a:gdLst>
                  <a:gd name="T0" fmla="*/ 562 w 858"/>
                  <a:gd name="T1" fmla="*/ 619 h 876"/>
                  <a:gd name="T2" fmla="*/ 596 w 858"/>
                  <a:gd name="T3" fmla="*/ 660 h 876"/>
                  <a:gd name="T4" fmla="*/ 766 w 858"/>
                  <a:gd name="T5" fmla="*/ 846 h 876"/>
                  <a:gd name="T6" fmla="*/ 771 w 858"/>
                  <a:gd name="T7" fmla="*/ 857 h 876"/>
                  <a:gd name="T8" fmla="*/ 756 w 858"/>
                  <a:gd name="T9" fmla="*/ 864 h 876"/>
                  <a:gd name="T10" fmla="*/ 606 w 858"/>
                  <a:gd name="T11" fmla="*/ 872 h 876"/>
                  <a:gd name="T12" fmla="*/ 502 w 858"/>
                  <a:gd name="T13" fmla="*/ 875 h 876"/>
                  <a:gd name="T14" fmla="*/ 478 w 858"/>
                  <a:gd name="T15" fmla="*/ 861 h 876"/>
                  <a:gd name="T16" fmla="*/ 348 w 858"/>
                  <a:gd name="T17" fmla="*/ 628 h 876"/>
                  <a:gd name="T18" fmla="*/ 291 w 858"/>
                  <a:gd name="T19" fmla="*/ 600 h 876"/>
                  <a:gd name="T20" fmla="*/ 244 w 858"/>
                  <a:gd name="T21" fmla="*/ 652 h 876"/>
                  <a:gd name="T22" fmla="*/ 241 w 858"/>
                  <a:gd name="T23" fmla="*/ 830 h 876"/>
                  <a:gd name="T24" fmla="*/ 206 w 858"/>
                  <a:gd name="T25" fmla="*/ 861 h 876"/>
                  <a:gd name="T26" fmla="*/ 92 w 858"/>
                  <a:gd name="T27" fmla="*/ 868 h 876"/>
                  <a:gd name="T28" fmla="*/ 62 w 858"/>
                  <a:gd name="T29" fmla="*/ 838 h 876"/>
                  <a:gd name="T30" fmla="*/ 41 w 858"/>
                  <a:gd name="T31" fmla="*/ 543 h 876"/>
                  <a:gd name="T32" fmla="*/ 19 w 858"/>
                  <a:gd name="T33" fmla="*/ 249 h 876"/>
                  <a:gd name="T34" fmla="*/ 2 w 858"/>
                  <a:gd name="T35" fmla="*/ 22 h 876"/>
                  <a:gd name="T36" fmla="*/ 23 w 858"/>
                  <a:gd name="T37" fmla="*/ 0 h 876"/>
                  <a:gd name="T38" fmla="*/ 250 w 858"/>
                  <a:gd name="T39" fmla="*/ 3 h 876"/>
                  <a:gd name="T40" fmla="*/ 600 w 858"/>
                  <a:gd name="T41" fmla="*/ 9 h 876"/>
                  <a:gd name="T42" fmla="*/ 765 w 858"/>
                  <a:gd name="T43" fmla="*/ 65 h 876"/>
                  <a:gd name="T44" fmla="*/ 841 w 858"/>
                  <a:gd name="T45" fmla="*/ 187 h 876"/>
                  <a:gd name="T46" fmla="*/ 847 w 858"/>
                  <a:gd name="T47" fmla="*/ 398 h 876"/>
                  <a:gd name="T48" fmla="*/ 785 w 858"/>
                  <a:gd name="T49" fmla="*/ 545 h 876"/>
                  <a:gd name="T50" fmla="*/ 612 w 858"/>
                  <a:gd name="T51" fmla="*/ 615 h 876"/>
                  <a:gd name="T52" fmla="*/ 562 w 858"/>
                  <a:gd name="T53" fmla="*/ 619 h 876"/>
                  <a:gd name="T54" fmla="*/ 390 w 858"/>
                  <a:gd name="T55" fmla="*/ 361 h 876"/>
                  <a:gd name="T56" fmla="*/ 390 w 858"/>
                  <a:gd name="T57" fmla="*/ 363 h 876"/>
                  <a:gd name="T58" fmla="*/ 290 w 858"/>
                  <a:gd name="T59" fmla="*/ 363 h 876"/>
                  <a:gd name="T60" fmla="*/ 190 w 858"/>
                  <a:gd name="T61" fmla="*/ 368 h 876"/>
                  <a:gd name="T62" fmla="*/ 142 w 858"/>
                  <a:gd name="T63" fmla="*/ 426 h 876"/>
                  <a:gd name="T64" fmla="*/ 161 w 858"/>
                  <a:gd name="T65" fmla="*/ 444 h 876"/>
                  <a:gd name="T66" fmla="*/ 211 w 858"/>
                  <a:gd name="T67" fmla="*/ 445 h 876"/>
                  <a:gd name="T68" fmla="*/ 646 w 858"/>
                  <a:gd name="T69" fmla="*/ 464 h 876"/>
                  <a:gd name="T70" fmla="*/ 684 w 858"/>
                  <a:gd name="T71" fmla="*/ 456 h 876"/>
                  <a:gd name="T72" fmla="*/ 713 w 858"/>
                  <a:gd name="T73" fmla="*/ 385 h 876"/>
                  <a:gd name="T74" fmla="*/ 663 w 858"/>
                  <a:gd name="T75" fmla="*/ 355 h 876"/>
                  <a:gd name="T76" fmla="*/ 579 w 858"/>
                  <a:gd name="T77" fmla="*/ 354 h 876"/>
                  <a:gd name="T78" fmla="*/ 390 w 858"/>
                  <a:gd name="T79" fmla="*/ 361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58" h="876">
                    <a:moveTo>
                      <a:pt x="562" y="619"/>
                    </a:moveTo>
                    <a:cubicBezTo>
                      <a:pt x="577" y="636"/>
                      <a:pt x="586" y="649"/>
                      <a:pt x="596" y="660"/>
                    </a:cubicBezTo>
                    <a:cubicBezTo>
                      <a:pt x="653" y="722"/>
                      <a:pt x="710" y="784"/>
                      <a:pt x="766" y="846"/>
                    </a:cubicBezTo>
                    <a:cubicBezTo>
                      <a:pt x="769" y="849"/>
                      <a:pt x="772" y="857"/>
                      <a:pt x="771" y="857"/>
                    </a:cubicBezTo>
                    <a:cubicBezTo>
                      <a:pt x="767" y="861"/>
                      <a:pt x="761" y="864"/>
                      <a:pt x="756" y="864"/>
                    </a:cubicBezTo>
                    <a:cubicBezTo>
                      <a:pt x="706" y="867"/>
                      <a:pt x="656" y="870"/>
                      <a:pt x="606" y="872"/>
                    </a:cubicBezTo>
                    <a:cubicBezTo>
                      <a:pt x="572" y="874"/>
                      <a:pt x="537" y="876"/>
                      <a:pt x="502" y="875"/>
                    </a:cubicBezTo>
                    <a:cubicBezTo>
                      <a:pt x="494" y="875"/>
                      <a:pt x="482" y="869"/>
                      <a:pt x="478" y="861"/>
                    </a:cubicBezTo>
                    <a:cubicBezTo>
                      <a:pt x="433" y="784"/>
                      <a:pt x="388" y="707"/>
                      <a:pt x="348" y="628"/>
                    </a:cubicBezTo>
                    <a:cubicBezTo>
                      <a:pt x="333" y="600"/>
                      <a:pt x="316" y="596"/>
                      <a:pt x="291" y="600"/>
                    </a:cubicBezTo>
                    <a:cubicBezTo>
                      <a:pt x="251" y="607"/>
                      <a:pt x="243" y="593"/>
                      <a:pt x="244" y="652"/>
                    </a:cubicBezTo>
                    <a:cubicBezTo>
                      <a:pt x="245" y="712"/>
                      <a:pt x="242" y="771"/>
                      <a:pt x="241" y="830"/>
                    </a:cubicBezTo>
                    <a:cubicBezTo>
                      <a:pt x="241" y="858"/>
                      <a:pt x="234" y="861"/>
                      <a:pt x="206" y="861"/>
                    </a:cubicBezTo>
                    <a:cubicBezTo>
                      <a:pt x="168" y="861"/>
                      <a:pt x="130" y="866"/>
                      <a:pt x="92" y="868"/>
                    </a:cubicBezTo>
                    <a:cubicBezTo>
                      <a:pt x="63" y="869"/>
                      <a:pt x="64" y="868"/>
                      <a:pt x="62" y="838"/>
                    </a:cubicBezTo>
                    <a:cubicBezTo>
                      <a:pt x="55" y="740"/>
                      <a:pt x="48" y="642"/>
                      <a:pt x="41" y="543"/>
                    </a:cubicBezTo>
                    <a:cubicBezTo>
                      <a:pt x="34" y="445"/>
                      <a:pt x="26" y="347"/>
                      <a:pt x="19" y="249"/>
                    </a:cubicBezTo>
                    <a:cubicBezTo>
                      <a:pt x="14" y="173"/>
                      <a:pt x="9" y="97"/>
                      <a:pt x="2" y="22"/>
                    </a:cubicBezTo>
                    <a:cubicBezTo>
                      <a:pt x="0" y="3"/>
                      <a:pt x="7" y="0"/>
                      <a:pt x="23" y="0"/>
                    </a:cubicBezTo>
                    <a:cubicBezTo>
                      <a:pt x="99" y="1"/>
                      <a:pt x="175" y="2"/>
                      <a:pt x="250" y="3"/>
                    </a:cubicBezTo>
                    <a:cubicBezTo>
                      <a:pt x="367" y="5"/>
                      <a:pt x="483" y="7"/>
                      <a:pt x="600" y="9"/>
                    </a:cubicBezTo>
                    <a:cubicBezTo>
                      <a:pt x="661" y="10"/>
                      <a:pt x="717" y="27"/>
                      <a:pt x="765" y="65"/>
                    </a:cubicBezTo>
                    <a:cubicBezTo>
                      <a:pt x="804" y="96"/>
                      <a:pt x="829" y="137"/>
                      <a:pt x="841" y="187"/>
                    </a:cubicBezTo>
                    <a:cubicBezTo>
                      <a:pt x="858" y="258"/>
                      <a:pt x="856" y="328"/>
                      <a:pt x="847" y="398"/>
                    </a:cubicBezTo>
                    <a:cubicBezTo>
                      <a:pt x="840" y="452"/>
                      <a:pt x="828" y="505"/>
                      <a:pt x="785" y="545"/>
                    </a:cubicBezTo>
                    <a:cubicBezTo>
                      <a:pt x="736" y="591"/>
                      <a:pt x="678" y="612"/>
                      <a:pt x="612" y="615"/>
                    </a:cubicBezTo>
                    <a:cubicBezTo>
                      <a:pt x="598" y="616"/>
                      <a:pt x="583" y="618"/>
                      <a:pt x="562" y="619"/>
                    </a:cubicBezTo>
                    <a:close/>
                    <a:moveTo>
                      <a:pt x="390" y="361"/>
                    </a:moveTo>
                    <a:cubicBezTo>
                      <a:pt x="390" y="362"/>
                      <a:pt x="390" y="362"/>
                      <a:pt x="390" y="363"/>
                    </a:cubicBezTo>
                    <a:cubicBezTo>
                      <a:pt x="357" y="363"/>
                      <a:pt x="323" y="362"/>
                      <a:pt x="290" y="363"/>
                    </a:cubicBezTo>
                    <a:cubicBezTo>
                      <a:pt x="257" y="364"/>
                      <a:pt x="224" y="367"/>
                      <a:pt x="190" y="368"/>
                    </a:cubicBezTo>
                    <a:cubicBezTo>
                      <a:pt x="132" y="369"/>
                      <a:pt x="133" y="369"/>
                      <a:pt x="142" y="426"/>
                    </a:cubicBezTo>
                    <a:cubicBezTo>
                      <a:pt x="144" y="439"/>
                      <a:pt x="150" y="444"/>
                      <a:pt x="161" y="444"/>
                    </a:cubicBezTo>
                    <a:cubicBezTo>
                      <a:pt x="178" y="445"/>
                      <a:pt x="195" y="445"/>
                      <a:pt x="211" y="445"/>
                    </a:cubicBezTo>
                    <a:cubicBezTo>
                      <a:pt x="356" y="451"/>
                      <a:pt x="501" y="458"/>
                      <a:pt x="646" y="464"/>
                    </a:cubicBezTo>
                    <a:cubicBezTo>
                      <a:pt x="659" y="464"/>
                      <a:pt x="673" y="461"/>
                      <a:pt x="684" y="456"/>
                    </a:cubicBezTo>
                    <a:cubicBezTo>
                      <a:pt x="708" y="445"/>
                      <a:pt x="720" y="413"/>
                      <a:pt x="713" y="385"/>
                    </a:cubicBezTo>
                    <a:cubicBezTo>
                      <a:pt x="708" y="366"/>
                      <a:pt x="692" y="356"/>
                      <a:pt x="663" y="355"/>
                    </a:cubicBezTo>
                    <a:cubicBezTo>
                      <a:pt x="635" y="354"/>
                      <a:pt x="607" y="353"/>
                      <a:pt x="579" y="354"/>
                    </a:cubicBezTo>
                    <a:cubicBezTo>
                      <a:pt x="516" y="356"/>
                      <a:pt x="453" y="359"/>
                      <a:pt x="390" y="3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7">
                <a:extLst>
                  <a:ext uri="{FF2B5EF4-FFF2-40B4-BE49-F238E27FC236}">
                    <a16:creationId xmlns:a16="http://schemas.microsoft.com/office/drawing/2014/main" id="{E3E7E559-CD1A-4122-B0E0-5264F155F7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2813" y="1176338"/>
                <a:ext cx="639762" cy="682625"/>
              </a:xfrm>
              <a:custGeom>
                <a:avLst/>
                <a:gdLst>
                  <a:gd name="T0" fmla="*/ 396 w 799"/>
                  <a:gd name="T1" fmla="*/ 375 h 856"/>
                  <a:gd name="T2" fmla="*/ 563 w 799"/>
                  <a:gd name="T3" fmla="*/ 375 h 856"/>
                  <a:gd name="T4" fmla="*/ 641 w 799"/>
                  <a:gd name="T5" fmla="*/ 413 h 856"/>
                  <a:gd name="T6" fmla="*/ 655 w 799"/>
                  <a:gd name="T7" fmla="*/ 423 h 856"/>
                  <a:gd name="T8" fmla="*/ 662 w 799"/>
                  <a:gd name="T9" fmla="*/ 407 h 856"/>
                  <a:gd name="T10" fmla="*/ 651 w 799"/>
                  <a:gd name="T11" fmla="*/ 334 h 856"/>
                  <a:gd name="T12" fmla="*/ 572 w 799"/>
                  <a:gd name="T13" fmla="*/ 298 h 856"/>
                  <a:gd name="T14" fmla="*/ 391 w 799"/>
                  <a:gd name="T15" fmla="*/ 309 h 856"/>
                  <a:gd name="T16" fmla="*/ 120 w 799"/>
                  <a:gd name="T17" fmla="*/ 324 h 856"/>
                  <a:gd name="T18" fmla="*/ 96 w 799"/>
                  <a:gd name="T19" fmla="*/ 326 h 856"/>
                  <a:gd name="T20" fmla="*/ 67 w 799"/>
                  <a:gd name="T21" fmla="*/ 300 h 856"/>
                  <a:gd name="T22" fmla="*/ 65 w 799"/>
                  <a:gd name="T23" fmla="*/ 52 h 856"/>
                  <a:gd name="T24" fmla="*/ 96 w 799"/>
                  <a:gd name="T25" fmla="*/ 18 h 856"/>
                  <a:gd name="T26" fmla="*/ 298 w 799"/>
                  <a:gd name="T27" fmla="*/ 9 h 856"/>
                  <a:gd name="T28" fmla="*/ 557 w 799"/>
                  <a:gd name="T29" fmla="*/ 1 h 856"/>
                  <a:gd name="T30" fmla="*/ 742 w 799"/>
                  <a:gd name="T31" fmla="*/ 89 h 856"/>
                  <a:gd name="T32" fmla="*/ 789 w 799"/>
                  <a:gd name="T33" fmla="*/ 215 h 856"/>
                  <a:gd name="T34" fmla="*/ 792 w 799"/>
                  <a:gd name="T35" fmla="*/ 368 h 856"/>
                  <a:gd name="T36" fmla="*/ 782 w 799"/>
                  <a:gd name="T37" fmla="*/ 730 h 856"/>
                  <a:gd name="T38" fmla="*/ 795 w 799"/>
                  <a:gd name="T39" fmla="*/ 800 h 856"/>
                  <a:gd name="T40" fmla="*/ 779 w 799"/>
                  <a:gd name="T41" fmla="*/ 821 h 856"/>
                  <a:gd name="T42" fmla="*/ 708 w 799"/>
                  <a:gd name="T43" fmla="*/ 813 h 856"/>
                  <a:gd name="T44" fmla="*/ 653 w 799"/>
                  <a:gd name="T45" fmla="*/ 780 h 856"/>
                  <a:gd name="T46" fmla="*/ 625 w 799"/>
                  <a:gd name="T47" fmla="*/ 780 h 856"/>
                  <a:gd name="T48" fmla="*/ 448 w 799"/>
                  <a:gd name="T49" fmla="*/ 845 h 856"/>
                  <a:gd name="T50" fmla="*/ 300 w 799"/>
                  <a:gd name="T51" fmla="*/ 833 h 856"/>
                  <a:gd name="T52" fmla="*/ 127 w 799"/>
                  <a:gd name="T53" fmla="*/ 793 h 856"/>
                  <a:gd name="T54" fmla="*/ 37 w 799"/>
                  <a:gd name="T55" fmla="*/ 702 h 856"/>
                  <a:gd name="T56" fmla="*/ 32 w 799"/>
                  <a:gd name="T57" fmla="*/ 478 h 856"/>
                  <a:gd name="T58" fmla="*/ 115 w 799"/>
                  <a:gd name="T59" fmla="*/ 398 h 856"/>
                  <a:gd name="T60" fmla="*/ 250 w 799"/>
                  <a:gd name="T61" fmla="*/ 367 h 856"/>
                  <a:gd name="T62" fmla="*/ 396 w 799"/>
                  <a:gd name="T63" fmla="*/ 367 h 856"/>
                  <a:gd name="T64" fmla="*/ 396 w 799"/>
                  <a:gd name="T65" fmla="*/ 375 h 856"/>
                  <a:gd name="T66" fmla="*/ 467 w 799"/>
                  <a:gd name="T67" fmla="*/ 621 h 856"/>
                  <a:gd name="T68" fmla="*/ 467 w 799"/>
                  <a:gd name="T69" fmla="*/ 623 h 856"/>
                  <a:gd name="T70" fmla="*/ 612 w 799"/>
                  <a:gd name="T71" fmla="*/ 623 h 856"/>
                  <a:gd name="T72" fmla="*/ 641 w 799"/>
                  <a:gd name="T73" fmla="*/ 604 h 856"/>
                  <a:gd name="T74" fmla="*/ 641 w 799"/>
                  <a:gd name="T75" fmla="*/ 533 h 856"/>
                  <a:gd name="T76" fmla="*/ 606 w 799"/>
                  <a:gd name="T77" fmla="*/ 505 h 856"/>
                  <a:gd name="T78" fmla="*/ 301 w 799"/>
                  <a:gd name="T79" fmla="*/ 496 h 856"/>
                  <a:gd name="T80" fmla="*/ 259 w 799"/>
                  <a:gd name="T81" fmla="*/ 524 h 856"/>
                  <a:gd name="T82" fmla="*/ 253 w 799"/>
                  <a:gd name="T83" fmla="*/ 561 h 856"/>
                  <a:gd name="T84" fmla="*/ 303 w 799"/>
                  <a:gd name="T85" fmla="*/ 614 h 856"/>
                  <a:gd name="T86" fmla="*/ 467 w 799"/>
                  <a:gd name="T87" fmla="*/ 621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99" h="856">
                    <a:moveTo>
                      <a:pt x="396" y="375"/>
                    </a:moveTo>
                    <a:cubicBezTo>
                      <a:pt x="452" y="375"/>
                      <a:pt x="507" y="374"/>
                      <a:pt x="563" y="375"/>
                    </a:cubicBezTo>
                    <a:cubicBezTo>
                      <a:pt x="595" y="375"/>
                      <a:pt x="622" y="387"/>
                      <a:pt x="641" y="413"/>
                    </a:cubicBezTo>
                    <a:cubicBezTo>
                      <a:pt x="644" y="418"/>
                      <a:pt x="650" y="420"/>
                      <a:pt x="655" y="423"/>
                    </a:cubicBezTo>
                    <a:cubicBezTo>
                      <a:pt x="657" y="417"/>
                      <a:pt x="662" y="412"/>
                      <a:pt x="662" y="407"/>
                    </a:cubicBezTo>
                    <a:cubicBezTo>
                      <a:pt x="659" y="383"/>
                      <a:pt x="661" y="356"/>
                      <a:pt x="651" y="334"/>
                    </a:cubicBezTo>
                    <a:cubicBezTo>
                      <a:pt x="637" y="302"/>
                      <a:pt x="604" y="297"/>
                      <a:pt x="572" y="298"/>
                    </a:cubicBezTo>
                    <a:cubicBezTo>
                      <a:pt x="512" y="301"/>
                      <a:pt x="451" y="305"/>
                      <a:pt x="391" y="309"/>
                    </a:cubicBezTo>
                    <a:cubicBezTo>
                      <a:pt x="300" y="314"/>
                      <a:pt x="210" y="319"/>
                      <a:pt x="120" y="324"/>
                    </a:cubicBezTo>
                    <a:cubicBezTo>
                      <a:pt x="112" y="325"/>
                      <a:pt x="104" y="325"/>
                      <a:pt x="96" y="326"/>
                    </a:cubicBezTo>
                    <a:cubicBezTo>
                      <a:pt x="68" y="330"/>
                      <a:pt x="67" y="329"/>
                      <a:pt x="67" y="300"/>
                    </a:cubicBezTo>
                    <a:cubicBezTo>
                      <a:pt x="66" y="218"/>
                      <a:pt x="66" y="135"/>
                      <a:pt x="65" y="52"/>
                    </a:cubicBezTo>
                    <a:cubicBezTo>
                      <a:pt x="64" y="25"/>
                      <a:pt x="68" y="20"/>
                      <a:pt x="96" y="18"/>
                    </a:cubicBezTo>
                    <a:cubicBezTo>
                      <a:pt x="163" y="15"/>
                      <a:pt x="230" y="12"/>
                      <a:pt x="298" y="9"/>
                    </a:cubicBezTo>
                    <a:cubicBezTo>
                      <a:pt x="384" y="6"/>
                      <a:pt x="471" y="0"/>
                      <a:pt x="557" y="1"/>
                    </a:cubicBezTo>
                    <a:cubicBezTo>
                      <a:pt x="631" y="1"/>
                      <a:pt x="695" y="31"/>
                      <a:pt x="742" y="89"/>
                    </a:cubicBezTo>
                    <a:cubicBezTo>
                      <a:pt x="771" y="125"/>
                      <a:pt x="785" y="169"/>
                      <a:pt x="789" y="215"/>
                    </a:cubicBezTo>
                    <a:cubicBezTo>
                      <a:pt x="793" y="266"/>
                      <a:pt x="793" y="317"/>
                      <a:pt x="792" y="368"/>
                    </a:cubicBezTo>
                    <a:cubicBezTo>
                      <a:pt x="789" y="489"/>
                      <a:pt x="784" y="609"/>
                      <a:pt x="782" y="730"/>
                    </a:cubicBezTo>
                    <a:cubicBezTo>
                      <a:pt x="782" y="753"/>
                      <a:pt x="789" y="777"/>
                      <a:pt x="795" y="800"/>
                    </a:cubicBezTo>
                    <a:cubicBezTo>
                      <a:pt x="799" y="817"/>
                      <a:pt x="798" y="822"/>
                      <a:pt x="779" y="821"/>
                    </a:cubicBezTo>
                    <a:cubicBezTo>
                      <a:pt x="755" y="819"/>
                      <a:pt x="730" y="820"/>
                      <a:pt x="708" y="813"/>
                    </a:cubicBezTo>
                    <a:cubicBezTo>
                      <a:pt x="688" y="807"/>
                      <a:pt x="669" y="793"/>
                      <a:pt x="653" y="780"/>
                    </a:cubicBezTo>
                    <a:cubicBezTo>
                      <a:pt x="642" y="770"/>
                      <a:pt x="634" y="767"/>
                      <a:pt x="625" y="780"/>
                    </a:cubicBezTo>
                    <a:cubicBezTo>
                      <a:pt x="581" y="843"/>
                      <a:pt x="520" y="856"/>
                      <a:pt x="448" y="845"/>
                    </a:cubicBezTo>
                    <a:cubicBezTo>
                      <a:pt x="399" y="837"/>
                      <a:pt x="349" y="838"/>
                      <a:pt x="300" y="833"/>
                    </a:cubicBezTo>
                    <a:cubicBezTo>
                      <a:pt x="241" y="828"/>
                      <a:pt x="181" y="822"/>
                      <a:pt x="127" y="793"/>
                    </a:cubicBezTo>
                    <a:cubicBezTo>
                      <a:pt x="86" y="772"/>
                      <a:pt x="56" y="742"/>
                      <a:pt x="37" y="702"/>
                    </a:cubicBezTo>
                    <a:cubicBezTo>
                      <a:pt x="2" y="629"/>
                      <a:pt x="0" y="552"/>
                      <a:pt x="32" y="478"/>
                    </a:cubicBezTo>
                    <a:cubicBezTo>
                      <a:pt x="47" y="441"/>
                      <a:pt x="79" y="415"/>
                      <a:pt x="115" y="398"/>
                    </a:cubicBezTo>
                    <a:cubicBezTo>
                      <a:pt x="158" y="378"/>
                      <a:pt x="202" y="366"/>
                      <a:pt x="250" y="367"/>
                    </a:cubicBezTo>
                    <a:cubicBezTo>
                      <a:pt x="298" y="368"/>
                      <a:pt x="347" y="367"/>
                      <a:pt x="396" y="367"/>
                    </a:cubicBezTo>
                    <a:cubicBezTo>
                      <a:pt x="396" y="370"/>
                      <a:pt x="396" y="372"/>
                      <a:pt x="396" y="375"/>
                    </a:cubicBezTo>
                    <a:close/>
                    <a:moveTo>
                      <a:pt x="467" y="621"/>
                    </a:moveTo>
                    <a:cubicBezTo>
                      <a:pt x="467" y="621"/>
                      <a:pt x="467" y="622"/>
                      <a:pt x="467" y="623"/>
                    </a:cubicBezTo>
                    <a:cubicBezTo>
                      <a:pt x="515" y="623"/>
                      <a:pt x="564" y="622"/>
                      <a:pt x="612" y="623"/>
                    </a:cubicBezTo>
                    <a:cubicBezTo>
                      <a:pt x="627" y="623"/>
                      <a:pt x="639" y="619"/>
                      <a:pt x="641" y="604"/>
                    </a:cubicBezTo>
                    <a:cubicBezTo>
                      <a:pt x="643" y="580"/>
                      <a:pt x="644" y="556"/>
                      <a:pt x="641" y="533"/>
                    </a:cubicBezTo>
                    <a:cubicBezTo>
                      <a:pt x="639" y="516"/>
                      <a:pt x="625" y="506"/>
                      <a:pt x="606" y="505"/>
                    </a:cubicBezTo>
                    <a:cubicBezTo>
                      <a:pt x="505" y="502"/>
                      <a:pt x="403" y="500"/>
                      <a:pt x="301" y="496"/>
                    </a:cubicBezTo>
                    <a:cubicBezTo>
                      <a:pt x="278" y="495"/>
                      <a:pt x="265" y="504"/>
                      <a:pt x="259" y="524"/>
                    </a:cubicBezTo>
                    <a:cubicBezTo>
                      <a:pt x="256" y="536"/>
                      <a:pt x="253" y="549"/>
                      <a:pt x="253" y="561"/>
                    </a:cubicBezTo>
                    <a:cubicBezTo>
                      <a:pt x="253" y="596"/>
                      <a:pt x="268" y="613"/>
                      <a:pt x="303" y="614"/>
                    </a:cubicBezTo>
                    <a:cubicBezTo>
                      <a:pt x="357" y="617"/>
                      <a:pt x="412" y="618"/>
                      <a:pt x="467" y="6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E7C1B62C-8D93-4298-BB1E-A3FA44BF5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3238" y="1150938"/>
                <a:ext cx="641350" cy="687388"/>
              </a:xfrm>
              <a:custGeom>
                <a:avLst/>
                <a:gdLst>
                  <a:gd name="T0" fmla="*/ 545 w 801"/>
                  <a:gd name="T1" fmla="*/ 854 h 860"/>
                  <a:gd name="T2" fmla="*/ 285 w 801"/>
                  <a:gd name="T3" fmla="*/ 853 h 860"/>
                  <a:gd name="T4" fmla="*/ 142 w 801"/>
                  <a:gd name="T5" fmla="*/ 816 h 860"/>
                  <a:gd name="T6" fmla="*/ 33 w 801"/>
                  <a:gd name="T7" fmla="*/ 632 h 860"/>
                  <a:gd name="T8" fmla="*/ 5 w 801"/>
                  <a:gd name="T9" fmla="*/ 303 h 860"/>
                  <a:gd name="T10" fmla="*/ 3 w 801"/>
                  <a:gd name="T11" fmla="*/ 208 h 860"/>
                  <a:gd name="T12" fmla="*/ 85 w 801"/>
                  <a:gd name="T13" fmla="*/ 65 h 860"/>
                  <a:gd name="T14" fmla="*/ 269 w 801"/>
                  <a:gd name="T15" fmla="*/ 10 h 860"/>
                  <a:gd name="T16" fmla="*/ 563 w 801"/>
                  <a:gd name="T17" fmla="*/ 5 h 860"/>
                  <a:gd name="T18" fmla="*/ 774 w 801"/>
                  <a:gd name="T19" fmla="*/ 178 h 860"/>
                  <a:gd name="T20" fmla="*/ 785 w 801"/>
                  <a:gd name="T21" fmla="*/ 387 h 860"/>
                  <a:gd name="T22" fmla="*/ 641 w 801"/>
                  <a:gd name="T23" fmla="*/ 556 h 860"/>
                  <a:gd name="T24" fmla="*/ 469 w 801"/>
                  <a:gd name="T25" fmla="*/ 583 h 860"/>
                  <a:gd name="T26" fmla="*/ 275 w 801"/>
                  <a:gd name="T27" fmla="*/ 571 h 860"/>
                  <a:gd name="T28" fmla="*/ 250 w 801"/>
                  <a:gd name="T29" fmla="*/ 604 h 860"/>
                  <a:gd name="T30" fmla="*/ 256 w 801"/>
                  <a:gd name="T31" fmla="*/ 622 h 860"/>
                  <a:gd name="T32" fmla="*/ 333 w 801"/>
                  <a:gd name="T33" fmla="*/ 673 h 860"/>
                  <a:gd name="T34" fmla="*/ 712 w 801"/>
                  <a:gd name="T35" fmla="*/ 652 h 860"/>
                  <a:gd name="T36" fmla="*/ 731 w 801"/>
                  <a:gd name="T37" fmla="*/ 671 h 860"/>
                  <a:gd name="T38" fmla="*/ 714 w 801"/>
                  <a:gd name="T39" fmla="*/ 846 h 860"/>
                  <a:gd name="T40" fmla="*/ 695 w 801"/>
                  <a:gd name="T41" fmla="*/ 859 h 860"/>
                  <a:gd name="T42" fmla="*/ 583 w 801"/>
                  <a:gd name="T43" fmla="*/ 859 h 860"/>
                  <a:gd name="T44" fmla="*/ 545 w 801"/>
                  <a:gd name="T45" fmla="*/ 859 h 860"/>
                  <a:gd name="T46" fmla="*/ 545 w 801"/>
                  <a:gd name="T47" fmla="*/ 854 h 860"/>
                  <a:gd name="T48" fmla="*/ 350 w 801"/>
                  <a:gd name="T49" fmla="*/ 334 h 860"/>
                  <a:gd name="T50" fmla="*/ 350 w 801"/>
                  <a:gd name="T51" fmla="*/ 329 h 860"/>
                  <a:gd name="T52" fmla="*/ 208 w 801"/>
                  <a:gd name="T53" fmla="*/ 329 h 860"/>
                  <a:gd name="T54" fmla="*/ 142 w 801"/>
                  <a:gd name="T55" fmla="*/ 385 h 860"/>
                  <a:gd name="T56" fmla="*/ 137 w 801"/>
                  <a:gd name="T57" fmla="*/ 423 h 860"/>
                  <a:gd name="T58" fmla="*/ 160 w 801"/>
                  <a:gd name="T59" fmla="*/ 448 h 860"/>
                  <a:gd name="T60" fmla="*/ 503 w 801"/>
                  <a:gd name="T61" fmla="*/ 443 h 860"/>
                  <a:gd name="T62" fmla="*/ 524 w 801"/>
                  <a:gd name="T63" fmla="*/ 438 h 860"/>
                  <a:gd name="T64" fmla="*/ 543 w 801"/>
                  <a:gd name="T65" fmla="*/ 367 h 860"/>
                  <a:gd name="T66" fmla="*/ 493 w 801"/>
                  <a:gd name="T67" fmla="*/ 334 h 860"/>
                  <a:gd name="T68" fmla="*/ 350 w 801"/>
                  <a:gd name="T69" fmla="*/ 334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1" h="860">
                    <a:moveTo>
                      <a:pt x="545" y="854"/>
                    </a:moveTo>
                    <a:cubicBezTo>
                      <a:pt x="458" y="854"/>
                      <a:pt x="372" y="856"/>
                      <a:pt x="285" y="853"/>
                    </a:cubicBezTo>
                    <a:cubicBezTo>
                      <a:pt x="236" y="852"/>
                      <a:pt x="186" y="841"/>
                      <a:pt x="142" y="816"/>
                    </a:cubicBezTo>
                    <a:cubicBezTo>
                      <a:pt x="72" y="775"/>
                      <a:pt x="39" y="712"/>
                      <a:pt x="33" y="632"/>
                    </a:cubicBezTo>
                    <a:cubicBezTo>
                      <a:pt x="25" y="522"/>
                      <a:pt x="14" y="413"/>
                      <a:pt x="5" y="303"/>
                    </a:cubicBezTo>
                    <a:cubicBezTo>
                      <a:pt x="2" y="272"/>
                      <a:pt x="0" y="239"/>
                      <a:pt x="3" y="208"/>
                    </a:cubicBezTo>
                    <a:cubicBezTo>
                      <a:pt x="9" y="149"/>
                      <a:pt x="37" y="101"/>
                      <a:pt x="85" y="65"/>
                    </a:cubicBezTo>
                    <a:cubicBezTo>
                      <a:pt x="140" y="24"/>
                      <a:pt x="204" y="12"/>
                      <a:pt x="269" y="10"/>
                    </a:cubicBezTo>
                    <a:cubicBezTo>
                      <a:pt x="367" y="6"/>
                      <a:pt x="465" y="0"/>
                      <a:pt x="563" y="5"/>
                    </a:cubicBezTo>
                    <a:cubicBezTo>
                      <a:pt x="670" y="12"/>
                      <a:pt x="741" y="64"/>
                      <a:pt x="774" y="178"/>
                    </a:cubicBezTo>
                    <a:cubicBezTo>
                      <a:pt x="794" y="247"/>
                      <a:pt x="801" y="317"/>
                      <a:pt x="785" y="387"/>
                    </a:cubicBezTo>
                    <a:cubicBezTo>
                      <a:pt x="767" y="468"/>
                      <a:pt x="719" y="527"/>
                      <a:pt x="641" y="556"/>
                    </a:cubicBezTo>
                    <a:cubicBezTo>
                      <a:pt x="586" y="578"/>
                      <a:pt x="528" y="587"/>
                      <a:pt x="469" y="583"/>
                    </a:cubicBezTo>
                    <a:cubicBezTo>
                      <a:pt x="404" y="578"/>
                      <a:pt x="340" y="575"/>
                      <a:pt x="275" y="571"/>
                    </a:cubicBezTo>
                    <a:cubicBezTo>
                      <a:pt x="250" y="570"/>
                      <a:pt x="242" y="580"/>
                      <a:pt x="250" y="604"/>
                    </a:cubicBezTo>
                    <a:cubicBezTo>
                      <a:pt x="252" y="610"/>
                      <a:pt x="254" y="616"/>
                      <a:pt x="256" y="622"/>
                    </a:cubicBezTo>
                    <a:cubicBezTo>
                      <a:pt x="270" y="662"/>
                      <a:pt x="291" y="675"/>
                      <a:pt x="333" y="673"/>
                    </a:cubicBezTo>
                    <a:cubicBezTo>
                      <a:pt x="460" y="666"/>
                      <a:pt x="586" y="659"/>
                      <a:pt x="712" y="652"/>
                    </a:cubicBezTo>
                    <a:cubicBezTo>
                      <a:pt x="727" y="651"/>
                      <a:pt x="732" y="657"/>
                      <a:pt x="731" y="671"/>
                    </a:cubicBezTo>
                    <a:cubicBezTo>
                      <a:pt x="725" y="729"/>
                      <a:pt x="721" y="788"/>
                      <a:pt x="714" y="846"/>
                    </a:cubicBezTo>
                    <a:cubicBezTo>
                      <a:pt x="714" y="851"/>
                      <a:pt x="702" y="859"/>
                      <a:pt x="695" y="859"/>
                    </a:cubicBezTo>
                    <a:cubicBezTo>
                      <a:pt x="657" y="860"/>
                      <a:pt x="620" y="859"/>
                      <a:pt x="583" y="859"/>
                    </a:cubicBezTo>
                    <a:cubicBezTo>
                      <a:pt x="570" y="859"/>
                      <a:pt x="557" y="859"/>
                      <a:pt x="545" y="859"/>
                    </a:cubicBezTo>
                    <a:cubicBezTo>
                      <a:pt x="545" y="857"/>
                      <a:pt x="545" y="856"/>
                      <a:pt x="545" y="854"/>
                    </a:cubicBezTo>
                    <a:close/>
                    <a:moveTo>
                      <a:pt x="350" y="334"/>
                    </a:moveTo>
                    <a:cubicBezTo>
                      <a:pt x="350" y="332"/>
                      <a:pt x="350" y="331"/>
                      <a:pt x="350" y="329"/>
                    </a:cubicBezTo>
                    <a:cubicBezTo>
                      <a:pt x="302" y="329"/>
                      <a:pt x="255" y="329"/>
                      <a:pt x="208" y="329"/>
                    </a:cubicBezTo>
                    <a:cubicBezTo>
                      <a:pt x="171" y="329"/>
                      <a:pt x="148" y="349"/>
                      <a:pt x="142" y="385"/>
                    </a:cubicBezTo>
                    <a:cubicBezTo>
                      <a:pt x="140" y="398"/>
                      <a:pt x="139" y="410"/>
                      <a:pt x="137" y="423"/>
                    </a:cubicBezTo>
                    <a:cubicBezTo>
                      <a:pt x="135" y="441"/>
                      <a:pt x="142" y="449"/>
                      <a:pt x="160" y="448"/>
                    </a:cubicBezTo>
                    <a:cubicBezTo>
                      <a:pt x="275" y="446"/>
                      <a:pt x="389" y="445"/>
                      <a:pt x="503" y="443"/>
                    </a:cubicBezTo>
                    <a:cubicBezTo>
                      <a:pt x="510" y="443"/>
                      <a:pt x="518" y="442"/>
                      <a:pt x="524" y="438"/>
                    </a:cubicBezTo>
                    <a:cubicBezTo>
                      <a:pt x="541" y="427"/>
                      <a:pt x="550" y="390"/>
                      <a:pt x="543" y="367"/>
                    </a:cubicBezTo>
                    <a:cubicBezTo>
                      <a:pt x="538" y="348"/>
                      <a:pt x="518" y="334"/>
                      <a:pt x="493" y="334"/>
                    </a:cubicBezTo>
                    <a:cubicBezTo>
                      <a:pt x="445" y="334"/>
                      <a:pt x="398" y="334"/>
                      <a:pt x="350" y="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32DB2C84-DCAE-4EA9-8E06-984CF8362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113" y="1135063"/>
                <a:ext cx="600075" cy="712788"/>
              </a:xfrm>
              <a:custGeom>
                <a:avLst/>
                <a:gdLst>
                  <a:gd name="T0" fmla="*/ 280 w 750"/>
                  <a:gd name="T1" fmla="*/ 891 h 892"/>
                  <a:gd name="T2" fmla="*/ 51 w 750"/>
                  <a:gd name="T3" fmla="*/ 892 h 892"/>
                  <a:gd name="T4" fmla="*/ 28 w 750"/>
                  <a:gd name="T5" fmla="*/ 869 h 892"/>
                  <a:gd name="T6" fmla="*/ 45 w 750"/>
                  <a:gd name="T7" fmla="*/ 689 h 892"/>
                  <a:gd name="T8" fmla="*/ 62 w 750"/>
                  <a:gd name="T9" fmla="*/ 676 h 892"/>
                  <a:gd name="T10" fmla="*/ 463 w 750"/>
                  <a:gd name="T11" fmla="*/ 700 h 892"/>
                  <a:gd name="T12" fmla="*/ 530 w 750"/>
                  <a:gd name="T13" fmla="*/ 705 h 892"/>
                  <a:gd name="T14" fmla="*/ 569 w 750"/>
                  <a:gd name="T15" fmla="*/ 679 h 892"/>
                  <a:gd name="T16" fmla="*/ 566 w 750"/>
                  <a:gd name="T17" fmla="*/ 611 h 892"/>
                  <a:gd name="T18" fmla="*/ 526 w 750"/>
                  <a:gd name="T19" fmla="*/ 587 h 892"/>
                  <a:gd name="T20" fmla="*/ 242 w 750"/>
                  <a:gd name="T21" fmla="*/ 575 h 892"/>
                  <a:gd name="T22" fmla="*/ 50 w 750"/>
                  <a:gd name="T23" fmla="*/ 493 h 892"/>
                  <a:gd name="T24" fmla="*/ 7 w 750"/>
                  <a:gd name="T25" fmla="*/ 389 h 892"/>
                  <a:gd name="T26" fmla="*/ 48 w 750"/>
                  <a:gd name="T27" fmla="*/ 151 h 892"/>
                  <a:gd name="T28" fmla="*/ 159 w 750"/>
                  <a:gd name="T29" fmla="*/ 51 h 892"/>
                  <a:gd name="T30" fmla="*/ 303 w 750"/>
                  <a:gd name="T31" fmla="*/ 25 h 892"/>
                  <a:gd name="T32" fmla="*/ 709 w 750"/>
                  <a:gd name="T33" fmla="*/ 2 h 892"/>
                  <a:gd name="T34" fmla="*/ 737 w 750"/>
                  <a:gd name="T35" fmla="*/ 31 h 892"/>
                  <a:gd name="T36" fmla="*/ 731 w 750"/>
                  <a:gd name="T37" fmla="*/ 197 h 892"/>
                  <a:gd name="T38" fmla="*/ 726 w 750"/>
                  <a:gd name="T39" fmla="*/ 354 h 892"/>
                  <a:gd name="T40" fmla="*/ 694 w 750"/>
                  <a:gd name="T41" fmla="*/ 382 h 892"/>
                  <a:gd name="T42" fmla="*/ 497 w 750"/>
                  <a:gd name="T43" fmla="*/ 364 h 892"/>
                  <a:gd name="T44" fmla="*/ 306 w 750"/>
                  <a:gd name="T45" fmla="*/ 349 h 892"/>
                  <a:gd name="T46" fmla="*/ 272 w 750"/>
                  <a:gd name="T47" fmla="*/ 345 h 892"/>
                  <a:gd name="T48" fmla="*/ 221 w 750"/>
                  <a:gd name="T49" fmla="*/ 379 h 892"/>
                  <a:gd name="T50" fmla="*/ 233 w 750"/>
                  <a:gd name="T51" fmla="*/ 451 h 892"/>
                  <a:gd name="T52" fmla="*/ 262 w 750"/>
                  <a:gd name="T53" fmla="*/ 460 h 892"/>
                  <a:gd name="T54" fmla="*/ 528 w 750"/>
                  <a:gd name="T55" fmla="*/ 454 h 892"/>
                  <a:gd name="T56" fmla="*/ 647 w 750"/>
                  <a:gd name="T57" fmla="*/ 475 h 892"/>
                  <a:gd name="T58" fmla="*/ 738 w 750"/>
                  <a:gd name="T59" fmla="*/ 588 h 892"/>
                  <a:gd name="T60" fmla="*/ 720 w 750"/>
                  <a:gd name="T61" fmla="*/ 775 h 892"/>
                  <a:gd name="T62" fmla="*/ 594 w 750"/>
                  <a:gd name="T63" fmla="*/ 874 h 892"/>
                  <a:gd name="T64" fmla="*/ 462 w 750"/>
                  <a:gd name="T65" fmla="*/ 890 h 892"/>
                  <a:gd name="T66" fmla="*/ 280 w 750"/>
                  <a:gd name="T67" fmla="*/ 890 h 892"/>
                  <a:gd name="T68" fmla="*/ 280 w 750"/>
                  <a:gd name="T69" fmla="*/ 891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0" h="892">
                    <a:moveTo>
                      <a:pt x="280" y="891"/>
                    </a:moveTo>
                    <a:cubicBezTo>
                      <a:pt x="204" y="891"/>
                      <a:pt x="127" y="891"/>
                      <a:pt x="51" y="892"/>
                    </a:cubicBezTo>
                    <a:cubicBezTo>
                      <a:pt x="34" y="892"/>
                      <a:pt x="26" y="886"/>
                      <a:pt x="28" y="869"/>
                    </a:cubicBezTo>
                    <a:cubicBezTo>
                      <a:pt x="33" y="809"/>
                      <a:pt x="39" y="749"/>
                      <a:pt x="45" y="689"/>
                    </a:cubicBezTo>
                    <a:cubicBezTo>
                      <a:pt x="46" y="684"/>
                      <a:pt x="56" y="675"/>
                      <a:pt x="62" y="676"/>
                    </a:cubicBezTo>
                    <a:cubicBezTo>
                      <a:pt x="195" y="683"/>
                      <a:pt x="329" y="692"/>
                      <a:pt x="463" y="700"/>
                    </a:cubicBezTo>
                    <a:cubicBezTo>
                      <a:pt x="485" y="701"/>
                      <a:pt x="508" y="702"/>
                      <a:pt x="530" y="705"/>
                    </a:cubicBezTo>
                    <a:cubicBezTo>
                      <a:pt x="552" y="708"/>
                      <a:pt x="563" y="695"/>
                      <a:pt x="569" y="679"/>
                    </a:cubicBezTo>
                    <a:cubicBezTo>
                      <a:pt x="578" y="657"/>
                      <a:pt x="577" y="633"/>
                      <a:pt x="566" y="611"/>
                    </a:cubicBezTo>
                    <a:cubicBezTo>
                      <a:pt x="557" y="595"/>
                      <a:pt x="544" y="587"/>
                      <a:pt x="526" y="587"/>
                    </a:cubicBezTo>
                    <a:cubicBezTo>
                      <a:pt x="431" y="583"/>
                      <a:pt x="336" y="581"/>
                      <a:pt x="242" y="575"/>
                    </a:cubicBezTo>
                    <a:cubicBezTo>
                      <a:pt x="169" y="570"/>
                      <a:pt x="100" y="553"/>
                      <a:pt x="50" y="493"/>
                    </a:cubicBezTo>
                    <a:cubicBezTo>
                      <a:pt x="25" y="463"/>
                      <a:pt x="10" y="428"/>
                      <a:pt x="7" y="389"/>
                    </a:cubicBezTo>
                    <a:cubicBezTo>
                      <a:pt x="0" y="306"/>
                      <a:pt x="7" y="225"/>
                      <a:pt x="48" y="151"/>
                    </a:cubicBezTo>
                    <a:cubicBezTo>
                      <a:pt x="73" y="104"/>
                      <a:pt x="113" y="75"/>
                      <a:pt x="159" y="51"/>
                    </a:cubicBezTo>
                    <a:cubicBezTo>
                      <a:pt x="204" y="27"/>
                      <a:pt x="254" y="29"/>
                      <a:pt x="303" y="25"/>
                    </a:cubicBezTo>
                    <a:cubicBezTo>
                      <a:pt x="438" y="16"/>
                      <a:pt x="574" y="9"/>
                      <a:pt x="709" y="2"/>
                    </a:cubicBezTo>
                    <a:cubicBezTo>
                      <a:pt x="736" y="0"/>
                      <a:pt x="738" y="4"/>
                      <a:pt x="737" y="31"/>
                    </a:cubicBezTo>
                    <a:cubicBezTo>
                      <a:pt x="734" y="86"/>
                      <a:pt x="733" y="141"/>
                      <a:pt x="731" y="197"/>
                    </a:cubicBezTo>
                    <a:cubicBezTo>
                      <a:pt x="729" y="249"/>
                      <a:pt x="728" y="302"/>
                      <a:pt x="726" y="354"/>
                    </a:cubicBezTo>
                    <a:cubicBezTo>
                      <a:pt x="726" y="381"/>
                      <a:pt x="722" y="385"/>
                      <a:pt x="694" y="382"/>
                    </a:cubicBezTo>
                    <a:cubicBezTo>
                      <a:pt x="628" y="376"/>
                      <a:pt x="563" y="370"/>
                      <a:pt x="497" y="364"/>
                    </a:cubicBezTo>
                    <a:cubicBezTo>
                      <a:pt x="433" y="358"/>
                      <a:pt x="370" y="354"/>
                      <a:pt x="306" y="349"/>
                    </a:cubicBezTo>
                    <a:cubicBezTo>
                      <a:pt x="295" y="348"/>
                      <a:pt x="283" y="345"/>
                      <a:pt x="272" y="345"/>
                    </a:cubicBezTo>
                    <a:cubicBezTo>
                      <a:pt x="248" y="345"/>
                      <a:pt x="229" y="358"/>
                      <a:pt x="221" y="379"/>
                    </a:cubicBezTo>
                    <a:cubicBezTo>
                      <a:pt x="212" y="400"/>
                      <a:pt x="218" y="439"/>
                      <a:pt x="233" y="451"/>
                    </a:cubicBezTo>
                    <a:cubicBezTo>
                      <a:pt x="241" y="457"/>
                      <a:pt x="252" y="460"/>
                      <a:pt x="262" y="460"/>
                    </a:cubicBezTo>
                    <a:cubicBezTo>
                      <a:pt x="350" y="459"/>
                      <a:pt x="439" y="456"/>
                      <a:pt x="528" y="454"/>
                    </a:cubicBezTo>
                    <a:cubicBezTo>
                      <a:pt x="569" y="453"/>
                      <a:pt x="608" y="459"/>
                      <a:pt x="647" y="475"/>
                    </a:cubicBezTo>
                    <a:cubicBezTo>
                      <a:pt x="698" y="495"/>
                      <a:pt x="728" y="537"/>
                      <a:pt x="738" y="588"/>
                    </a:cubicBezTo>
                    <a:cubicBezTo>
                      <a:pt x="750" y="651"/>
                      <a:pt x="745" y="715"/>
                      <a:pt x="720" y="775"/>
                    </a:cubicBezTo>
                    <a:cubicBezTo>
                      <a:pt x="697" y="830"/>
                      <a:pt x="649" y="857"/>
                      <a:pt x="594" y="874"/>
                    </a:cubicBezTo>
                    <a:cubicBezTo>
                      <a:pt x="551" y="888"/>
                      <a:pt x="507" y="891"/>
                      <a:pt x="462" y="890"/>
                    </a:cubicBezTo>
                    <a:cubicBezTo>
                      <a:pt x="402" y="890"/>
                      <a:pt x="341" y="890"/>
                      <a:pt x="280" y="890"/>
                    </a:cubicBezTo>
                    <a:cubicBezTo>
                      <a:pt x="280" y="891"/>
                      <a:pt x="280" y="891"/>
                      <a:pt x="280" y="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B46F5E77-D69D-47CE-8110-412C4D551D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16388" y="1136651"/>
                <a:ext cx="584200" cy="715963"/>
              </a:xfrm>
              <a:custGeom>
                <a:avLst/>
                <a:gdLst>
                  <a:gd name="T0" fmla="*/ 2 w 729"/>
                  <a:gd name="T1" fmla="*/ 458 h 897"/>
                  <a:gd name="T2" fmla="*/ 2 w 729"/>
                  <a:gd name="T3" fmla="*/ 48 h 897"/>
                  <a:gd name="T4" fmla="*/ 22 w 729"/>
                  <a:gd name="T5" fmla="*/ 29 h 897"/>
                  <a:gd name="T6" fmla="*/ 130 w 729"/>
                  <a:gd name="T7" fmla="*/ 22 h 897"/>
                  <a:gd name="T8" fmla="*/ 365 w 729"/>
                  <a:gd name="T9" fmla="*/ 9 h 897"/>
                  <a:gd name="T10" fmla="*/ 498 w 729"/>
                  <a:gd name="T11" fmla="*/ 1 h 897"/>
                  <a:gd name="T12" fmla="*/ 664 w 729"/>
                  <a:gd name="T13" fmla="*/ 81 h 897"/>
                  <a:gd name="T14" fmla="*/ 707 w 729"/>
                  <a:gd name="T15" fmla="*/ 180 h 897"/>
                  <a:gd name="T16" fmla="*/ 716 w 729"/>
                  <a:gd name="T17" fmla="*/ 470 h 897"/>
                  <a:gd name="T18" fmla="*/ 558 w 729"/>
                  <a:gd name="T19" fmla="*/ 644 h 897"/>
                  <a:gd name="T20" fmla="*/ 497 w 729"/>
                  <a:gd name="T21" fmla="*/ 648 h 897"/>
                  <a:gd name="T22" fmla="*/ 254 w 729"/>
                  <a:gd name="T23" fmla="*/ 635 h 897"/>
                  <a:gd name="T24" fmla="*/ 242 w 729"/>
                  <a:gd name="T25" fmla="*/ 633 h 897"/>
                  <a:gd name="T26" fmla="*/ 218 w 729"/>
                  <a:gd name="T27" fmla="*/ 651 h 897"/>
                  <a:gd name="T28" fmla="*/ 204 w 729"/>
                  <a:gd name="T29" fmla="*/ 796 h 897"/>
                  <a:gd name="T30" fmla="*/ 195 w 729"/>
                  <a:gd name="T31" fmla="*/ 867 h 897"/>
                  <a:gd name="T32" fmla="*/ 175 w 729"/>
                  <a:gd name="T33" fmla="*/ 883 h 897"/>
                  <a:gd name="T34" fmla="*/ 99 w 729"/>
                  <a:gd name="T35" fmla="*/ 888 h 897"/>
                  <a:gd name="T36" fmla="*/ 33 w 729"/>
                  <a:gd name="T37" fmla="*/ 894 h 897"/>
                  <a:gd name="T38" fmla="*/ 1 w 729"/>
                  <a:gd name="T39" fmla="*/ 865 h 897"/>
                  <a:gd name="T40" fmla="*/ 3 w 729"/>
                  <a:gd name="T41" fmla="*/ 780 h 897"/>
                  <a:gd name="T42" fmla="*/ 3 w 729"/>
                  <a:gd name="T43" fmla="*/ 458 h 897"/>
                  <a:gd name="T44" fmla="*/ 2 w 729"/>
                  <a:gd name="T45" fmla="*/ 458 h 897"/>
                  <a:gd name="T46" fmla="*/ 283 w 729"/>
                  <a:gd name="T47" fmla="*/ 455 h 897"/>
                  <a:gd name="T48" fmla="*/ 283 w 729"/>
                  <a:gd name="T49" fmla="*/ 462 h 897"/>
                  <a:gd name="T50" fmla="*/ 442 w 729"/>
                  <a:gd name="T51" fmla="*/ 462 h 897"/>
                  <a:gd name="T52" fmla="*/ 489 w 729"/>
                  <a:gd name="T53" fmla="*/ 442 h 897"/>
                  <a:gd name="T54" fmla="*/ 504 w 729"/>
                  <a:gd name="T55" fmla="*/ 376 h 897"/>
                  <a:gd name="T56" fmla="*/ 444 w 729"/>
                  <a:gd name="T57" fmla="*/ 343 h 897"/>
                  <a:gd name="T58" fmla="*/ 228 w 729"/>
                  <a:gd name="T59" fmla="*/ 351 h 897"/>
                  <a:gd name="T60" fmla="*/ 115 w 729"/>
                  <a:gd name="T61" fmla="*/ 359 h 897"/>
                  <a:gd name="T62" fmla="*/ 92 w 729"/>
                  <a:gd name="T63" fmla="*/ 385 h 897"/>
                  <a:gd name="T64" fmla="*/ 90 w 729"/>
                  <a:gd name="T65" fmla="*/ 431 h 897"/>
                  <a:gd name="T66" fmla="*/ 115 w 729"/>
                  <a:gd name="T67" fmla="*/ 455 h 897"/>
                  <a:gd name="T68" fmla="*/ 283 w 729"/>
                  <a:gd name="T69" fmla="*/ 455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9" h="897">
                    <a:moveTo>
                      <a:pt x="2" y="458"/>
                    </a:moveTo>
                    <a:cubicBezTo>
                      <a:pt x="2" y="321"/>
                      <a:pt x="2" y="184"/>
                      <a:pt x="2" y="48"/>
                    </a:cubicBezTo>
                    <a:cubicBezTo>
                      <a:pt x="2" y="32"/>
                      <a:pt x="11" y="30"/>
                      <a:pt x="22" y="29"/>
                    </a:cubicBezTo>
                    <a:cubicBezTo>
                      <a:pt x="58" y="27"/>
                      <a:pt x="94" y="24"/>
                      <a:pt x="130" y="22"/>
                    </a:cubicBezTo>
                    <a:cubicBezTo>
                      <a:pt x="208" y="17"/>
                      <a:pt x="286" y="13"/>
                      <a:pt x="365" y="9"/>
                    </a:cubicBezTo>
                    <a:cubicBezTo>
                      <a:pt x="409" y="6"/>
                      <a:pt x="454" y="0"/>
                      <a:pt x="498" y="1"/>
                    </a:cubicBezTo>
                    <a:cubicBezTo>
                      <a:pt x="564" y="3"/>
                      <a:pt x="623" y="28"/>
                      <a:pt x="664" y="81"/>
                    </a:cubicBezTo>
                    <a:cubicBezTo>
                      <a:pt x="685" y="108"/>
                      <a:pt x="699" y="145"/>
                      <a:pt x="707" y="180"/>
                    </a:cubicBezTo>
                    <a:cubicBezTo>
                      <a:pt x="729" y="276"/>
                      <a:pt x="729" y="373"/>
                      <a:pt x="716" y="470"/>
                    </a:cubicBezTo>
                    <a:cubicBezTo>
                      <a:pt x="705" y="560"/>
                      <a:pt x="642" y="624"/>
                      <a:pt x="558" y="644"/>
                    </a:cubicBezTo>
                    <a:cubicBezTo>
                      <a:pt x="539" y="649"/>
                      <a:pt x="517" y="649"/>
                      <a:pt x="497" y="648"/>
                    </a:cubicBezTo>
                    <a:cubicBezTo>
                      <a:pt x="416" y="644"/>
                      <a:pt x="335" y="639"/>
                      <a:pt x="254" y="635"/>
                    </a:cubicBezTo>
                    <a:cubicBezTo>
                      <a:pt x="250" y="634"/>
                      <a:pt x="246" y="634"/>
                      <a:pt x="242" y="633"/>
                    </a:cubicBezTo>
                    <a:cubicBezTo>
                      <a:pt x="226" y="628"/>
                      <a:pt x="220" y="637"/>
                      <a:pt x="218" y="651"/>
                    </a:cubicBezTo>
                    <a:cubicBezTo>
                      <a:pt x="214" y="699"/>
                      <a:pt x="209" y="747"/>
                      <a:pt x="204" y="796"/>
                    </a:cubicBezTo>
                    <a:cubicBezTo>
                      <a:pt x="202" y="820"/>
                      <a:pt x="200" y="844"/>
                      <a:pt x="195" y="867"/>
                    </a:cubicBezTo>
                    <a:cubicBezTo>
                      <a:pt x="193" y="874"/>
                      <a:pt x="182" y="882"/>
                      <a:pt x="175" y="883"/>
                    </a:cubicBezTo>
                    <a:cubicBezTo>
                      <a:pt x="150" y="886"/>
                      <a:pt x="124" y="886"/>
                      <a:pt x="99" y="888"/>
                    </a:cubicBezTo>
                    <a:cubicBezTo>
                      <a:pt x="77" y="889"/>
                      <a:pt x="55" y="891"/>
                      <a:pt x="33" y="894"/>
                    </a:cubicBezTo>
                    <a:cubicBezTo>
                      <a:pt x="9" y="897"/>
                      <a:pt x="0" y="891"/>
                      <a:pt x="1" y="865"/>
                    </a:cubicBezTo>
                    <a:cubicBezTo>
                      <a:pt x="1" y="837"/>
                      <a:pt x="3" y="808"/>
                      <a:pt x="3" y="780"/>
                    </a:cubicBezTo>
                    <a:cubicBezTo>
                      <a:pt x="3" y="672"/>
                      <a:pt x="3" y="565"/>
                      <a:pt x="3" y="458"/>
                    </a:cubicBezTo>
                    <a:cubicBezTo>
                      <a:pt x="3" y="458"/>
                      <a:pt x="2" y="458"/>
                      <a:pt x="2" y="458"/>
                    </a:cubicBezTo>
                    <a:close/>
                    <a:moveTo>
                      <a:pt x="283" y="455"/>
                    </a:moveTo>
                    <a:cubicBezTo>
                      <a:pt x="283" y="457"/>
                      <a:pt x="283" y="460"/>
                      <a:pt x="283" y="462"/>
                    </a:cubicBezTo>
                    <a:cubicBezTo>
                      <a:pt x="336" y="462"/>
                      <a:pt x="389" y="461"/>
                      <a:pt x="442" y="462"/>
                    </a:cubicBezTo>
                    <a:cubicBezTo>
                      <a:pt x="462" y="463"/>
                      <a:pt x="476" y="458"/>
                      <a:pt x="489" y="442"/>
                    </a:cubicBezTo>
                    <a:cubicBezTo>
                      <a:pt x="505" y="422"/>
                      <a:pt x="513" y="401"/>
                      <a:pt x="504" y="376"/>
                    </a:cubicBezTo>
                    <a:cubicBezTo>
                      <a:pt x="496" y="353"/>
                      <a:pt x="474" y="342"/>
                      <a:pt x="444" y="343"/>
                    </a:cubicBezTo>
                    <a:cubicBezTo>
                      <a:pt x="372" y="346"/>
                      <a:pt x="300" y="348"/>
                      <a:pt x="228" y="351"/>
                    </a:cubicBezTo>
                    <a:cubicBezTo>
                      <a:pt x="191" y="353"/>
                      <a:pt x="153" y="357"/>
                      <a:pt x="115" y="359"/>
                    </a:cubicBezTo>
                    <a:cubicBezTo>
                      <a:pt x="98" y="360"/>
                      <a:pt x="89" y="366"/>
                      <a:pt x="92" y="385"/>
                    </a:cubicBezTo>
                    <a:cubicBezTo>
                      <a:pt x="93" y="400"/>
                      <a:pt x="92" y="416"/>
                      <a:pt x="90" y="431"/>
                    </a:cubicBezTo>
                    <a:cubicBezTo>
                      <a:pt x="89" y="450"/>
                      <a:pt x="97" y="455"/>
                      <a:pt x="115" y="455"/>
                    </a:cubicBezTo>
                    <a:cubicBezTo>
                      <a:pt x="171" y="455"/>
                      <a:pt x="227" y="455"/>
                      <a:pt x="283" y="4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D91C6503-FE50-4EC9-8158-10F8BA865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3150" y="1130301"/>
                <a:ext cx="641350" cy="715963"/>
              </a:xfrm>
              <a:custGeom>
                <a:avLst/>
                <a:gdLst>
                  <a:gd name="T0" fmla="*/ 444 w 802"/>
                  <a:gd name="T1" fmla="*/ 347 h 896"/>
                  <a:gd name="T2" fmla="*/ 286 w 802"/>
                  <a:gd name="T3" fmla="*/ 347 h 896"/>
                  <a:gd name="T4" fmla="*/ 262 w 802"/>
                  <a:gd name="T5" fmla="*/ 369 h 896"/>
                  <a:gd name="T6" fmla="*/ 235 w 802"/>
                  <a:gd name="T7" fmla="*/ 802 h 896"/>
                  <a:gd name="T8" fmla="*/ 230 w 802"/>
                  <a:gd name="T9" fmla="*/ 878 h 896"/>
                  <a:gd name="T10" fmla="*/ 213 w 802"/>
                  <a:gd name="T11" fmla="*/ 895 h 896"/>
                  <a:gd name="T12" fmla="*/ 60 w 802"/>
                  <a:gd name="T13" fmla="*/ 881 h 896"/>
                  <a:gd name="T14" fmla="*/ 47 w 802"/>
                  <a:gd name="T15" fmla="*/ 860 h 896"/>
                  <a:gd name="T16" fmla="*/ 24 w 802"/>
                  <a:gd name="T17" fmla="*/ 415 h 896"/>
                  <a:gd name="T18" fmla="*/ 3 w 802"/>
                  <a:gd name="T19" fmla="*/ 53 h 896"/>
                  <a:gd name="T20" fmla="*/ 1 w 802"/>
                  <a:gd name="T21" fmla="*/ 19 h 896"/>
                  <a:gd name="T22" fmla="*/ 20 w 802"/>
                  <a:gd name="T23" fmla="*/ 5 h 896"/>
                  <a:gd name="T24" fmla="*/ 113 w 802"/>
                  <a:gd name="T25" fmla="*/ 45 h 896"/>
                  <a:gd name="T26" fmla="*/ 186 w 802"/>
                  <a:gd name="T27" fmla="*/ 119 h 896"/>
                  <a:gd name="T28" fmla="*/ 205 w 802"/>
                  <a:gd name="T29" fmla="*/ 119 h 896"/>
                  <a:gd name="T30" fmla="*/ 306 w 802"/>
                  <a:gd name="T31" fmla="*/ 41 h 896"/>
                  <a:gd name="T32" fmla="*/ 323 w 802"/>
                  <a:gd name="T33" fmla="*/ 37 h 896"/>
                  <a:gd name="T34" fmla="*/ 611 w 802"/>
                  <a:gd name="T35" fmla="*/ 37 h 896"/>
                  <a:gd name="T36" fmla="*/ 787 w 802"/>
                  <a:gd name="T37" fmla="*/ 178 h 896"/>
                  <a:gd name="T38" fmla="*/ 795 w 802"/>
                  <a:gd name="T39" fmla="*/ 350 h 896"/>
                  <a:gd name="T40" fmla="*/ 768 w 802"/>
                  <a:gd name="T41" fmla="*/ 851 h 896"/>
                  <a:gd name="T42" fmla="*/ 740 w 802"/>
                  <a:gd name="T43" fmla="*/ 880 h 896"/>
                  <a:gd name="T44" fmla="*/ 618 w 802"/>
                  <a:gd name="T45" fmla="*/ 884 h 896"/>
                  <a:gd name="T46" fmla="*/ 597 w 802"/>
                  <a:gd name="T47" fmla="*/ 862 h 896"/>
                  <a:gd name="T48" fmla="*/ 621 w 802"/>
                  <a:gd name="T49" fmla="*/ 407 h 896"/>
                  <a:gd name="T50" fmla="*/ 624 w 802"/>
                  <a:gd name="T51" fmla="*/ 379 h 896"/>
                  <a:gd name="T52" fmla="*/ 596 w 802"/>
                  <a:gd name="T53" fmla="*/ 347 h 896"/>
                  <a:gd name="T54" fmla="*/ 444 w 802"/>
                  <a:gd name="T55" fmla="*/ 347 h 896"/>
                  <a:gd name="T56" fmla="*/ 444 w 802"/>
                  <a:gd name="T57" fmla="*/ 347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2" h="896">
                    <a:moveTo>
                      <a:pt x="444" y="347"/>
                    </a:moveTo>
                    <a:cubicBezTo>
                      <a:pt x="391" y="347"/>
                      <a:pt x="338" y="348"/>
                      <a:pt x="286" y="347"/>
                    </a:cubicBezTo>
                    <a:cubicBezTo>
                      <a:pt x="270" y="347"/>
                      <a:pt x="263" y="353"/>
                      <a:pt x="262" y="369"/>
                    </a:cubicBezTo>
                    <a:cubicBezTo>
                      <a:pt x="254" y="513"/>
                      <a:pt x="244" y="658"/>
                      <a:pt x="235" y="802"/>
                    </a:cubicBezTo>
                    <a:cubicBezTo>
                      <a:pt x="233" y="827"/>
                      <a:pt x="232" y="852"/>
                      <a:pt x="230" y="878"/>
                    </a:cubicBezTo>
                    <a:cubicBezTo>
                      <a:pt x="230" y="889"/>
                      <a:pt x="225" y="896"/>
                      <a:pt x="213" y="895"/>
                    </a:cubicBezTo>
                    <a:cubicBezTo>
                      <a:pt x="162" y="891"/>
                      <a:pt x="111" y="887"/>
                      <a:pt x="60" y="881"/>
                    </a:cubicBezTo>
                    <a:cubicBezTo>
                      <a:pt x="55" y="880"/>
                      <a:pt x="48" y="867"/>
                      <a:pt x="47" y="860"/>
                    </a:cubicBezTo>
                    <a:cubicBezTo>
                      <a:pt x="39" y="712"/>
                      <a:pt x="32" y="564"/>
                      <a:pt x="24" y="415"/>
                    </a:cubicBezTo>
                    <a:cubicBezTo>
                      <a:pt x="17" y="294"/>
                      <a:pt x="10" y="173"/>
                      <a:pt x="3" y="53"/>
                    </a:cubicBezTo>
                    <a:cubicBezTo>
                      <a:pt x="2" y="41"/>
                      <a:pt x="1" y="30"/>
                      <a:pt x="1" y="19"/>
                    </a:cubicBezTo>
                    <a:cubicBezTo>
                      <a:pt x="0" y="5"/>
                      <a:pt x="8" y="0"/>
                      <a:pt x="20" y="5"/>
                    </a:cubicBezTo>
                    <a:cubicBezTo>
                      <a:pt x="51" y="17"/>
                      <a:pt x="82" y="31"/>
                      <a:pt x="113" y="45"/>
                    </a:cubicBezTo>
                    <a:cubicBezTo>
                      <a:pt x="145" y="61"/>
                      <a:pt x="169" y="86"/>
                      <a:pt x="186" y="119"/>
                    </a:cubicBezTo>
                    <a:cubicBezTo>
                      <a:pt x="191" y="129"/>
                      <a:pt x="200" y="127"/>
                      <a:pt x="205" y="119"/>
                    </a:cubicBezTo>
                    <a:cubicBezTo>
                      <a:pt x="230" y="81"/>
                      <a:pt x="266" y="58"/>
                      <a:pt x="306" y="41"/>
                    </a:cubicBezTo>
                    <a:cubicBezTo>
                      <a:pt x="311" y="38"/>
                      <a:pt x="317" y="37"/>
                      <a:pt x="323" y="37"/>
                    </a:cubicBezTo>
                    <a:cubicBezTo>
                      <a:pt x="419" y="36"/>
                      <a:pt x="515" y="31"/>
                      <a:pt x="611" y="37"/>
                    </a:cubicBezTo>
                    <a:cubicBezTo>
                      <a:pt x="696" y="42"/>
                      <a:pt x="761" y="83"/>
                      <a:pt x="787" y="178"/>
                    </a:cubicBezTo>
                    <a:cubicBezTo>
                      <a:pt x="802" y="236"/>
                      <a:pt x="798" y="293"/>
                      <a:pt x="795" y="350"/>
                    </a:cubicBezTo>
                    <a:cubicBezTo>
                      <a:pt x="787" y="517"/>
                      <a:pt x="777" y="684"/>
                      <a:pt x="768" y="851"/>
                    </a:cubicBezTo>
                    <a:cubicBezTo>
                      <a:pt x="767" y="875"/>
                      <a:pt x="763" y="879"/>
                      <a:pt x="740" y="880"/>
                    </a:cubicBezTo>
                    <a:cubicBezTo>
                      <a:pt x="700" y="882"/>
                      <a:pt x="659" y="882"/>
                      <a:pt x="618" y="884"/>
                    </a:cubicBezTo>
                    <a:cubicBezTo>
                      <a:pt x="602" y="885"/>
                      <a:pt x="596" y="879"/>
                      <a:pt x="597" y="862"/>
                    </a:cubicBezTo>
                    <a:cubicBezTo>
                      <a:pt x="605" y="710"/>
                      <a:pt x="613" y="558"/>
                      <a:pt x="621" y="407"/>
                    </a:cubicBezTo>
                    <a:cubicBezTo>
                      <a:pt x="621" y="397"/>
                      <a:pt x="623" y="388"/>
                      <a:pt x="624" y="379"/>
                    </a:cubicBezTo>
                    <a:cubicBezTo>
                      <a:pt x="626" y="351"/>
                      <a:pt x="623" y="347"/>
                      <a:pt x="596" y="347"/>
                    </a:cubicBezTo>
                    <a:cubicBezTo>
                      <a:pt x="545" y="347"/>
                      <a:pt x="494" y="347"/>
                      <a:pt x="444" y="347"/>
                    </a:cubicBezTo>
                    <a:cubicBezTo>
                      <a:pt x="444" y="347"/>
                      <a:pt x="444" y="347"/>
                      <a:pt x="444" y="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6126BF4C-722C-4E36-A76F-E657C8ABD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775" y="1152526"/>
                <a:ext cx="628650" cy="701675"/>
              </a:xfrm>
              <a:custGeom>
                <a:avLst/>
                <a:gdLst>
                  <a:gd name="T0" fmla="*/ 617 w 786"/>
                  <a:gd name="T1" fmla="*/ 169 h 879"/>
                  <a:gd name="T2" fmla="*/ 617 w 786"/>
                  <a:gd name="T3" fmla="*/ 31 h 879"/>
                  <a:gd name="T4" fmla="*/ 645 w 786"/>
                  <a:gd name="T5" fmla="*/ 6 h 879"/>
                  <a:gd name="T6" fmla="*/ 764 w 786"/>
                  <a:gd name="T7" fmla="*/ 13 h 879"/>
                  <a:gd name="T8" fmla="*/ 785 w 786"/>
                  <a:gd name="T9" fmla="*/ 35 h 879"/>
                  <a:gd name="T10" fmla="*/ 760 w 786"/>
                  <a:gd name="T11" fmla="*/ 312 h 879"/>
                  <a:gd name="T12" fmla="*/ 746 w 786"/>
                  <a:gd name="T13" fmla="*/ 477 h 879"/>
                  <a:gd name="T14" fmla="*/ 716 w 786"/>
                  <a:gd name="T15" fmla="*/ 822 h 879"/>
                  <a:gd name="T16" fmla="*/ 683 w 786"/>
                  <a:gd name="T17" fmla="*/ 855 h 879"/>
                  <a:gd name="T18" fmla="*/ 562 w 786"/>
                  <a:gd name="T19" fmla="*/ 869 h 879"/>
                  <a:gd name="T20" fmla="*/ 537 w 786"/>
                  <a:gd name="T21" fmla="*/ 847 h 879"/>
                  <a:gd name="T22" fmla="*/ 545 w 786"/>
                  <a:gd name="T23" fmla="*/ 596 h 879"/>
                  <a:gd name="T24" fmla="*/ 495 w 786"/>
                  <a:gd name="T25" fmla="*/ 540 h 879"/>
                  <a:gd name="T26" fmla="*/ 291 w 786"/>
                  <a:gd name="T27" fmla="*/ 540 h 879"/>
                  <a:gd name="T28" fmla="*/ 271 w 786"/>
                  <a:gd name="T29" fmla="*/ 557 h 879"/>
                  <a:gd name="T30" fmla="*/ 254 w 786"/>
                  <a:gd name="T31" fmla="*/ 779 h 879"/>
                  <a:gd name="T32" fmla="*/ 246 w 786"/>
                  <a:gd name="T33" fmla="*/ 862 h 879"/>
                  <a:gd name="T34" fmla="*/ 224 w 786"/>
                  <a:gd name="T35" fmla="*/ 878 h 879"/>
                  <a:gd name="T36" fmla="*/ 135 w 786"/>
                  <a:gd name="T37" fmla="*/ 870 h 879"/>
                  <a:gd name="T38" fmla="*/ 106 w 786"/>
                  <a:gd name="T39" fmla="*/ 845 h 879"/>
                  <a:gd name="T40" fmla="*/ 56 w 786"/>
                  <a:gd name="T41" fmla="*/ 456 h 879"/>
                  <a:gd name="T42" fmla="*/ 10 w 786"/>
                  <a:gd name="T43" fmla="*/ 118 h 879"/>
                  <a:gd name="T44" fmla="*/ 1 w 786"/>
                  <a:gd name="T45" fmla="*/ 41 h 879"/>
                  <a:gd name="T46" fmla="*/ 14 w 786"/>
                  <a:gd name="T47" fmla="*/ 27 h 879"/>
                  <a:gd name="T48" fmla="*/ 277 w 786"/>
                  <a:gd name="T49" fmla="*/ 4 h 879"/>
                  <a:gd name="T50" fmla="*/ 329 w 786"/>
                  <a:gd name="T51" fmla="*/ 44 h 879"/>
                  <a:gd name="T52" fmla="*/ 346 w 786"/>
                  <a:gd name="T53" fmla="*/ 178 h 879"/>
                  <a:gd name="T54" fmla="*/ 359 w 786"/>
                  <a:gd name="T55" fmla="*/ 308 h 879"/>
                  <a:gd name="T56" fmla="*/ 387 w 786"/>
                  <a:gd name="T57" fmla="*/ 333 h 879"/>
                  <a:gd name="T58" fmla="*/ 593 w 786"/>
                  <a:gd name="T59" fmla="*/ 331 h 879"/>
                  <a:gd name="T60" fmla="*/ 616 w 786"/>
                  <a:gd name="T61" fmla="*/ 307 h 879"/>
                  <a:gd name="T62" fmla="*/ 616 w 786"/>
                  <a:gd name="T63" fmla="*/ 169 h 879"/>
                  <a:gd name="T64" fmla="*/ 617 w 786"/>
                  <a:gd name="T65" fmla="*/ 169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6" h="879">
                    <a:moveTo>
                      <a:pt x="617" y="169"/>
                    </a:moveTo>
                    <a:cubicBezTo>
                      <a:pt x="617" y="123"/>
                      <a:pt x="617" y="77"/>
                      <a:pt x="617" y="31"/>
                    </a:cubicBezTo>
                    <a:cubicBezTo>
                      <a:pt x="617" y="8"/>
                      <a:pt x="622" y="4"/>
                      <a:pt x="645" y="6"/>
                    </a:cubicBezTo>
                    <a:cubicBezTo>
                      <a:pt x="685" y="8"/>
                      <a:pt x="724" y="11"/>
                      <a:pt x="764" y="13"/>
                    </a:cubicBezTo>
                    <a:cubicBezTo>
                      <a:pt x="780" y="14"/>
                      <a:pt x="786" y="20"/>
                      <a:pt x="785" y="35"/>
                    </a:cubicBezTo>
                    <a:cubicBezTo>
                      <a:pt x="776" y="128"/>
                      <a:pt x="768" y="220"/>
                      <a:pt x="760" y="312"/>
                    </a:cubicBezTo>
                    <a:cubicBezTo>
                      <a:pt x="755" y="367"/>
                      <a:pt x="751" y="422"/>
                      <a:pt x="746" y="477"/>
                    </a:cubicBezTo>
                    <a:cubicBezTo>
                      <a:pt x="736" y="592"/>
                      <a:pt x="726" y="707"/>
                      <a:pt x="716" y="822"/>
                    </a:cubicBezTo>
                    <a:cubicBezTo>
                      <a:pt x="714" y="842"/>
                      <a:pt x="704" y="852"/>
                      <a:pt x="683" y="855"/>
                    </a:cubicBezTo>
                    <a:cubicBezTo>
                      <a:pt x="643" y="859"/>
                      <a:pt x="602" y="863"/>
                      <a:pt x="562" y="869"/>
                    </a:cubicBezTo>
                    <a:cubicBezTo>
                      <a:pt x="544" y="872"/>
                      <a:pt x="537" y="863"/>
                      <a:pt x="537" y="847"/>
                    </a:cubicBezTo>
                    <a:cubicBezTo>
                      <a:pt x="540" y="764"/>
                      <a:pt x="543" y="680"/>
                      <a:pt x="545" y="596"/>
                    </a:cubicBezTo>
                    <a:cubicBezTo>
                      <a:pt x="547" y="529"/>
                      <a:pt x="550" y="540"/>
                      <a:pt x="495" y="540"/>
                    </a:cubicBezTo>
                    <a:cubicBezTo>
                      <a:pt x="427" y="540"/>
                      <a:pt x="359" y="540"/>
                      <a:pt x="291" y="540"/>
                    </a:cubicBezTo>
                    <a:cubicBezTo>
                      <a:pt x="277" y="540"/>
                      <a:pt x="272" y="544"/>
                      <a:pt x="271" y="557"/>
                    </a:cubicBezTo>
                    <a:cubicBezTo>
                      <a:pt x="266" y="631"/>
                      <a:pt x="260" y="705"/>
                      <a:pt x="254" y="779"/>
                    </a:cubicBezTo>
                    <a:cubicBezTo>
                      <a:pt x="252" y="806"/>
                      <a:pt x="248" y="834"/>
                      <a:pt x="246" y="862"/>
                    </a:cubicBezTo>
                    <a:cubicBezTo>
                      <a:pt x="244" y="876"/>
                      <a:pt x="237" y="879"/>
                      <a:pt x="224" y="878"/>
                    </a:cubicBezTo>
                    <a:cubicBezTo>
                      <a:pt x="194" y="874"/>
                      <a:pt x="164" y="871"/>
                      <a:pt x="135" y="870"/>
                    </a:cubicBezTo>
                    <a:cubicBezTo>
                      <a:pt x="116" y="870"/>
                      <a:pt x="108" y="862"/>
                      <a:pt x="106" y="845"/>
                    </a:cubicBezTo>
                    <a:cubicBezTo>
                      <a:pt x="89" y="715"/>
                      <a:pt x="73" y="586"/>
                      <a:pt x="56" y="456"/>
                    </a:cubicBezTo>
                    <a:cubicBezTo>
                      <a:pt x="41" y="343"/>
                      <a:pt x="25" y="231"/>
                      <a:pt x="10" y="118"/>
                    </a:cubicBezTo>
                    <a:cubicBezTo>
                      <a:pt x="7" y="92"/>
                      <a:pt x="3" y="66"/>
                      <a:pt x="1" y="41"/>
                    </a:cubicBezTo>
                    <a:cubicBezTo>
                      <a:pt x="0" y="36"/>
                      <a:pt x="9" y="27"/>
                      <a:pt x="14" y="27"/>
                    </a:cubicBezTo>
                    <a:cubicBezTo>
                      <a:pt x="102" y="19"/>
                      <a:pt x="189" y="11"/>
                      <a:pt x="277" y="4"/>
                    </a:cubicBezTo>
                    <a:cubicBezTo>
                      <a:pt x="320" y="0"/>
                      <a:pt x="322" y="1"/>
                      <a:pt x="329" y="44"/>
                    </a:cubicBezTo>
                    <a:cubicBezTo>
                      <a:pt x="337" y="88"/>
                      <a:pt x="341" y="133"/>
                      <a:pt x="346" y="178"/>
                    </a:cubicBezTo>
                    <a:cubicBezTo>
                      <a:pt x="350" y="221"/>
                      <a:pt x="355" y="265"/>
                      <a:pt x="359" y="308"/>
                    </a:cubicBezTo>
                    <a:cubicBezTo>
                      <a:pt x="360" y="327"/>
                      <a:pt x="370" y="333"/>
                      <a:pt x="387" y="333"/>
                    </a:cubicBezTo>
                    <a:cubicBezTo>
                      <a:pt x="456" y="332"/>
                      <a:pt x="524" y="331"/>
                      <a:pt x="593" y="331"/>
                    </a:cubicBezTo>
                    <a:cubicBezTo>
                      <a:pt x="610" y="331"/>
                      <a:pt x="617" y="324"/>
                      <a:pt x="616" y="307"/>
                    </a:cubicBezTo>
                    <a:cubicBezTo>
                      <a:pt x="616" y="261"/>
                      <a:pt x="616" y="215"/>
                      <a:pt x="616" y="169"/>
                    </a:cubicBezTo>
                    <a:cubicBezTo>
                      <a:pt x="617" y="169"/>
                      <a:pt x="617" y="169"/>
                      <a:pt x="617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45E64A81-36F4-4C54-AC37-16D61854D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326" y="1144588"/>
                <a:ext cx="660400" cy="723900"/>
              </a:xfrm>
              <a:custGeom>
                <a:avLst/>
                <a:gdLst>
                  <a:gd name="T0" fmla="*/ 440 w 825"/>
                  <a:gd name="T1" fmla="*/ 2 h 906"/>
                  <a:gd name="T2" fmla="*/ 592 w 825"/>
                  <a:gd name="T3" fmla="*/ 2 h 906"/>
                  <a:gd name="T4" fmla="*/ 788 w 825"/>
                  <a:gd name="T5" fmla="*/ 84 h 906"/>
                  <a:gd name="T6" fmla="*/ 815 w 825"/>
                  <a:gd name="T7" fmla="*/ 132 h 906"/>
                  <a:gd name="T8" fmla="*/ 797 w 825"/>
                  <a:gd name="T9" fmla="*/ 195 h 906"/>
                  <a:gd name="T10" fmla="*/ 694 w 825"/>
                  <a:gd name="T11" fmla="*/ 375 h 906"/>
                  <a:gd name="T12" fmla="*/ 668 w 825"/>
                  <a:gd name="T13" fmla="*/ 376 h 906"/>
                  <a:gd name="T14" fmla="*/ 645 w 825"/>
                  <a:gd name="T15" fmla="*/ 336 h 906"/>
                  <a:gd name="T16" fmla="*/ 608 w 825"/>
                  <a:gd name="T17" fmla="*/ 313 h 906"/>
                  <a:gd name="T18" fmla="*/ 451 w 825"/>
                  <a:gd name="T19" fmla="*/ 302 h 906"/>
                  <a:gd name="T20" fmla="*/ 216 w 825"/>
                  <a:gd name="T21" fmla="*/ 286 h 906"/>
                  <a:gd name="T22" fmla="*/ 186 w 825"/>
                  <a:gd name="T23" fmla="*/ 282 h 906"/>
                  <a:gd name="T24" fmla="*/ 162 w 825"/>
                  <a:gd name="T25" fmla="*/ 305 h 906"/>
                  <a:gd name="T26" fmla="*/ 170 w 825"/>
                  <a:gd name="T27" fmla="*/ 555 h 906"/>
                  <a:gd name="T28" fmla="*/ 172 w 825"/>
                  <a:gd name="T29" fmla="*/ 660 h 906"/>
                  <a:gd name="T30" fmla="*/ 191 w 825"/>
                  <a:gd name="T31" fmla="*/ 679 h 906"/>
                  <a:gd name="T32" fmla="*/ 530 w 825"/>
                  <a:gd name="T33" fmla="*/ 679 h 906"/>
                  <a:gd name="T34" fmla="*/ 642 w 825"/>
                  <a:gd name="T35" fmla="*/ 645 h 906"/>
                  <a:gd name="T36" fmla="*/ 666 w 825"/>
                  <a:gd name="T37" fmla="*/ 646 h 906"/>
                  <a:gd name="T38" fmla="*/ 792 w 825"/>
                  <a:gd name="T39" fmla="*/ 744 h 906"/>
                  <a:gd name="T40" fmla="*/ 795 w 825"/>
                  <a:gd name="T41" fmla="*/ 769 h 906"/>
                  <a:gd name="T42" fmla="*/ 669 w 825"/>
                  <a:gd name="T43" fmla="*/ 864 h 906"/>
                  <a:gd name="T44" fmla="*/ 357 w 825"/>
                  <a:gd name="T45" fmla="*/ 895 h 906"/>
                  <a:gd name="T46" fmla="*/ 297 w 825"/>
                  <a:gd name="T47" fmla="*/ 901 h 906"/>
                  <a:gd name="T48" fmla="*/ 82 w 825"/>
                  <a:gd name="T49" fmla="*/ 807 h 906"/>
                  <a:gd name="T50" fmla="*/ 43 w 825"/>
                  <a:gd name="T51" fmla="*/ 682 h 906"/>
                  <a:gd name="T52" fmla="*/ 34 w 825"/>
                  <a:gd name="T53" fmla="*/ 524 h 906"/>
                  <a:gd name="T54" fmla="*/ 10 w 825"/>
                  <a:gd name="T55" fmla="*/ 294 h 906"/>
                  <a:gd name="T56" fmla="*/ 57 w 825"/>
                  <a:gd name="T57" fmla="*/ 107 h 906"/>
                  <a:gd name="T58" fmla="*/ 177 w 825"/>
                  <a:gd name="T59" fmla="*/ 28 h 906"/>
                  <a:gd name="T60" fmla="*/ 382 w 825"/>
                  <a:gd name="T61" fmla="*/ 5 h 906"/>
                  <a:gd name="T62" fmla="*/ 440 w 825"/>
                  <a:gd name="T63" fmla="*/ 5 h 906"/>
                  <a:gd name="T64" fmla="*/ 440 w 825"/>
                  <a:gd name="T65" fmla="*/ 2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5" h="906">
                    <a:moveTo>
                      <a:pt x="440" y="2"/>
                    </a:moveTo>
                    <a:cubicBezTo>
                      <a:pt x="491" y="2"/>
                      <a:pt x="542" y="3"/>
                      <a:pt x="592" y="2"/>
                    </a:cubicBezTo>
                    <a:cubicBezTo>
                      <a:pt x="670" y="0"/>
                      <a:pt x="736" y="25"/>
                      <a:pt x="788" y="84"/>
                    </a:cubicBezTo>
                    <a:cubicBezTo>
                      <a:pt x="800" y="97"/>
                      <a:pt x="809" y="115"/>
                      <a:pt x="815" y="132"/>
                    </a:cubicBezTo>
                    <a:cubicBezTo>
                      <a:pt x="825" y="156"/>
                      <a:pt x="808" y="175"/>
                      <a:pt x="797" y="195"/>
                    </a:cubicBezTo>
                    <a:cubicBezTo>
                      <a:pt x="763" y="255"/>
                      <a:pt x="728" y="315"/>
                      <a:pt x="694" y="375"/>
                    </a:cubicBezTo>
                    <a:cubicBezTo>
                      <a:pt x="684" y="392"/>
                      <a:pt x="679" y="393"/>
                      <a:pt x="668" y="376"/>
                    </a:cubicBezTo>
                    <a:cubicBezTo>
                      <a:pt x="660" y="363"/>
                      <a:pt x="652" y="350"/>
                      <a:pt x="645" y="336"/>
                    </a:cubicBezTo>
                    <a:cubicBezTo>
                      <a:pt x="637" y="321"/>
                      <a:pt x="625" y="314"/>
                      <a:pt x="608" y="313"/>
                    </a:cubicBezTo>
                    <a:cubicBezTo>
                      <a:pt x="556" y="309"/>
                      <a:pt x="504" y="305"/>
                      <a:pt x="451" y="302"/>
                    </a:cubicBezTo>
                    <a:cubicBezTo>
                      <a:pt x="373" y="296"/>
                      <a:pt x="295" y="291"/>
                      <a:pt x="216" y="286"/>
                    </a:cubicBezTo>
                    <a:cubicBezTo>
                      <a:pt x="206" y="285"/>
                      <a:pt x="196" y="283"/>
                      <a:pt x="186" y="282"/>
                    </a:cubicBezTo>
                    <a:cubicBezTo>
                      <a:pt x="166" y="280"/>
                      <a:pt x="162" y="284"/>
                      <a:pt x="162" y="305"/>
                    </a:cubicBezTo>
                    <a:cubicBezTo>
                      <a:pt x="165" y="388"/>
                      <a:pt x="167" y="471"/>
                      <a:pt x="170" y="555"/>
                    </a:cubicBezTo>
                    <a:cubicBezTo>
                      <a:pt x="171" y="590"/>
                      <a:pt x="171" y="625"/>
                      <a:pt x="172" y="660"/>
                    </a:cubicBezTo>
                    <a:cubicBezTo>
                      <a:pt x="172" y="674"/>
                      <a:pt x="177" y="679"/>
                      <a:pt x="191" y="679"/>
                    </a:cubicBezTo>
                    <a:cubicBezTo>
                      <a:pt x="304" y="679"/>
                      <a:pt x="417" y="677"/>
                      <a:pt x="530" y="679"/>
                    </a:cubicBezTo>
                    <a:cubicBezTo>
                      <a:pt x="573" y="680"/>
                      <a:pt x="611" y="677"/>
                      <a:pt x="642" y="645"/>
                    </a:cubicBezTo>
                    <a:cubicBezTo>
                      <a:pt x="650" y="637"/>
                      <a:pt x="658" y="639"/>
                      <a:pt x="666" y="646"/>
                    </a:cubicBezTo>
                    <a:cubicBezTo>
                      <a:pt x="708" y="678"/>
                      <a:pt x="751" y="710"/>
                      <a:pt x="792" y="744"/>
                    </a:cubicBezTo>
                    <a:cubicBezTo>
                      <a:pt x="797" y="748"/>
                      <a:pt x="799" y="763"/>
                      <a:pt x="795" y="769"/>
                    </a:cubicBezTo>
                    <a:cubicBezTo>
                      <a:pt x="770" y="823"/>
                      <a:pt x="728" y="857"/>
                      <a:pt x="669" y="864"/>
                    </a:cubicBezTo>
                    <a:cubicBezTo>
                      <a:pt x="565" y="875"/>
                      <a:pt x="461" y="885"/>
                      <a:pt x="357" y="895"/>
                    </a:cubicBezTo>
                    <a:cubicBezTo>
                      <a:pt x="337" y="897"/>
                      <a:pt x="317" y="899"/>
                      <a:pt x="297" y="901"/>
                    </a:cubicBezTo>
                    <a:cubicBezTo>
                      <a:pt x="210" y="906"/>
                      <a:pt x="137" y="877"/>
                      <a:pt x="82" y="807"/>
                    </a:cubicBezTo>
                    <a:cubicBezTo>
                      <a:pt x="52" y="770"/>
                      <a:pt x="47" y="726"/>
                      <a:pt x="43" y="682"/>
                    </a:cubicBezTo>
                    <a:cubicBezTo>
                      <a:pt x="38" y="629"/>
                      <a:pt x="38" y="577"/>
                      <a:pt x="34" y="524"/>
                    </a:cubicBezTo>
                    <a:cubicBezTo>
                      <a:pt x="27" y="447"/>
                      <a:pt x="22" y="370"/>
                      <a:pt x="10" y="294"/>
                    </a:cubicBezTo>
                    <a:cubicBezTo>
                      <a:pt x="0" y="224"/>
                      <a:pt x="18" y="163"/>
                      <a:pt x="57" y="107"/>
                    </a:cubicBezTo>
                    <a:cubicBezTo>
                      <a:pt x="85" y="66"/>
                      <a:pt x="130" y="44"/>
                      <a:pt x="177" y="28"/>
                    </a:cubicBezTo>
                    <a:cubicBezTo>
                      <a:pt x="243" y="6"/>
                      <a:pt x="313" y="7"/>
                      <a:pt x="382" y="5"/>
                    </a:cubicBezTo>
                    <a:cubicBezTo>
                      <a:pt x="402" y="5"/>
                      <a:pt x="421" y="5"/>
                      <a:pt x="440" y="5"/>
                    </a:cubicBezTo>
                    <a:cubicBezTo>
                      <a:pt x="440" y="4"/>
                      <a:pt x="440" y="3"/>
                      <a:pt x="44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14">
                <a:extLst>
                  <a:ext uri="{FF2B5EF4-FFF2-40B4-BE49-F238E27FC236}">
                    <a16:creationId xmlns:a16="http://schemas.microsoft.com/office/drawing/2014/main" id="{6CCF52F7-9D91-4A38-8F28-0DEC7CBA0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9038" y="1152526"/>
                <a:ext cx="531812" cy="720725"/>
              </a:xfrm>
              <a:custGeom>
                <a:avLst/>
                <a:gdLst>
                  <a:gd name="T0" fmla="*/ 0 w 664"/>
                  <a:gd name="T1" fmla="*/ 450 h 900"/>
                  <a:gd name="T2" fmla="*/ 0 w 664"/>
                  <a:gd name="T3" fmla="*/ 23 h 900"/>
                  <a:gd name="T4" fmla="*/ 22 w 664"/>
                  <a:gd name="T5" fmla="*/ 0 h 900"/>
                  <a:gd name="T6" fmla="*/ 282 w 664"/>
                  <a:gd name="T7" fmla="*/ 6 h 900"/>
                  <a:gd name="T8" fmla="*/ 299 w 664"/>
                  <a:gd name="T9" fmla="*/ 26 h 900"/>
                  <a:gd name="T10" fmla="*/ 279 w 664"/>
                  <a:gd name="T11" fmla="*/ 185 h 900"/>
                  <a:gd name="T12" fmla="*/ 225 w 664"/>
                  <a:gd name="T13" fmla="*/ 613 h 900"/>
                  <a:gd name="T14" fmla="*/ 215 w 664"/>
                  <a:gd name="T15" fmla="*/ 680 h 900"/>
                  <a:gd name="T16" fmla="*/ 234 w 664"/>
                  <a:gd name="T17" fmla="*/ 700 h 900"/>
                  <a:gd name="T18" fmla="*/ 411 w 664"/>
                  <a:gd name="T19" fmla="*/ 678 h 900"/>
                  <a:gd name="T20" fmla="*/ 581 w 664"/>
                  <a:gd name="T21" fmla="*/ 661 h 900"/>
                  <a:gd name="T22" fmla="*/ 639 w 664"/>
                  <a:gd name="T23" fmla="*/ 653 h 900"/>
                  <a:gd name="T24" fmla="*/ 663 w 664"/>
                  <a:gd name="T25" fmla="*/ 675 h 900"/>
                  <a:gd name="T26" fmla="*/ 652 w 664"/>
                  <a:gd name="T27" fmla="*/ 847 h 900"/>
                  <a:gd name="T28" fmla="*/ 630 w 664"/>
                  <a:gd name="T29" fmla="*/ 864 h 900"/>
                  <a:gd name="T30" fmla="*/ 558 w 664"/>
                  <a:gd name="T31" fmla="*/ 868 h 900"/>
                  <a:gd name="T32" fmla="*/ 127 w 664"/>
                  <a:gd name="T33" fmla="*/ 891 h 900"/>
                  <a:gd name="T34" fmla="*/ 23 w 664"/>
                  <a:gd name="T35" fmla="*/ 899 h 900"/>
                  <a:gd name="T36" fmla="*/ 0 w 664"/>
                  <a:gd name="T37" fmla="*/ 876 h 900"/>
                  <a:gd name="T38" fmla="*/ 1 w 664"/>
                  <a:gd name="T39" fmla="*/ 450 h 900"/>
                  <a:gd name="T40" fmla="*/ 0 w 664"/>
                  <a:gd name="T41" fmla="*/ 450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4" h="900">
                    <a:moveTo>
                      <a:pt x="0" y="450"/>
                    </a:moveTo>
                    <a:cubicBezTo>
                      <a:pt x="0" y="308"/>
                      <a:pt x="1" y="165"/>
                      <a:pt x="0" y="23"/>
                    </a:cubicBezTo>
                    <a:cubicBezTo>
                      <a:pt x="0" y="6"/>
                      <a:pt x="7" y="0"/>
                      <a:pt x="22" y="0"/>
                    </a:cubicBezTo>
                    <a:cubicBezTo>
                      <a:pt x="109" y="3"/>
                      <a:pt x="196" y="5"/>
                      <a:pt x="282" y="6"/>
                    </a:cubicBezTo>
                    <a:cubicBezTo>
                      <a:pt x="296" y="7"/>
                      <a:pt x="301" y="13"/>
                      <a:pt x="299" y="26"/>
                    </a:cubicBezTo>
                    <a:cubicBezTo>
                      <a:pt x="293" y="79"/>
                      <a:pt x="286" y="132"/>
                      <a:pt x="279" y="185"/>
                    </a:cubicBezTo>
                    <a:cubicBezTo>
                      <a:pt x="261" y="327"/>
                      <a:pt x="243" y="470"/>
                      <a:pt x="225" y="613"/>
                    </a:cubicBezTo>
                    <a:cubicBezTo>
                      <a:pt x="222" y="635"/>
                      <a:pt x="218" y="658"/>
                      <a:pt x="215" y="680"/>
                    </a:cubicBezTo>
                    <a:cubicBezTo>
                      <a:pt x="213" y="695"/>
                      <a:pt x="219" y="702"/>
                      <a:pt x="234" y="700"/>
                    </a:cubicBezTo>
                    <a:cubicBezTo>
                      <a:pt x="293" y="693"/>
                      <a:pt x="352" y="685"/>
                      <a:pt x="411" y="678"/>
                    </a:cubicBezTo>
                    <a:cubicBezTo>
                      <a:pt x="467" y="672"/>
                      <a:pt x="524" y="667"/>
                      <a:pt x="581" y="661"/>
                    </a:cubicBezTo>
                    <a:cubicBezTo>
                      <a:pt x="601" y="659"/>
                      <a:pt x="620" y="656"/>
                      <a:pt x="639" y="653"/>
                    </a:cubicBezTo>
                    <a:cubicBezTo>
                      <a:pt x="656" y="650"/>
                      <a:pt x="664" y="658"/>
                      <a:pt x="663" y="675"/>
                    </a:cubicBezTo>
                    <a:cubicBezTo>
                      <a:pt x="660" y="732"/>
                      <a:pt x="656" y="790"/>
                      <a:pt x="652" y="847"/>
                    </a:cubicBezTo>
                    <a:cubicBezTo>
                      <a:pt x="651" y="860"/>
                      <a:pt x="641" y="864"/>
                      <a:pt x="630" y="864"/>
                    </a:cubicBezTo>
                    <a:cubicBezTo>
                      <a:pt x="606" y="866"/>
                      <a:pt x="582" y="867"/>
                      <a:pt x="558" y="868"/>
                    </a:cubicBezTo>
                    <a:cubicBezTo>
                      <a:pt x="414" y="875"/>
                      <a:pt x="270" y="883"/>
                      <a:pt x="127" y="891"/>
                    </a:cubicBezTo>
                    <a:cubicBezTo>
                      <a:pt x="92" y="893"/>
                      <a:pt x="58" y="896"/>
                      <a:pt x="23" y="899"/>
                    </a:cubicBezTo>
                    <a:cubicBezTo>
                      <a:pt x="6" y="900"/>
                      <a:pt x="0" y="895"/>
                      <a:pt x="0" y="876"/>
                    </a:cubicBezTo>
                    <a:cubicBezTo>
                      <a:pt x="1" y="734"/>
                      <a:pt x="1" y="592"/>
                      <a:pt x="1" y="450"/>
                    </a:cubicBezTo>
                    <a:cubicBezTo>
                      <a:pt x="1" y="450"/>
                      <a:pt x="1" y="450"/>
                      <a:pt x="0" y="4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5">
                <a:extLst>
                  <a:ext uri="{FF2B5EF4-FFF2-40B4-BE49-F238E27FC236}">
                    <a16:creationId xmlns:a16="http://schemas.microsoft.com/office/drawing/2014/main" id="{365002DF-F415-43CF-8718-BABB978F8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4663" y="1154113"/>
                <a:ext cx="530225" cy="719138"/>
              </a:xfrm>
              <a:custGeom>
                <a:avLst/>
                <a:gdLst>
                  <a:gd name="T0" fmla="*/ 0 w 663"/>
                  <a:gd name="T1" fmla="*/ 451 h 899"/>
                  <a:gd name="T2" fmla="*/ 0 w 663"/>
                  <a:gd name="T3" fmla="*/ 31 h 899"/>
                  <a:gd name="T4" fmla="*/ 31 w 663"/>
                  <a:gd name="T5" fmla="*/ 0 h 899"/>
                  <a:gd name="T6" fmla="*/ 280 w 663"/>
                  <a:gd name="T7" fmla="*/ 6 h 899"/>
                  <a:gd name="T8" fmla="*/ 300 w 663"/>
                  <a:gd name="T9" fmla="*/ 32 h 899"/>
                  <a:gd name="T10" fmla="*/ 271 w 663"/>
                  <a:gd name="T11" fmla="*/ 246 h 899"/>
                  <a:gd name="T12" fmla="*/ 232 w 663"/>
                  <a:gd name="T13" fmla="*/ 547 h 899"/>
                  <a:gd name="T14" fmla="*/ 215 w 663"/>
                  <a:gd name="T15" fmla="*/ 678 h 899"/>
                  <a:gd name="T16" fmla="*/ 237 w 663"/>
                  <a:gd name="T17" fmla="*/ 698 h 899"/>
                  <a:gd name="T18" fmla="*/ 585 w 663"/>
                  <a:gd name="T19" fmla="*/ 659 h 899"/>
                  <a:gd name="T20" fmla="*/ 640 w 663"/>
                  <a:gd name="T21" fmla="*/ 651 h 899"/>
                  <a:gd name="T22" fmla="*/ 662 w 663"/>
                  <a:gd name="T23" fmla="*/ 669 h 899"/>
                  <a:gd name="T24" fmla="*/ 653 w 663"/>
                  <a:gd name="T25" fmla="*/ 801 h 899"/>
                  <a:gd name="T26" fmla="*/ 649 w 663"/>
                  <a:gd name="T27" fmla="*/ 844 h 899"/>
                  <a:gd name="T28" fmla="*/ 627 w 663"/>
                  <a:gd name="T29" fmla="*/ 865 h 899"/>
                  <a:gd name="T30" fmla="*/ 354 w 663"/>
                  <a:gd name="T31" fmla="*/ 877 h 899"/>
                  <a:gd name="T32" fmla="*/ 96 w 663"/>
                  <a:gd name="T33" fmla="*/ 892 h 899"/>
                  <a:gd name="T34" fmla="*/ 23 w 663"/>
                  <a:gd name="T35" fmla="*/ 897 h 899"/>
                  <a:gd name="T36" fmla="*/ 0 w 663"/>
                  <a:gd name="T37" fmla="*/ 875 h 899"/>
                  <a:gd name="T38" fmla="*/ 1 w 663"/>
                  <a:gd name="T39" fmla="*/ 451 h 899"/>
                  <a:gd name="T40" fmla="*/ 0 w 663"/>
                  <a:gd name="T41" fmla="*/ 451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3" h="899">
                    <a:moveTo>
                      <a:pt x="0" y="451"/>
                    </a:moveTo>
                    <a:cubicBezTo>
                      <a:pt x="0" y="311"/>
                      <a:pt x="0" y="171"/>
                      <a:pt x="0" y="31"/>
                    </a:cubicBezTo>
                    <a:cubicBezTo>
                      <a:pt x="0" y="2"/>
                      <a:pt x="2" y="0"/>
                      <a:pt x="31" y="0"/>
                    </a:cubicBezTo>
                    <a:cubicBezTo>
                      <a:pt x="114" y="2"/>
                      <a:pt x="197" y="4"/>
                      <a:pt x="280" y="6"/>
                    </a:cubicBezTo>
                    <a:cubicBezTo>
                      <a:pt x="301" y="6"/>
                      <a:pt x="303" y="11"/>
                      <a:pt x="300" y="32"/>
                    </a:cubicBezTo>
                    <a:cubicBezTo>
                      <a:pt x="290" y="103"/>
                      <a:pt x="281" y="175"/>
                      <a:pt x="271" y="246"/>
                    </a:cubicBezTo>
                    <a:cubicBezTo>
                      <a:pt x="258" y="346"/>
                      <a:pt x="245" y="447"/>
                      <a:pt x="232" y="547"/>
                    </a:cubicBezTo>
                    <a:cubicBezTo>
                      <a:pt x="226" y="590"/>
                      <a:pt x="221" y="634"/>
                      <a:pt x="215" y="678"/>
                    </a:cubicBezTo>
                    <a:cubicBezTo>
                      <a:pt x="213" y="698"/>
                      <a:pt x="217" y="701"/>
                      <a:pt x="237" y="698"/>
                    </a:cubicBezTo>
                    <a:cubicBezTo>
                      <a:pt x="353" y="685"/>
                      <a:pt x="469" y="672"/>
                      <a:pt x="585" y="659"/>
                    </a:cubicBezTo>
                    <a:cubicBezTo>
                      <a:pt x="603" y="657"/>
                      <a:pt x="622" y="655"/>
                      <a:pt x="640" y="651"/>
                    </a:cubicBezTo>
                    <a:cubicBezTo>
                      <a:pt x="656" y="648"/>
                      <a:pt x="663" y="653"/>
                      <a:pt x="662" y="669"/>
                    </a:cubicBezTo>
                    <a:cubicBezTo>
                      <a:pt x="659" y="713"/>
                      <a:pt x="656" y="757"/>
                      <a:pt x="653" y="801"/>
                    </a:cubicBezTo>
                    <a:cubicBezTo>
                      <a:pt x="652" y="815"/>
                      <a:pt x="651" y="830"/>
                      <a:pt x="649" y="844"/>
                    </a:cubicBezTo>
                    <a:cubicBezTo>
                      <a:pt x="648" y="858"/>
                      <a:pt x="641" y="864"/>
                      <a:pt x="627" y="865"/>
                    </a:cubicBezTo>
                    <a:cubicBezTo>
                      <a:pt x="536" y="869"/>
                      <a:pt x="445" y="873"/>
                      <a:pt x="354" y="877"/>
                    </a:cubicBezTo>
                    <a:cubicBezTo>
                      <a:pt x="268" y="882"/>
                      <a:pt x="182" y="887"/>
                      <a:pt x="96" y="892"/>
                    </a:cubicBezTo>
                    <a:cubicBezTo>
                      <a:pt x="72" y="894"/>
                      <a:pt x="47" y="895"/>
                      <a:pt x="23" y="897"/>
                    </a:cubicBezTo>
                    <a:cubicBezTo>
                      <a:pt x="5" y="899"/>
                      <a:pt x="0" y="892"/>
                      <a:pt x="0" y="875"/>
                    </a:cubicBezTo>
                    <a:cubicBezTo>
                      <a:pt x="1" y="733"/>
                      <a:pt x="1" y="592"/>
                      <a:pt x="1" y="451"/>
                    </a:cubicBezTo>
                    <a:cubicBezTo>
                      <a:pt x="0" y="451"/>
                      <a:pt x="0" y="451"/>
                      <a:pt x="0" y="4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6">
                <a:extLst>
                  <a:ext uri="{FF2B5EF4-FFF2-40B4-BE49-F238E27FC236}">
                    <a16:creationId xmlns:a16="http://schemas.microsoft.com/office/drawing/2014/main" id="{705F06DB-1B0C-4B07-88AC-9A928D4E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513" y="1152526"/>
                <a:ext cx="168275" cy="698500"/>
              </a:xfrm>
              <a:custGeom>
                <a:avLst/>
                <a:gdLst>
                  <a:gd name="T0" fmla="*/ 1 w 210"/>
                  <a:gd name="T1" fmla="*/ 436 h 874"/>
                  <a:gd name="T2" fmla="*/ 1 w 210"/>
                  <a:gd name="T3" fmla="*/ 22 h 874"/>
                  <a:gd name="T4" fmla="*/ 22 w 210"/>
                  <a:gd name="T5" fmla="*/ 1 h 874"/>
                  <a:gd name="T6" fmla="*/ 191 w 210"/>
                  <a:gd name="T7" fmla="*/ 10 h 874"/>
                  <a:gd name="T8" fmla="*/ 208 w 210"/>
                  <a:gd name="T9" fmla="*/ 32 h 874"/>
                  <a:gd name="T10" fmla="*/ 178 w 210"/>
                  <a:gd name="T11" fmla="*/ 358 h 874"/>
                  <a:gd name="T12" fmla="*/ 139 w 210"/>
                  <a:gd name="T13" fmla="*/ 776 h 874"/>
                  <a:gd name="T14" fmla="*/ 132 w 210"/>
                  <a:gd name="T15" fmla="*/ 827 h 874"/>
                  <a:gd name="T16" fmla="*/ 105 w 210"/>
                  <a:gd name="T17" fmla="*/ 853 h 874"/>
                  <a:gd name="T18" fmla="*/ 23 w 210"/>
                  <a:gd name="T19" fmla="*/ 870 h 874"/>
                  <a:gd name="T20" fmla="*/ 1 w 210"/>
                  <a:gd name="T21" fmla="*/ 856 h 874"/>
                  <a:gd name="T22" fmla="*/ 2 w 210"/>
                  <a:gd name="T23" fmla="*/ 822 h 874"/>
                  <a:gd name="T24" fmla="*/ 2 w 210"/>
                  <a:gd name="T25" fmla="*/ 436 h 874"/>
                  <a:gd name="T26" fmla="*/ 1 w 210"/>
                  <a:gd name="T27" fmla="*/ 436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" h="874">
                    <a:moveTo>
                      <a:pt x="1" y="436"/>
                    </a:moveTo>
                    <a:cubicBezTo>
                      <a:pt x="1" y="298"/>
                      <a:pt x="2" y="160"/>
                      <a:pt x="1" y="22"/>
                    </a:cubicBezTo>
                    <a:cubicBezTo>
                      <a:pt x="1" y="6"/>
                      <a:pt x="6" y="0"/>
                      <a:pt x="22" y="1"/>
                    </a:cubicBezTo>
                    <a:cubicBezTo>
                      <a:pt x="78" y="4"/>
                      <a:pt x="135" y="7"/>
                      <a:pt x="191" y="10"/>
                    </a:cubicBezTo>
                    <a:cubicBezTo>
                      <a:pt x="206" y="10"/>
                      <a:pt x="210" y="18"/>
                      <a:pt x="208" y="32"/>
                    </a:cubicBezTo>
                    <a:cubicBezTo>
                      <a:pt x="198" y="141"/>
                      <a:pt x="188" y="249"/>
                      <a:pt x="178" y="358"/>
                    </a:cubicBezTo>
                    <a:cubicBezTo>
                      <a:pt x="165" y="497"/>
                      <a:pt x="152" y="637"/>
                      <a:pt x="139" y="776"/>
                    </a:cubicBezTo>
                    <a:cubicBezTo>
                      <a:pt x="137" y="793"/>
                      <a:pt x="135" y="810"/>
                      <a:pt x="132" y="827"/>
                    </a:cubicBezTo>
                    <a:cubicBezTo>
                      <a:pt x="130" y="842"/>
                      <a:pt x="122" y="851"/>
                      <a:pt x="105" y="853"/>
                    </a:cubicBezTo>
                    <a:cubicBezTo>
                      <a:pt x="77" y="857"/>
                      <a:pt x="49" y="862"/>
                      <a:pt x="23" y="870"/>
                    </a:cubicBezTo>
                    <a:cubicBezTo>
                      <a:pt x="7" y="874"/>
                      <a:pt x="2" y="868"/>
                      <a:pt x="1" y="856"/>
                    </a:cubicBezTo>
                    <a:cubicBezTo>
                      <a:pt x="0" y="844"/>
                      <a:pt x="2" y="833"/>
                      <a:pt x="2" y="822"/>
                    </a:cubicBezTo>
                    <a:cubicBezTo>
                      <a:pt x="2" y="693"/>
                      <a:pt x="2" y="564"/>
                      <a:pt x="2" y="436"/>
                    </a:cubicBezTo>
                    <a:cubicBezTo>
                      <a:pt x="2" y="436"/>
                      <a:pt x="1" y="436"/>
                      <a:pt x="1" y="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9" name="Black rectangle">
            <a:extLst>
              <a:ext uri="{FF2B5EF4-FFF2-40B4-BE49-F238E27FC236}">
                <a16:creationId xmlns:a16="http://schemas.microsoft.com/office/drawing/2014/main" id="{1C18F495-2D85-4084-9FB7-3E9F76E8C039}"/>
              </a:ext>
            </a:extLst>
          </p:cNvPr>
          <p:cNvSpPr/>
          <p:nvPr/>
        </p:nvSpPr>
        <p:spPr>
          <a:xfrm>
            <a:off x="0" y="-42681"/>
            <a:ext cx="12182475" cy="61958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t2">
            <a:extLst>
              <a:ext uri="{FF2B5EF4-FFF2-40B4-BE49-F238E27FC236}">
                <a16:creationId xmlns:a16="http://schemas.microsoft.com/office/drawing/2014/main" id="{0392A0BA-8070-4595-9A4C-BFF675CCA25D}"/>
              </a:ext>
            </a:extLst>
          </p:cNvPr>
          <p:cNvSpPr>
            <a:spLocks/>
          </p:cNvSpPr>
          <p:nvPr/>
        </p:nvSpPr>
        <p:spPr>
          <a:xfrm>
            <a:off x="4012877" y="3565445"/>
            <a:ext cx="238615" cy="238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Half Circles">
            <a:extLst>
              <a:ext uri="{FF2B5EF4-FFF2-40B4-BE49-F238E27FC236}">
                <a16:creationId xmlns:a16="http://schemas.microsoft.com/office/drawing/2014/main" id="{9CC3CA8D-3533-429D-B40A-A759E7D2CAC4}"/>
              </a:ext>
            </a:extLst>
          </p:cNvPr>
          <p:cNvGrpSpPr/>
          <p:nvPr/>
        </p:nvGrpSpPr>
        <p:grpSpPr>
          <a:xfrm>
            <a:off x="2790339" y="1163695"/>
            <a:ext cx="570338" cy="572374"/>
            <a:chOff x="2168156" y="-851941"/>
            <a:chExt cx="570338" cy="572374"/>
          </a:xfrm>
        </p:grpSpPr>
        <p:sp>
          <p:nvSpPr>
            <p:cNvPr id="3" name="Half Circle L">
              <a:extLst>
                <a:ext uri="{FF2B5EF4-FFF2-40B4-BE49-F238E27FC236}">
                  <a16:creationId xmlns:a16="http://schemas.microsoft.com/office/drawing/2014/main" id="{035FE8BA-BFDE-45A7-B06B-DA83A5B22EF2}"/>
                </a:ext>
              </a:extLst>
            </p:cNvPr>
            <p:cNvSpPr/>
            <p:nvPr/>
          </p:nvSpPr>
          <p:spPr>
            <a:xfrm rot="16200000">
              <a:off x="2168156" y="-851941"/>
              <a:ext cx="570338" cy="570338"/>
            </a:xfrm>
            <a:prstGeom prst="blockArc">
              <a:avLst>
                <a:gd name="adj1" fmla="val 12886676"/>
                <a:gd name="adj2" fmla="val 19493852"/>
                <a:gd name="adj3" fmla="val 64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5" name="Half Circle R">
              <a:extLst>
                <a:ext uri="{FF2B5EF4-FFF2-40B4-BE49-F238E27FC236}">
                  <a16:creationId xmlns:a16="http://schemas.microsoft.com/office/drawing/2014/main" id="{1F35AA84-0D03-4455-838A-9A40C3D055DE}"/>
                </a:ext>
              </a:extLst>
            </p:cNvPr>
            <p:cNvSpPr/>
            <p:nvPr/>
          </p:nvSpPr>
          <p:spPr>
            <a:xfrm rot="5400000">
              <a:off x="2168156" y="-849905"/>
              <a:ext cx="570338" cy="570338"/>
            </a:xfrm>
            <a:prstGeom prst="blockArc">
              <a:avLst>
                <a:gd name="adj1" fmla="val 12886676"/>
                <a:gd name="adj2" fmla="val 19493852"/>
                <a:gd name="adj3" fmla="val 64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electricity 3">
            <a:extLst>
              <a:ext uri="{FF2B5EF4-FFF2-40B4-BE49-F238E27FC236}">
                <a16:creationId xmlns:a16="http://schemas.microsoft.com/office/drawing/2014/main" id="{A44A6423-B134-458C-B8F7-27A133140002}"/>
              </a:ext>
            </a:extLst>
          </p:cNvPr>
          <p:cNvGrpSpPr/>
          <p:nvPr/>
        </p:nvGrpSpPr>
        <p:grpSpPr>
          <a:xfrm>
            <a:off x="1490497" y="1147394"/>
            <a:ext cx="3144824" cy="451323"/>
            <a:chOff x="14241463" y="-573088"/>
            <a:chExt cx="3805237" cy="546101"/>
          </a:xfrm>
        </p:grpSpPr>
        <p:sp>
          <p:nvSpPr>
            <p:cNvPr id="9" name="electricity R">
              <a:extLst>
                <a:ext uri="{FF2B5EF4-FFF2-40B4-BE49-F238E27FC236}">
                  <a16:creationId xmlns:a16="http://schemas.microsoft.com/office/drawing/2014/main" id="{47953DA2-74D3-45F0-8B6E-538C22FC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3150" y="-573088"/>
              <a:ext cx="1733550" cy="485775"/>
            </a:xfrm>
            <a:custGeom>
              <a:avLst/>
              <a:gdLst>
                <a:gd name="T0" fmla="*/ 1558 w 1602"/>
                <a:gd name="T1" fmla="*/ 180 h 450"/>
                <a:gd name="T2" fmla="*/ 1464 w 1602"/>
                <a:gd name="T3" fmla="*/ 160 h 450"/>
                <a:gd name="T4" fmla="*/ 1272 w 1602"/>
                <a:gd name="T5" fmla="*/ 124 h 450"/>
                <a:gd name="T6" fmla="*/ 1043 w 1602"/>
                <a:gd name="T7" fmla="*/ 82 h 450"/>
                <a:gd name="T8" fmla="*/ 882 w 1602"/>
                <a:gd name="T9" fmla="*/ 49 h 450"/>
                <a:gd name="T10" fmla="*/ 858 w 1602"/>
                <a:gd name="T11" fmla="*/ 65 h 450"/>
                <a:gd name="T12" fmla="*/ 835 w 1602"/>
                <a:gd name="T13" fmla="*/ 209 h 450"/>
                <a:gd name="T14" fmla="*/ 823 w 1602"/>
                <a:gd name="T15" fmla="*/ 267 h 450"/>
                <a:gd name="T16" fmla="*/ 802 w 1602"/>
                <a:gd name="T17" fmla="*/ 276 h 450"/>
                <a:gd name="T18" fmla="*/ 667 w 1602"/>
                <a:gd name="T19" fmla="*/ 203 h 450"/>
                <a:gd name="T20" fmla="*/ 638 w 1602"/>
                <a:gd name="T21" fmla="*/ 190 h 450"/>
                <a:gd name="T22" fmla="*/ 502 w 1602"/>
                <a:gd name="T23" fmla="*/ 112 h 450"/>
                <a:gd name="T24" fmla="*/ 317 w 1602"/>
                <a:gd name="T25" fmla="*/ 7 h 450"/>
                <a:gd name="T26" fmla="*/ 300 w 1602"/>
                <a:gd name="T27" fmla="*/ 0 h 450"/>
                <a:gd name="T28" fmla="*/ 296 w 1602"/>
                <a:gd name="T29" fmla="*/ 4 h 450"/>
                <a:gd name="T30" fmla="*/ 413 w 1602"/>
                <a:gd name="T31" fmla="*/ 227 h 450"/>
                <a:gd name="T32" fmla="*/ 260 w 1602"/>
                <a:gd name="T33" fmla="*/ 162 h 450"/>
                <a:gd name="T34" fmla="*/ 113 w 1602"/>
                <a:gd name="T35" fmla="*/ 90 h 450"/>
                <a:gd name="T36" fmla="*/ 94 w 1602"/>
                <a:gd name="T37" fmla="*/ 91 h 450"/>
                <a:gd name="T38" fmla="*/ 95 w 1602"/>
                <a:gd name="T39" fmla="*/ 109 h 450"/>
                <a:gd name="T40" fmla="*/ 148 w 1602"/>
                <a:gd name="T41" fmla="*/ 242 h 450"/>
                <a:gd name="T42" fmla="*/ 147 w 1602"/>
                <a:gd name="T43" fmla="*/ 258 h 450"/>
                <a:gd name="T44" fmla="*/ 133 w 1602"/>
                <a:gd name="T45" fmla="*/ 252 h 450"/>
                <a:gd name="T46" fmla="*/ 25 w 1602"/>
                <a:gd name="T47" fmla="*/ 203 h 450"/>
                <a:gd name="T48" fmla="*/ 0 w 1602"/>
                <a:gd name="T49" fmla="*/ 201 h 450"/>
                <a:gd name="T50" fmla="*/ 4 w 1602"/>
                <a:gd name="T51" fmla="*/ 227 h 450"/>
                <a:gd name="T52" fmla="*/ 51 w 1602"/>
                <a:gd name="T53" fmla="*/ 343 h 450"/>
                <a:gd name="T54" fmla="*/ 121 w 1602"/>
                <a:gd name="T55" fmla="*/ 450 h 450"/>
                <a:gd name="T56" fmla="*/ 130 w 1602"/>
                <a:gd name="T57" fmla="*/ 446 h 450"/>
                <a:gd name="T58" fmla="*/ 124 w 1602"/>
                <a:gd name="T59" fmla="*/ 421 h 450"/>
                <a:gd name="T60" fmla="*/ 103 w 1602"/>
                <a:gd name="T61" fmla="*/ 367 h 450"/>
                <a:gd name="T62" fmla="*/ 106 w 1602"/>
                <a:gd name="T63" fmla="*/ 345 h 450"/>
                <a:gd name="T64" fmla="*/ 127 w 1602"/>
                <a:gd name="T65" fmla="*/ 346 h 450"/>
                <a:gd name="T66" fmla="*/ 233 w 1602"/>
                <a:gd name="T67" fmla="*/ 384 h 450"/>
                <a:gd name="T68" fmla="*/ 245 w 1602"/>
                <a:gd name="T69" fmla="*/ 376 h 450"/>
                <a:gd name="T70" fmla="*/ 232 w 1602"/>
                <a:gd name="T71" fmla="*/ 276 h 450"/>
                <a:gd name="T72" fmla="*/ 244 w 1602"/>
                <a:gd name="T73" fmla="*/ 261 h 450"/>
                <a:gd name="T74" fmla="*/ 321 w 1602"/>
                <a:gd name="T75" fmla="*/ 283 h 450"/>
                <a:gd name="T76" fmla="*/ 406 w 1602"/>
                <a:gd name="T77" fmla="*/ 314 h 450"/>
                <a:gd name="T78" fmla="*/ 522 w 1602"/>
                <a:gd name="T79" fmla="*/ 355 h 450"/>
                <a:gd name="T80" fmla="*/ 544 w 1602"/>
                <a:gd name="T81" fmla="*/ 354 h 450"/>
                <a:gd name="T82" fmla="*/ 541 w 1602"/>
                <a:gd name="T83" fmla="*/ 334 h 450"/>
                <a:gd name="T84" fmla="*/ 501 w 1602"/>
                <a:gd name="T85" fmla="*/ 241 h 450"/>
                <a:gd name="T86" fmla="*/ 503 w 1602"/>
                <a:gd name="T87" fmla="*/ 225 h 450"/>
                <a:gd name="T88" fmla="*/ 519 w 1602"/>
                <a:gd name="T89" fmla="*/ 230 h 450"/>
                <a:gd name="T90" fmla="*/ 531 w 1602"/>
                <a:gd name="T91" fmla="*/ 240 h 450"/>
                <a:gd name="T92" fmla="*/ 627 w 1602"/>
                <a:gd name="T93" fmla="*/ 283 h 450"/>
                <a:gd name="T94" fmla="*/ 788 w 1602"/>
                <a:gd name="T95" fmla="*/ 357 h 450"/>
                <a:gd name="T96" fmla="*/ 882 w 1602"/>
                <a:gd name="T97" fmla="*/ 406 h 450"/>
                <a:gd name="T98" fmla="*/ 902 w 1602"/>
                <a:gd name="T99" fmla="*/ 410 h 450"/>
                <a:gd name="T100" fmla="*/ 909 w 1602"/>
                <a:gd name="T101" fmla="*/ 386 h 450"/>
                <a:gd name="T102" fmla="*/ 904 w 1602"/>
                <a:gd name="T103" fmla="*/ 239 h 450"/>
                <a:gd name="T104" fmla="*/ 930 w 1602"/>
                <a:gd name="T105" fmla="*/ 213 h 450"/>
                <a:gd name="T106" fmla="*/ 1263 w 1602"/>
                <a:gd name="T107" fmla="*/ 207 h 450"/>
                <a:gd name="T108" fmla="*/ 1393 w 1602"/>
                <a:gd name="T109" fmla="*/ 206 h 450"/>
                <a:gd name="T110" fmla="*/ 1580 w 1602"/>
                <a:gd name="T111" fmla="*/ 203 h 450"/>
                <a:gd name="T112" fmla="*/ 1602 w 1602"/>
                <a:gd name="T113" fmla="*/ 198 h 450"/>
                <a:gd name="T114" fmla="*/ 1558 w 1602"/>
                <a:gd name="T115" fmla="*/ 18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2" h="450">
                  <a:moveTo>
                    <a:pt x="1558" y="180"/>
                  </a:moveTo>
                  <a:cubicBezTo>
                    <a:pt x="1527" y="172"/>
                    <a:pt x="1495" y="166"/>
                    <a:pt x="1464" y="160"/>
                  </a:cubicBezTo>
                  <a:cubicBezTo>
                    <a:pt x="1400" y="147"/>
                    <a:pt x="1336" y="136"/>
                    <a:pt x="1272" y="124"/>
                  </a:cubicBezTo>
                  <a:cubicBezTo>
                    <a:pt x="1196" y="110"/>
                    <a:pt x="1119" y="97"/>
                    <a:pt x="1043" y="82"/>
                  </a:cubicBezTo>
                  <a:cubicBezTo>
                    <a:pt x="989" y="72"/>
                    <a:pt x="936" y="61"/>
                    <a:pt x="882" y="49"/>
                  </a:cubicBezTo>
                  <a:cubicBezTo>
                    <a:pt x="869" y="47"/>
                    <a:pt x="861" y="50"/>
                    <a:pt x="858" y="65"/>
                  </a:cubicBezTo>
                  <a:cubicBezTo>
                    <a:pt x="851" y="113"/>
                    <a:pt x="843" y="161"/>
                    <a:pt x="835" y="209"/>
                  </a:cubicBezTo>
                  <a:cubicBezTo>
                    <a:pt x="832" y="228"/>
                    <a:pt x="827" y="247"/>
                    <a:pt x="823" y="267"/>
                  </a:cubicBezTo>
                  <a:cubicBezTo>
                    <a:pt x="820" y="279"/>
                    <a:pt x="815" y="283"/>
                    <a:pt x="802" y="276"/>
                  </a:cubicBezTo>
                  <a:cubicBezTo>
                    <a:pt x="757" y="251"/>
                    <a:pt x="712" y="227"/>
                    <a:pt x="667" y="203"/>
                  </a:cubicBezTo>
                  <a:cubicBezTo>
                    <a:pt x="658" y="198"/>
                    <a:pt x="648" y="195"/>
                    <a:pt x="638" y="190"/>
                  </a:cubicBezTo>
                  <a:cubicBezTo>
                    <a:pt x="593" y="164"/>
                    <a:pt x="548" y="137"/>
                    <a:pt x="502" y="112"/>
                  </a:cubicBezTo>
                  <a:cubicBezTo>
                    <a:pt x="441" y="77"/>
                    <a:pt x="379" y="42"/>
                    <a:pt x="317" y="7"/>
                  </a:cubicBezTo>
                  <a:cubicBezTo>
                    <a:pt x="312" y="4"/>
                    <a:pt x="306" y="2"/>
                    <a:pt x="300" y="0"/>
                  </a:cubicBezTo>
                  <a:cubicBezTo>
                    <a:pt x="299" y="1"/>
                    <a:pt x="297" y="3"/>
                    <a:pt x="296" y="4"/>
                  </a:cubicBezTo>
                  <a:cubicBezTo>
                    <a:pt x="329" y="81"/>
                    <a:pt x="378" y="151"/>
                    <a:pt x="413" y="227"/>
                  </a:cubicBezTo>
                  <a:cubicBezTo>
                    <a:pt x="360" y="207"/>
                    <a:pt x="310" y="185"/>
                    <a:pt x="260" y="162"/>
                  </a:cubicBezTo>
                  <a:cubicBezTo>
                    <a:pt x="211" y="139"/>
                    <a:pt x="162" y="114"/>
                    <a:pt x="113" y="90"/>
                  </a:cubicBezTo>
                  <a:cubicBezTo>
                    <a:pt x="108" y="88"/>
                    <a:pt x="101" y="91"/>
                    <a:pt x="94" y="91"/>
                  </a:cubicBezTo>
                  <a:cubicBezTo>
                    <a:pt x="95" y="97"/>
                    <a:pt x="93" y="104"/>
                    <a:pt x="95" y="109"/>
                  </a:cubicBezTo>
                  <a:cubicBezTo>
                    <a:pt x="113" y="153"/>
                    <a:pt x="131" y="198"/>
                    <a:pt x="148" y="242"/>
                  </a:cubicBezTo>
                  <a:cubicBezTo>
                    <a:pt x="149" y="246"/>
                    <a:pt x="147" y="251"/>
                    <a:pt x="147" y="258"/>
                  </a:cubicBezTo>
                  <a:cubicBezTo>
                    <a:pt x="140" y="255"/>
                    <a:pt x="137" y="254"/>
                    <a:pt x="133" y="252"/>
                  </a:cubicBezTo>
                  <a:cubicBezTo>
                    <a:pt x="97" y="236"/>
                    <a:pt x="62" y="218"/>
                    <a:pt x="25" y="203"/>
                  </a:cubicBezTo>
                  <a:cubicBezTo>
                    <a:pt x="18" y="200"/>
                    <a:pt x="9" y="202"/>
                    <a:pt x="0" y="201"/>
                  </a:cubicBezTo>
                  <a:cubicBezTo>
                    <a:pt x="1" y="210"/>
                    <a:pt x="1" y="219"/>
                    <a:pt x="4" y="227"/>
                  </a:cubicBezTo>
                  <a:cubicBezTo>
                    <a:pt x="19" y="266"/>
                    <a:pt x="31" y="306"/>
                    <a:pt x="51" y="343"/>
                  </a:cubicBezTo>
                  <a:cubicBezTo>
                    <a:pt x="71" y="380"/>
                    <a:pt x="97" y="415"/>
                    <a:pt x="121" y="450"/>
                  </a:cubicBezTo>
                  <a:cubicBezTo>
                    <a:pt x="124" y="449"/>
                    <a:pt x="127" y="448"/>
                    <a:pt x="130" y="446"/>
                  </a:cubicBezTo>
                  <a:cubicBezTo>
                    <a:pt x="128" y="438"/>
                    <a:pt x="127" y="429"/>
                    <a:pt x="124" y="421"/>
                  </a:cubicBezTo>
                  <a:cubicBezTo>
                    <a:pt x="117" y="403"/>
                    <a:pt x="109" y="386"/>
                    <a:pt x="103" y="367"/>
                  </a:cubicBezTo>
                  <a:cubicBezTo>
                    <a:pt x="101" y="360"/>
                    <a:pt x="102" y="349"/>
                    <a:pt x="106" y="345"/>
                  </a:cubicBezTo>
                  <a:cubicBezTo>
                    <a:pt x="109" y="342"/>
                    <a:pt x="121" y="344"/>
                    <a:pt x="127" y="346"/>
                  </a:cubicBezTo>
                  <a:cubicBezTo>
                    <a:pt x="163" y="359"/>
                    <a:pt x="198" y="372"/>
                    <a:pt x="233" y="384"/>
                  </a:cubicBezTo>
                  <a:cubicBezTo>
                    <a:pt x="236" y="385"/>
                    <a:pt x="245" y="379"/>
                    <a:pt x="245" y="376"/>
                  </a:cubicBezTo>
                  <a:cubicBezTo>
                    <a:pt x="241" y="343"/>
                    <a:pt x="237" y="309"/>
                    <a:pt x="232" y="276"/>
                  </a:cubicBezTo>
                  <a:cubicBezTo>
                    <a:pt x="231" y="267"/>
                    <a:pt x="232" y="258"/>
                    <a:pt x="244" y="261"/>
                  </a:cubicBezTo>
                  <a:cubicBezTo>
                    <a:pt x="270" y="267"/>
                    <a:pt x="298" y="270"/>
                    <a:pt x="321" y="283"/>
                  </a:cubicBezTo>
                  <a:cubicBezTo>
                    <a:pt x="348" y="299"/>
                    <a:pt x="378" y="304"/>
                    <a:pt x="406" y="314"/>
                  </a:cubicBezTo>
                  <a:cubicBezTo>
                    <a:pt x="444" y="328"/>
                    <a:pt x="483" y="342"/>
                    <a:pt x="522" y="355"/>
                  </a:cubicBezTo>
                  <a:cubicBezTo>
                    <a:pt x="528" y="357"/>
                    <a:pt x="536" y="354"/>
                    <a:pt x="544" y="354"/>
                  </a:cubicBezTo>
                  <a:cubicBezTo>
                    <a:pt x="543" y="347"/>
                    <a:pt x="544" y="340"/>
                    <a:pt x="541" y="334"/>
                  </a:cubicBezTo>
                  <a:cubicBezTo>
                    <a:pt x="528" y="303"/>
                    <a:pt x="514" y="272"/>
                    <a:pt x="501" y="241"/>
                  </a:cubicBezTo>
                  <a:cubicBezTo>
                    <a:pt x="499" y="237"/>
                    <a:pt x="502" y="230"/>
                    <a:pt x="503" y="225"/>
                  </a:cubicBezTo>
                  <a:cubicBezTo>
                    <a:pt x="508" y="227"/>
                    <a:pt x="514" y="228"/>
                    <a:pt x="519" y="230"/>
                  </a:cubicBezTo>
                  <a:cubicBezTo>
                    <a:pt x="523" y="233"/>
                    <a:pt x="527" y="238"/>
                    <a:pt x="531" y="240"/>
                  </a:cubicBezTo>
                  <a:cubicBezTo>
                    <a:pt x="563" y="254"/>
                    <a:pt x="595" y="269"/>
                    <a:pt x="627" y="283"/>
                  </a:cubicBezTo>
                  <a:cubicBezTo>
                    <a:pt x="681" y="308"/>
                    <a:pt x="735" y="332"/>
                    <a:pt x="788" y="357"/>
                  </a:cubicBezTo>
                  <a:cubicBezTo>
                    <a:pt x="820" y="372"/>
                    <a:pt x="850" y="390"/>
                    <a:pt x="882" y="406"/>
                  </a:cubicBezTo>
                  <a:cubicBezTo>
                    <a:pt x="888" y="409"/>
                    <a:pt x="900" y="413"/>
                    <a:pt x="902" y="410"/>
                  </a:cubicBezTo>
                  <a:cubicBezTo>
                    <a:pt x="907" y="404"/>
                    <a:pt x="909" y="394"/>
                    <a:pt x="909" y="386"/>
                  </a:cubicBezTo>
                  <a:cubicBezTo>
                    <a:pt x="908" y="337"/>
                    <a:pt x="906" y="288"/>
                    <a:pt x="904" y="239"/>
                  </a:cubicBezTo>
                  <a:cubicBezTo>
                    <a:pt x="903" y="220"/>
                    <a:pt x="910" y="214"/>
                    <a:pt x="930" y="213"/>
                  </a:cubicBezTo>
                  <a:cubicBezTo>
                    <a:pt x="1041" y="212"/>
                    <a:pt x="1152" y="209"/>
                    <a:pt x="1263" y="207"/>
                  </a:cubicBezTo>
                  <a:cubicBezTo>
                    <a:pt x="1306" y="206"/>
                    <a:pt x="1350" y="206"/>
                    <a:pt x="1393" y="206"/>
                  </a:cubicBezTo>
                  <a:cubicBezTo>
                    <a:pt x="1455" y="205"/>
                    <a:pt x="1518" y="204"/>
                    <a:pt x="1580" y="203"/>
                  </a:cubicBezTo>
                  <a:cubicBezTo>
                    <a:pt x="1586" y="203"/>
                    <a:pt x="1592" y="200"/>
                    <a:pt x="1602" y="198"/>
                  </a:cubicBezTo>
                  <a:cubicBezTo>
                    <a:pt x="1584" y="190"/>
                    <a:pt x="1572" y="183"/>
                    <a:pt x="1558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electricity L">
              <a:extLst>
                <a:ext uri="{FF2B5EF4-FFF2-40B4-BE49-F238E27FC236}">
                  <a16:creationId xmlns:a16="http://schemas.microsoft.com/office/drawing/2014/main" id="{3931B72A-EBD3-4591-A2E5-341007194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1463" y="-520700"/>
              <a:ext cx="1731963" cy="493713"/>
            </a:xfrm>
            <a:custGeom>
              <a:avLst/>
              <a:gdLst>
                <a:gd name="T0" fmla="*/ 1474 w 1600"/>
                <a:gd name="T1" fmla="*/ 227 h 458"/>
                <a:gd name="T2" fmla="*/ 1457 w 1600"/>
                <a:gd name="T3" fmla="*/ 212 h 458"/>
                <a:gd name="T4" fmla="*/ 1493 w 1600"/>
                <a:gd name="T5" fmla="*/ 85 h 458"/>
                <a:gd name="T6" fmla="*/ 1472 w 1600"/>
                <a:gd name="T7" fmla="*/ 69 h 458"/>
                <a:gd name="T8" fmla="*/ 1205 w 1600"/>
                <a:gd name="T9" fmla="*/ 224 h 458"/>
                <a:gd name="T10" fmla="*/ 1189 w 1600"/>
                <a:gd name="T11" fmla="*/ 214 h 458"/>
                <a:gd name="T12" fmla="*/ 1280 w 1600"/>
                <a:gd name="T13" fmla="*/ 19 h 458"/>
                <a:gd name="T14" fmla="*/ 1261 w 1600"/>
                <a:gd name="T15" fmla="*/ 6 h 458"/>
                <a:gd name="T16" fmla="*/ 1095 w 1600"/>
                <a:gd name="T17" fmla="*/ 117 h 458"/>
                <a:gd name="T18" fmla="*/ 936 w 1600"/>
                <a:gd name="T19" fmla="*/ 225 h 458"/>
                <a:gd name="T20" fmla="*/ 802 w 1600"/>
                <a:gd name="T21" fmla="*/ 316 h 458"/>
                <a:gd name="T22" fmla="*/ 778 w 1600"/>
                <a:gd name="T23" fmla="*/ 280 h 458"/>
                <a:gd name="T24" fmla="*/ 708 w 1600"/>
                <a:gd name="T25" fmla="*/ 91 h 458"/>
                <a:gd name="T26" fmla="*/ 524 w 1600"/>
                <a:gd name="T27" fmla="*/ 145 h 458"/>
                <a:gd name="T28" fmla="*/ 274 w 1600"/>
                <a:gd name="T29" fmla="*/ 218 h 458"/>
                <a:gd name="T30" fmla="*/ 0 w 1600"/>
                <a:gd name="T31" fmla="*/ 298 h 458"/>
                <a:gd name="T32" fmla="*/ 21 w 1600"/>
                <a:gd name="T33" fmla="*/ 305 h 458"/>
                <a:gd name="T34" fmla="*/ 533 w 1600"/>
                <a:gd name="T35" fmla="*/ 269 h 458"/>
                <a:gd name="T36" fmla="*/ 701 w 1600"/>
                <a:gd name="T37" fmla="*/ 288 h 458"/>
                <a:gd name="T38" fmla="*/ 734 w 1600"/>
                <a:gd name="T39" fmla="*/ 448 h 458"/>
                <a:gd name="T40" fmla="*/ 954 w 1600"/>
                <a:gd name="T41" fmla="*/ 317 h 458"/>
                <a:gd name="T42" fmla="*/ 1103 w 1600"/>
                <a:gd name="T43" fmla="*/ 234 h 458"/>
                <a:gd name="T44" fmla="*/ 1073 w 1600"/>
                <a:gd name="T45" fmla="*/ 337 h 458"/>
                <a:gd name="T46" fmla="*/ 1095 w 1600"/>
                <a:gd name="T47" fmla="*/ 361 h 458"/>
                <a:gd name="T48" fmla="*/ 1214 w 1600"/>
                <a:gd name="T49" fmla="*/ 312 h 458"/>
                <a:gd name="T50" fmla="*/ 1369 w 1600"/>
                <a:gd name="T51" fmla="*/ 259 h 458"/>
                <a:gd name="T52" fmla="*/ 1373 w 1600"/>
                <a:gd name="T53" fmla="*/ 350 h 458"/>
                <a:gd name="T54" fmla="*/ 1480 w 1600"/>
                <a:gd name="T55" fmla="*/ 325 h 458"/>
                <a:gd name="T56" fmla="*/ 1507 w 1600"/>
                <a:gd name="T57" fmla="*/ 348 h 458"/>
                <a:gd name="T58" fmla="*/ 1499 w 1600"/>
                <a:gd name="T59" fmla="*/ 419 h 458"/>
                <a:gd name="T60" fmla="*/ 1533 w 1600"/>
                <a:gd name="T61" fmla="*/ 364 h 458"/>
                <a:gd name="T62" fmla="*/ 1596 w 1600"/>
                <a:gd name="T63" fmla="*/ 165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0" h="458">
                  <a:moveTo>
                    <a:pt x="1580" y="169"/>
                  </a:moveTo>
                  <a:cubicBezTo>
                    <a:pt x="1544" y="188"/>
                    <a:pt x="1509" y="208"/>
                    <a:pt x="1474" y="227"/>
                  </a:cubicBezTo>
                  <a:cubicBezTo>
                    <a:pt x="1470" y="229"/>
                    <a:pt x="1461" y="230"/>
                    <a:pt x="1460" y="228"/>
                  </a:cubicBezTo>
                  <a:cubicBezTo>
                    <a:pt x="1457" y="224"/>
                    <a:pt x="1456" y="217"/>
                    <a:pt x="1457" y="212"/>
                  </a:cubicBezTo>
                  <a:cubicBezTo>
                    <a:pt x="1461" y="195"/>
                    <a:pt x="1467" y="180"/>
                    <a:pt x="1472" y="164"/>
                  </a:cubicBezTo>
                  <a:cubicBezTo>
                    <a:pt x="1479" y="138"/>
                    <a:pt x="1487" y="112"/>
                    <a:pt x="1493" y="85"/>
                  </a:cubicBezTo>
                  <a:cubicBezTo>
                    <a:pt x="1495" y="79"/>
                    <a:pt x="1493" y="72"/>
                    <a:pt x="1492" y="65"/>
                  </a:cubicBezTo>
                  <a:cubicBezTo>
                    <a:pt x="1485" y="67"/>
                    <a:pt x="1478" y="66"/>
                    <a:pt x="1472" y="69"/>
                  </a:cubicBezTo>
                  <a:cubicBezTo>
                    <a:pt x="1420" y="99"/>
                    <a:pt x="1369" y="130"/>
                    <a:pt x="1318" y="160"/>
                  </a:cubicBezTo>
                  <a:cubicBezTo>
                    <a:pt x="1280" y="182"/>
                    <a:pt x="1243" y="203"/>
                    <a:pt x="1205" y="224"/>
                  </a:cubicBezTo>
                  <a:cubicBezTo>
                    <a:pt x="1201" y="226"/>
                    <a:pt x="1195" y="226"/>
                    <a:pt x="1191" y="227"/>
                  </a:cubicBezTo>
                  <a:cubicBezTo>
                    <a:pt x="1190" y="223"/>
                    <a:pt x="1188" y="218"/>
                    <a:pt x="1189" y="214"/>
                  </a:cubicBezTo>
                  <a:cubicBezTo>
                    <a:pt x="1208" y="172"/>
                    <a:pt x="1227" y="129"/>
                    <a:pt x="1247" y="87"/>
                  </a:cubicBezTo>
                  <a:cubicBezTo>
                    <a:pt x="1258" y="64"/>
                    <a:pt x="1270" y="42"/>
                    <a:pt x="1280" y="19"/>
                  </a:cubicBezTo>
                  <a:cubicBezTo>
                    <a:pt x="1282" y="14"/>
                    <a:pt x="1279" y="7"/>
                    <a:pt x="1279" y="0"/>
                  </a:cubicBezTo>
                  <a:cubicBezTo>
                    <a:pt x="1273" y="2"/>
                    <a:pt x="1266" y="3"/>
                    <a:pt x="1261" y="6"/>
                  </a:cubicBezTo>
                  <a:cubicBezTo>
                    <a:pt x="1229" y="29"/>
                    <a:pt x="1197" y="52"/>
                    <a:pt x="1164" y="74"/>
                  </a:cubicBezTo>
                  <a:cubicBezTo>
                    <a:pt x="1142" y="89"/>
                    <a:pt x="1117" y="102"/>
                    <a:pt x="1095" y="117"/>
                  </a:cubicBezTo>
                  <a:cubicBezTo>
                    <a:pt x="1052" y="146"/>
                    <a:pt x="1010" y="176"/>
                    <a:pt x="968" y="205"/>
                  </a:cubicBezTo>
                  <a:cubicBezTo>
                    <a:pt x="958" y="212"/>
                    <a:pt x="946" y="217"/>
                    <a:pt x="936" y="225"/>
                  </a:cubicBezTo>
                  <a:cubicBezTo>
                    <a:pt x="919" y="238"/>
                    <a:pt x="903" y="252"/>
                    <a:pt x="885" y="264"/>
                  </a:cubicBezTo>
                  <a:cubicBezTo>
                    <a:pt x="858" y="282"/>
                    <a:pt x="829" y="298"/>
                    <a:pt x="802" y="316"/>
                  </a:cubicBezTo>
                  <a:cubicBezTo>
                    <a:pt x="792" y="322"/>
                    <a:pt x="787" y="320"/>
                    <a:pt x="785" y="311"/>
                  </a:cubicBezTo>
                  <a:cubicBezTo>
                    <a:pt x="781" y="301"/>
                    <a:pt x="781" y="290"/>
                    <a:pt x="778" y="280"/>
                  </a:cubicBezTo>
                  <a:cubicBezTo>
                    <a:pt x="762" y="221"/>
                    <a:pt x="746" y="163"/>
                    <a:pt x="730" y="105"/>
                  </a:cubicBezTo>
                  <a:cubicBezTo>
                    <a:pt x="727" y="91"/>
                    <a:pt x="720" y="87"/>
                    <a:pt x="708" y="91"/>
                  </a:cubicBezTo>
                  <a:cubicBezTo>
                    <a:pt x="672" y="101"/>
                    <a:pt x="636" y="112"/>
                    <a:pt x="601" y="122"/>
                  </a:cubicBezTo>
                  <a:cubicBezTo>
                    <a:pt x="575" y="130"/>
                    <a:pt x="548" y="133"/>
                    <a:pt x="524" y="145"/>
                  </a:cubicBezTo>
                  <a:cubicBezTo>
                    <a:pt x="486" y="163"/>
                    <a:pt x="443" y="162"/>
                    <a:pt x="404" y="180"/>
                  </a:cubicBezTo>
                  <a:cubicBezTo>
                    <a:pt x="363" y="199"/>
                    <a:pt x="317" y="205"/>
                    <a:pt x="274" y="218"/>
                  </a:cubicBezTo>
                  <a:cubicBezTo>
                    <a:pt x="223" y="232"/>
                    <a:pt x="173" y="249"/>
                    <a:pt x="122" y="264"/>
                  </a:cubicBezTo>
                  <a:cubicBezTo>
                    <a:pt x="81" y="276"/>
                    <a:pt x="41" y="287"/>
                    <a:pt x="0" y="298"/>
                  </a:cubicBezTo>
                  <a:cubicBezTo>
                    <a:pt x="1" y="300"/>
                    <a:pt x="1" y="302"/>
                    <a:pt x="2" y="304"/>
                  </a:cubicBezTo>
                  <a:cubicBezTo>
                    <a:pt x="8" y="304"/>
                    <a:pt x="15" y="306"/>
                    <a:pt x="21" y="305"/>
                  </a:cubicBezTo>
                  <a:cubicBezTo>
                    <a:pt x="87" y="301"/>
                    <a:pt x="153" y="298"/>
                    <a:pt x="219" y="293"/>
                  </a:cubicBezTo>
                  <a:cubicBezTo>
                    <a:pt x="323" y="285"/>
                    <a:pt x="428" y="276"/>
                    <a:pt x="533" y="269"/>
                  </a:cubicBezTo>
                  <a:cubicBezTo>
                    <a:pt x="580" y="265"/>
                    <a:pt x="627" y="265"/>
                    <a:pt x="674" y="262"/>
                  </a:cubicBezTo>
                  <a:cubicBezTo>
                    <a:pt x="698" y="261"/>
                    <a:pt x="701" y="264"/>
                    <a:pt x="701" y="288"/>
                  </a:cubicBezTo>
                  <a:cubicBezTo>
                    <a:pt x="703" y="336"/>
                    <a:pt x="705" y="385"/>
                    <a:pt x="707" y="433"/>
                  </a:cubicBezTo>
                  <a:cubicBezTo>
                    <a:pt x="708" y="454"/>
                    <a:pt x="716" y="458"/>
                    <a:pt x="734" y="448"/>
                  </a:cubicBezTo>
                  <a:cubicBezTo>
                    <a:pt x="757" y="435"/>
                    <a:pt x="780" y="420"/>
                    <a:pt x="803" y="406"/>
                  </a:cubicBezTo>
                  <a:cubicBezTo>
                    <a:pt x="854" y="377"/>
                    <a:pt x="904" y="347"/>
                    <a:pt x="954" y="317"/>
                  </a:cubicBezTo>
                  <a:cubicBezTo>
                    <a:pt x="1000" y="290"/>
                    <a:pt x="1046" y="262"/>
                    <a:pt x="1092" y="235"/>
                  </a:cubicBezTo>
                  <a:cubicBezTo>
                    <a:pt x="1095" y="233"/>
                    <a:pt x="1100" y="232"/>
                    <a:pt x="1103" y="234"/>
                  </a:cubicBezTo>
                  <a:cubicBezTo>
                    <a:pt x="1105" y="235"/>
                    <a:pt x="1107" y="241"/>
                    <a:pt x="1106" y="244"/>
                  </a:cubicBezTo>
                  <a:cubicBezTo>
                    <a:pt x="1095" y="275"/>
                    <a:pt x="1083" y="305"/>
                    <a:pt x="1073" y="337"/>
                  </a:cubicBezTo>
                  <a:cubicBezTo>
                    <a:pt x="1070" y="346"/>
                    <a:pt x="1073" y="358"/>
                    <a:pt x="1073" y="369"/>
                  </a:cubicBezTo>
                  <a:cubicBezTo>
                    <a:pt x="1080" y="366"/>
                    <a:pt x="1088" y="364"/>
                    <a:pt x="1095" y="361"/>
                  </a:cubicBezTo>
                  <a:cubicBezTo>
                    <a:pt x="1097" y="360"/>
                    <a:pt x="1099" y="359"/>
                    <a:pt x="1100" y="358"/>
                  </a:cubicBezTo>
                  <a:cubicBezTo>
                    <a:pt x="1138" y="343"/>
                    <a:pt x="1177" y="328"/>
                    <a:pt x="1214" y="312"/>
                  </a:cubicBezTo>
                  <a:cubicBezTo>
                    <a:pt x="1261" y="292"/>
                    <a:pt x="1306" y="271"/>
                    <a:pt x="1353" y="251"/>
                  </a:cubicBezTo>
                  <a:cubicBezTo>
                    <a:pt x="1356" y="250"/>
                    <a:pt x="1366" y="254"/>
                    <a:pt x="1369" y="259"/>
                  </a:cubicBezTo>
                  <a:cubicBezTo>
                    <a:pt x="1372" y="265"/>
                    <a:pt x="1372" y="274"/>
                    <a:pt x="1372" y="282"/>
                  </a:cubicBezTo>
                  <a:cubicBezTo>
                    <a:pt x="1373" y="305"/>
                    <a:pt x="1372" y="327"/>
                    <a:pt x="1373" y="350"/>
                  </a:cubicBezTo>
                  <a:cubicBezTo>
                    <a:pt x="1373" y="372"/>
                    <a:pt x="1377" y="374"/>
                    <a:pt x="1396" y="364"/>
                  </a:cubicBezTo>
                  <a:cubicBezTo>
                    <a:pt x="1424" y="351"/>
                    <a:pt x="1452" y="337"/>
                    <a:pt x="1480" y="325"/>
                  </a:cubicBezTo>
                  <a:cubicBezTo>
                    <a:pt x="1488" y="322"/>
                    <a:pt x="1498" y="324"/>
                    <a:pt x="1507" y="323"/>
                  </a:cubicBezTo>
                  <a:cubicBezTo>
                    <a:pt x="1507" y="331"/>
                    <a:pt x="1509" y="340"/>
                    <a:pt x="1507" y="348"/>
                  </a:cubicBezTo>
                  <a:cubicBezTo>
                    <a:pt x="1503" y="371"/>
                    <a:pt x="1498" y="393"/>
                    <a:pt x="1493" y="416"/>
                  </a:cubicBezTo>
                  <a:cubicBezTo>
                    <a:pt x="1495" y="417"/>
                    <a:pt x="1497" y="418"/>
                    <a:pt x="1499" y="419"/>
                  </a:cubicBezTo>
                  <a:cubicBezTo>
                    <a:pt x="1502" y="415"/>
                    <a:pt x="1506" y="412"/>
                    <a:pt x="1508" y="408"/>
                  </a:cubicBezTo>
                  <a:cubicBezTo>
                    <a:pt x="1517" y="393"/>
                    <a:pt x="1524" y="378"/>
                    <a:pt x="1533" y="364"/>
                  </a:cubicBezTo>
                  <a:cubicBezTo>
                    <a:pt x="1569" y="308"/>
                    <a:pt x="1589" y="247"/>
                    <a:pt x="1599" y="182"/>
                  </a:cubicBezTo>
                  <a:cubicBezTo>
                    <a:pt x="1600" y="176"/>
                    <a:pt x="1597" y="171"/>
                    <a:pt x="1596" y="165"/>
                  </a:cubicBezTo>
                  <a:cubicBezTo>
                    <a:pt x="1590" y="166"/>
                    <a:pt x="1584" y="166"/>
                    <a:pt x="1580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electricity 2">
            <a:extLst>
              <a:ext uri="{FF2B5EF4-FFF2-40B4-BE49-F238E27FC236}">
                <a16:creationId xmlns:a16="http://schemas.microsoft.com/office/drawing/2014/main" id="{9180FDB2-9616-424E-BB8C-7D5D8693EC64}"/>
              </a:ext>
            </a:extLst>
          </p:cNvPr>
          <p:cNvGrpSpPr/>
          <p:nvPr/>
        </p:nvGrpSpPr>
        <p:grpSpPr>
          <a:xfrm>
            <a:off x="988007" y="1137554"/>
            <a:ext cx="4149805" cy="471003"/>
            <a:chOff x="13663613" y="855662"/>
            <a:chExt cx="5021263" cy="569913"/>
          </a:xfrm>
        </p:grpSpPr>
        <p:sp>
          <p:nvSpPr>
            <p:cNvPr id="15" name="electricity R">
              <a:extLst>
                <a:ext uri="{FF2B5EF4-FFF2-40B4-BE49-F238E27FC236}">
                  <a16:creationId xmlns:a16="http://schemas.microsoft.com/office/drawing/2014/main" id="{5C61E69D-2EE5-478B-901F-BC25D32D3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5388" y="855662"/>
              <a:ext cx="2249488" cy="493713"/>
            </a:xfrm>
            <a:custGeom>
              <a:avLst/>
              <a:gdLst>
                <a:gd name="T0" fmla="*/ 1376 w 2078"/>
                <a:gd name="T1" fmla="*/ 30 h 457"/>
                <a:gd name="T2" fmla="*/ 1283 w 2078"/>
                <a:gd name="T3" fmla="*/ 19 h 457"/>
                <a:gd name="T4" fmla="*/ 1263 w 2078"/>
                <a:gd name="T5" fmla="*/ 37 h 457"/>
                <a:gd name="T6" fmla="*/ 1261 w 2078"/>
                <a:gd name="T7" fmla="*/ 48 h 457"/>
                <a:gd name="T8" fmla="*/ 1208 w 2078"/>
                <a:gd name="T9" fmla="*/ 233 h 457"/>
                <a:gd name="T10" fmla="*/ 1166 w 2078"/>
                <a:gd name="T11" fmla="*/ 255 h 457"/>
                <a:gd name="T12" fmla="*/ 1120 w 2078"/>
                <a:gd name="T13" fmla="*/ 237 h 457"/>
                <a:gd name="T14" fmla="*/ 1014 w 2078"/>
                <a:gd name="T15" fmla="*/ 201 h 457"/>
                <a:gd name="T16" fmla="*/ 915 w 2078"/>
                <a:gd name="T17" fmla="*/ 164 h 457"/>
                <a:gd name="T18" fmla="*/ 834 w 2078"/>
                <a:gd name="T19" fmla="*/ 136 h 457"/>
                <a:gd name="T20" fmla="*/ 719 w 2078"/>
                <a:gd name="T21" fmla="*/ 92 h 457"/>
                <a:gd name="T22" fmla="*/ 589 w 2078"/>
                <a:gd name="T23" fmla="*/ 48 h 457"/>
                <a:gd name="T24" fmla="*/ 464 w 2078"/>
                <a:gd name="T25" fmla="*/ 2 h 457"/>
                <a:gd name="T26" fmla="*/ 446 w 2078"/>
                <a:gd name="T27" fmla="*/ 4 h 457"/>
                <a:gd name="T28" fmla="*/ 454 w 2078"/>
                <a:gd name="T29" fmla="*/ 20 h 457"/>
                <a:gd name="T30" fmla="*/ 531 w 2078"/>
                <a:gd name="T31" fmla="*/ 113 h 457"/>
                <a:gd name="T32" fmla="*/ 591 w 2078"/>
                <a:gd name="T33" fmla="*/ 197 h 457"/>
                <a:gd name="T34" fmla="*/ 599 w 2078"/>
                <a:gd name="T35" fmla="*/ 217 h 457"/>
                <a:gd name="T36" fmla="*/ 576 w 2078"/>
                <a:gd name="T37" fmla="*/ 216 h 457"/>
                <a:gd name="T38" fmla="*/ 430 w 2078"/>
                <a:gd name="T39" fmla="*/ 171 h 457"/>
                <a:gd name="T40" fmla="*/ 332 w 2078"/>
                <a:gd name="T41" fmla="*/ 144 h 457"/>
                <a:gd name="T42" fmla="*/ 158 w 2078"/>
                <a:gd name="T43" fmla="*/ 92 h 457"/>
                <a:gd name="T44" fmla="*/ 144 w 2078"/>
                <a:gd name="T45" fmla="*/ 93 h 457"/>
                <a:gd name="T46" fmla="*/ 145 w 2078"/>
                <a:gd name="T47" fmla="*/ 108 h 457"/>
                <a:gd name="T48" fmla="*/ 168 w 2078"/>
                <a:gd name="T49" fmla="*/ 154 h 457"/>
                <a:gd name="T50" fmla="*/ 211 w 2078"/>
                <a:gd name="T51" fmla="*/ 237 h 457"/>
                <a:gd name="T52" fmla="*/ 210 w 2078"/>
                <a:gd name="T53" fmla="*/ 253 h 457"/>
                <a:gd name="T54" fmla="*/ 194 w 2078"/>
                <a:gd name="T55" fmla="*/ 256 h 457"/>
                <a:gd name="T56" fmla="*/ 166 w 2078"/>
                <a:gd name="T57" fmla="*/ 245 h 457"/>
                <a:gd name="T58" fmla="*/ 32 w 2078"/>
                <a:gd name="T59" fmla="*/ 208 h 457"/>
                <a:gd name="T60" fmla="*/ 0 w 2078"/>
                <a:gd name="T61" fmla="*/ 204 h 457"/>
                <a:gd name="T62" fmla="*/ 153 w 2078"/>
                <a:gd name="T63" fmla="*/ 443 h 457"/>
                <a:gd name="T64" fmla="*/ 174 w 2078"/>
                <a:gd name="T65" fmla="*/ 457 h 457"/>
                <a:gd name="T66" fmla="*/ 174 w 2078"/>
                <a:gd name="T67" fmla="*/ 435 h 457"/>
                <a:gd name="T68" fmla="*/ 146 w 2078"/>
                <a:gd name="T69" fmla="*/ 371 h 457"/>
                <a:gd name="T70" fmla="*/ 147 w 2078"/>
                <a:gd name="T71" fmla="*/ 352 h 457"/>
                <a:gd name="T72" fmla="*/ 164 w 2078"/>
                <a:gd name="T73" fmla="*/ 346 h 457"/>
                <a:gd name="T74" fmla="*/ 323 w 2078"/>
                <a:gd name="T75" fmla="*/ 385 h 457"/>
                <a:gd name="T76" fmla="*/ 348 w 2078"/>
                <a:gd name="T77" fmla="*/ 366 h 457"/>
                <a:gd name="T78" fmla="*/ 342 w 2078"/>
                <a:gd name="T79" fmla="*/ 282 h 457"/>
                <a:gd name="T80" fmla="*/ 370 w 2078"/>
                <a:gd name="T81" fmla="*/ 258 h 457"/>
                <a:gd name="T82" fmla="*/ 449 w 2078"/>
                <a:gd name="T83" fmla="*/ 276 h 457"/>
                <a:gd name="T84" fmla="*/ 707 w 2078"/>
                <a:gd name="T85" fmla="*/ 331 h 457"/>
                <a:gd name="T86" fmla="*/ 771 w 2078"/>
                <a:gd name="T87" fmla="*/ 345 h 457"/>
                <a:gd name="T88" fmla="*/ 790 w 2078"/>
                <a:gd name="T89" fmla="*/ 339 h 457"/>
                <a:gd name="T90" fmla="*/ 786 w 2078"/>
                <a:gd name="T91" fmla="*/ 322 h 457"/>
                <a:gd name="T92" fmla="*/ 735 w 2078"/>
                <a:gd name="T93" fmla="*/ 235 h 457"/>
                <a:gd name="T94" fmla="*/ 728 w 2078"/>
                <a:gd name="T95" fmla="*/ 214 h 457"/>
                <a:gd name="T96" fmla="*/ 751 w 2078"/>
                <a:gd name="T97" fmla="*/ 215 h 457"/>
                <a:gd name="T98" fmla="*/ 839 w 2078"/>
                <a:gd name="T99" fmla="*/ 245 h 457"/>
                <a:gd name="T100" fmla="*/ 915 w 2078"/>
                <a:gd name="T101" fmla="*/ 265 h 457"/>
                <a:gd name="T102" fmla="*/ 1051 w 2078"/>
                <a:gd name="T103" fmla="*/ 308 h 457"/>
                <a:gd name="T104" fmla="*/ 1184 w 2078"/>
                <a:gd name="T105" fmla="*/ 350 h 457"/>
                <a:gd name="T106" fmla="*/ 1298 w 2078"/>
                <a:gd name="T107" fmla="*/ 386 h 457"/>
                <a:gd name="T108" fmla="*/ 1321 w 2078"/>
                <a:gd name="T109" fmla="*/ 368 h 457"/>
                <a:gd name="T110" fmla="*/ 1323 w 2078"/>
                <a:gd name="T111" fmla="*/ 204 h 457"/>
                <a:gd name="T112" fmla="*/ 1341 w 2078"/>
                <a:gd name="T113" fmla="*/ 186 h 457"/>
                <a:gd name="T114" fmla="*/ 1444 w 2078"/>
                <a:gd name="T115" fmla="*/ 180 h 457"/>
                <a:gd name="T116" fmla="*/ 2078 w 2078"/>
                <a:gd name="T117" fmla="*/ 130 h 457"/>
                <a:gd name="T118" fmla="*/ 1376 w 2078"/>
                <a:gd name="T119" fmla="*/ 3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78" h="457">
                  <a:moveTo>
                    <a:pt x="1376" y="30"/>
                  </a:moveTo>
                  <a:cubicBezTo>
                    <a:pt x="1345" y="27"/>
                    <a:pt x="1314" y="22"/>
                    <a:pt x="1283" y="19"/>
                  </a:cubicBezTo>
                  <a:cubicBezTo>
                    <a:pt x="1271" y="18"/>
                    <a:pt x="1262" y="22"/>
                    <a:pt x="1263" y="37"/>
                  </a:cubicBezTo>
                  <a:cubicBezTo>
                    <a:pt x="1263" y="40"/>
                    <a:pt x="1262" y="44"/>
                    <a:pt x="1261" y="48"/>
                  </a:cubicBezTo>
                  <a:cubicBezTo>
                    <a:pt x="1244" y="110"/>
                    <a:pt x="1225" y="171"/>
                    <a:pt x="1208" y="233"/>
                  </a:cubicBezTo>
                  <a:cubicBezTo>
                    <a:pt x="1202" y="255"/>
                    <a:pt x="1187" y="264"/>
                    <a:pt x="1166" y="255"/>
                  </a:cubicBezTo>
                  <a:cubicBezTo>
                    <a:pt x="1151" y="248"/>
                    <a:pt x="1136" y="242"/>
                    <a:pt x="1120" y="237"/>
                  </a:cubicBezTo>
                  <a:cubicBezTo>
                    <a:pt x="1085" y="224"/>
                    <a:pt x="1049" y="213"/>
                    <a:pt x="1014" y="201"/>
                  </a:cubicBezTo>
                  <a:cubicBezTo>
                    <a:pt x="981" y="189"/>
                    <a:pt x="948" y="176"/>
                    <a:pt x="915" y="164"/>
                  </a:cubicBezTo>
                  <a:cubicBezTo>
                    <a:pt x="888" y="154"/>
                    <a:pt x="861" y="146"/>
                    <a:pt x="834" y="136"/>
                  </a:cubicBezTo>
                  <a:cubicBezTo>
                    <a:pt x="795" y="122"/>
                    <a:pt x="758" y="106"/>
                    <a:pt x="719" y="92"/>
                  </a:cubicBezTo>
                  <a:cubicBezTo>
                    <a:pt x="676" y="76"/>
                    <a:pt x="632" y="63"/>
                    <a:pt x="589" y="48"/>
                  </a:cubicBezTo>
                  <a:cubicBezTo>
                    <a:pt x="547" y="33"/>
                    <a:pt x="506" y="17"/>
                    <a:pt x="464" y="2"/>
                  </a:cubicBezTo>
                  <a:cubicBezTo>
                    <a:pt x="459" y="0"/>
                    <a:pt x="452" y="3"/>
                    <a:pt x="446" y="4"/>
                  </a:cubicBezTo>
                  <a:cubicBezTo>
                    <a:pt x="449" y="9"/>
                    <a:pt x="450" y="16"/>
                    <a:pt x="454" y="20"/>
                  </a:cubicBezTo>
                  <a:cubicBezTo>
                    <a:pt x="479" y="52"/>
                    <a:pt x="506" y="82"/>
                    <a:pt x="531" y="113"/>
                  </a:cubicBezTo>
                  <a:cubicBezTo>
                    <a:pt x="553" y="140"/>
                    <a:pt x="572" y="169"/>
                    <a:pt x="591" y="197"/>
                  </a:cubicBezTo>
                  <a:cubicBezTo>
                    <a:pt x="595" y="203"/>
                    <a:pt x="596" y="211"/>
                    <a:pt x="599" y="217"/>
                  </a:cubicBezTo>
                  <a:cubicBezTo>
                    <a:pt x="591" y="217"/>
                    <a:pt x="583" y="218"/>
                    <a:pt x="576" y="216"/>
                  </a:cubicBezTo>
                  <a:cubicBezTo>
                    <a:pt x="527" y="201"/>
                    <a:pt x="479" y="185"/>
                    <a:pt x="430" y="171"/>
                  </a:cubicBezTo>
                  <a:cubicBezTo>
                    <a:pt x="398" y="161"/>
                    <a:pt x="365" y="154"/>
                    <a:pt x="332" y="144"/>
                  </a:cubicBezTo>
                  <a:cubicBezTo>
                    <a:pt x="274" y="127"/>
                    <a:pt x="216" y="109"/>
                    <a:pt x="158" y="92"/>
                  </a:cubicBezTo>
                  <a:cubicBezTo>
                    <a:pt x="154" y="91"/>
                    <a:pt x="146" y="91"/>
                    <a:pt x="144" y="93"/>
                  </a:cubicBezTo>
                  <a:cubicBezTo>
                    <a:pt x="142" y="97"/>
                    <a:pt x="143" y="104"/>
                    <a:pt x="145" y="108"/>
                  </a:cubicBezTo>
                  <a:cubicBezTo>
                    <a:pt x="152" y="124"/>
                    <a:pt x="160" y="139"/>
                    <a:pt x="168" y="154"/>
                  </a:cubicBezTo>
                  <a:cubicBezTo>
                    <a:pt x="183" y="182"/>
                    <a:pt x="197" y="209"/>
                    <a:pt x="211" y="237"/>
                  </a:cubicBezTo>
                  <a:cubicBezTo>
                    <a:pt x="213" y="241"/>
                    <a:pt x="213" y="250"/>
                    <a:pt x="210" y="253"/>
                  </a:cubicBezTo>
                  <a:cubicBezTo>
                    <a:pt x="207" y="256"/>
                    <a:pt x="199" y="257"/>
                    <a:pt x="194" y="256"/>
                  </a:cubicBezTo>
                  <a:cubicBezTo>
                    <a:pt x="185" y="253"/>
                    <a:pt x="176" y="248"/>
                    <a:pt x="166" y="245"/>
                  </a:cubicBezTo>
                  <a:cubicBezTo>
                    <a:pt x="122" y="232"/>
                    <a:pt x="77" y="220"/>
                    <a:pt x="32" y="208"/>
                  </a:cubicBezTo>
                  <a:cubicBezTo>
                    <a:pt x="22" y="205"/>
                    <a:pt x="10" y="205"/>
                    <a:pt x="0" y="204"/>
                  </a:cubicBezTo>
                  <a:cubicBezTo>
                    <a:pt x="12" y="312"/>
                    <a:pt x="95" y="369"/>
                    <a:pt x="153" y="443"/>
                  </a:cubicBezTo>
                  <a:cubicBezTo>
                    <a:pt x="158" y="449"/>
                    <a:pt x="167" y="452"/>
                    <a:pt x="174" y="457"/>
                  </a:cubicBezTo>
                  <a:cubicBezTo>
                    <a:pt x="177" y="448"/>
                    <a:pt x="176" y="441"/>
                    <a:pt x="174" y="435"/>
                  </a:cubicBezTo>
                  <a:cubicBezTo>
                    <a:pt x="165" y="414"/>
                    <a:pt x="155" y="393"/>
                    <a:pt x="146" y="371"/>
                  </a:cubicBezTo>
                  <a:cubicBezTo>
                    <a:pt x="144" y="366"/>
                    <a:pt x="144" y="357"/>
                    <a:pt x="147" y="352"/>
                  </a:cubicBezTo>
                  <a:cubicBezTo>
                    <a:pt x="149" y="348"/>
                    <a:pt x="159" y="345"/>
                    <a:pt x="164" y="346"/>
                  </a:cubicBezTo>
                  <a:cubicBezTo>
                    <a:pt x="217" y="358"/>
                    <a:pt x="270" y="371"/>
                    <a:pt x="323" y="385"/>
                  </a:cubicBezTo>
                  <a:cubicBezTo>
                    <a:pt x="342" y="390"/>
                    <a:pt x="349" y="386"/>
                    <a:pt x="348" y="366"/>
                  </a:cubicBezTo>
                  <a:cubicBezTo>
                    <a:pt x="347" y="338"/>
                    <a:pt x="344" y="310"/>
                    <a:pt x="342" y="282"/>
                  </a:cubicBezTo>
                  <a:cubicBezTo>
                    <a:pt x="341" y="255"/>
                    <a:pt x="343" y="253"/>
                    <a:pt x="370" y="258"/>
                  </a:cubicBezTo>
                  <a:cubicBezTo>
                    <a:pt x="397" y="263"/>
                    <a:pt x="423" y="270"/>
                    <a:pt x="449" y="276"/>
                  </a:cubicBezTo>
                  <a:cubicBezTo>
                    <a:pt x="535" y="294"/>
                    <a:pt x="621" y="313"/>
                    <a:pt x="707" y="331"/>
                  </a:cubicBezTo>
                  <a:cubicBezTo>
                    <a:pt x="728" y="336"/>
                    <a:pt x="749" y="341"/>
                    <a:pt x="771" y="345"/>
                  </a:cubicBezTo>
                  <a:cubicBezTo>
                    <a:pt x="777" y="346"/>
                    <a:pt x="785" y="344"/>
                    <a:pt x="790" y="339"/>
                  </a:cubicBezTo>
                  <a:cubicBezTo>
                    <a:pt x="792" y="338"/>
                    <a:pt x="789" y="327"/>
                    <a:pt x="786" y="322"/>
                  </a:cubicBezTo>
                  <a:cubicBezTo>
                    <a:pt x="769" y="293"/>
                    <a:pt x="751" y="264"/>
                    <a:pt x="735" y="235"/>
                  </a:cubicBezTo>
                  <a:cubicBezTo>
                    <a:pt x="731" y="229"/>
                    <a:pt x="730" y="221"/>
                    <a:pt x="728" y="214"/>
                  </a:cubicBezTo>
                  <a:cubicBezTo>
                    <a:pt x="736" y="214"/>
                    <a:pt x="744" y="213"/>
                    <a:pt x="751" y="215"/>
                  </a:cubicBezTo>
                  <a:cubicBezTo>
                    <a:pt x="780" y="224"/>
                    <a:pt x="809" y="236"/>
                    <a:pt x="839" y="245"/>
                  </a:cubicBezTo>
                  <a:cubicBezTo>
                    <a:pt x="864" y="252"/>
                    <a:pt x="890" y="257"/>
                    <a:pt x="915" y="265"/>
                  </a:cubicBezTo>
                  <a:cubicBezTo>
                    <a:pt x="961" y="278"/>
                    <a:pt x="1006" y="293"/>
                    <a:pt x="1051" y="308"/>
                  </a:cubicBezTo>
                  <a:cubicBezTo>
                    <a:pt x="1096" y="322"/>
                    <a:pt x="1140" y="336"/>
                    <a:pt x="1184" y="350"/>
                  </a:cubicBezTo>
                  <a:cubicBezTo>
                    <a:pt x="1222" y="362"/>
                    <a:pt x="1260" y="375"/>
                    <a:pt x="1298" y="386"/>
                  </a:cubicBezTo>
                  <a:cubicBezTo>
                    <a:pt x="1318" y="392"/>
                    <a:pt x="1321" y="387"/>
                    <a:pt x="1321" y="368"/>
                  </a:cubicBezTo>
                  <a:cubicBezTo>
                    <a:pt x="1321" y="313"/>
                    <a:pt x="1321" y="258"/>
                    <a:pt x="1323" y="204"/>
                  </a:cubicBezTo>
                  <a:cubicBezTo>
                    <a:pt x="1323" y="197"/>
                    <a:pt x="1334" y="186"/>
                    <a:pt x="1341" y="186"/>
                  </a:cubicBezTo>
                  <a:cubicBezTo>
                    <a:pt x="1375" y="182"/>
                    <a:pt x="1410" y="181"/>
                    <a:pt x="1444" y="180"/>
                  </a:cubicBezTo>
                  <a:cubicBezTo>
                    <a:pt x="1535" y="176"/>
                    <a:pt x="2078" y="130"/>
                    <a:pt x="2078" y="130"/>
                  </a:cubicBezTo>
                  <a:cubicBezTo>
                    <a:pt x="2078" y="130"/>
                    <a:pt x="1444" y="39"/>
                    <a:pt x="137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electricity L">
              <a:extLst>
                <a:ext uri="{FF2B5EF4-FFF2-40B4-BE49-F238E27FC236}">
                  <a16:creationId xmlns:a16="http://schemas.microsoft.com/office/drawing/2014/main" id="{AE46B250-1594-4EA4-A87C-19C5CA1BC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3613" y="919162"/>
              <a:ext cx="2255838" cy="506413"/>
            </a:xfrm>
            <a:custGeom>
              <a:avLst/>
              <a:gdLst>
                <a:gd name="T0" fmla="*/ 1997 w 2085"/>
                <a:gd name="T1" fmla="*/ 199 h 469"/>
                <a:gd name="T2" fmla="*/ 1903 w 2085"/>
                <a:gd name="T3" fmla="*/ 237 h 469"/>
                <a:gd name="T4" fmla="*/ 1888 w 2085"/>
                <a:gd name="T5" fmla="*/ 235 h 469"/>
                <a:gd name="T6" fmla="*/ 1887 w 2085"/>
                <a:gd name="T7" fmla="*/ 222 h 469"/>
                <a:gd name="T8" fmla="*/ 1943 w 2085"/>
                <a:gd name="T9" fmla="*/ 84 h 469"/>
                <a:gd name="T10" fmla="*/ 1944 w 2085"/>
                <a:gd name="T11" fmla="*/ 66 h 469"/>
                <a:gd name="T12" fmla="*/ 1924 w 2085"/>
                <a:gd name="T13" fmla="*/ 67 h 469"/>
                <a:gd name="T14" fmla="*/ 1866 w 2085"/>
                <a:gd name="T15" fmla="*/ 93 h 469"/>
                <a:gd name="T16" fmla="*/ 1686 w 2085"/>
                <a:gd name="T17" fmla="*/ 163 h 469"/>
                <a:gd name="T18" fmla="*/ 1512 w 2085"/>
                <a:gd name="T19" fmla="*/ 231 h 469"/>
                <a:gd name="T20" fmla="*/ 1490 w 2085"/>
                <a:gd name="T21" fmla="*/ 232 h 469"/>
                <a:gd name="T22" fmla="*/ 1593 w 2085"/>
                <a:gd name="T23" fmla="*/ 72 h 469"/>
                <a:gd name="T24" fmla="*/ 1632 w 2085"/>
                <a:gd name="T25" fmla="*/ 15 h 469"/>
                <a:gd name="T26" fmla="*/ 1633 w 2085"/>
                <a:gd name="T27" fmla="*/ 0 h 469"/>
                <a:gd name="T28" fmla="*/ 1618 w 2085"/>
                <a:gd name="T29" fmla="*/ 2 h 469"/>
                <a:gd name="T30" fmla="*/ 1459 w 2085"/>
                <a:gd name="T31" fmla="*/ 80 h 469"/>
                <a:gd name="T32" fmla="*/ 1282 w 2085"/>
                <a:gd name="T33" fmla="*/ 161 h 469"/>
                <a:gd name="T34" fmla="*/ 1110 w 2085"/>
                <a:gd name="T35" fmla="*/ 239 h 469"/>
                <a:gd name="T36" fmla="*/ 929 w 2085"/>
                <a:gd name="T37" fmla="*/ 321 h 469"/>
                <a:gd name="T38" fmla="*/ 901 w 2085"/>
                <a:gd name="T39" fmla="*/ 311 h 469"/>
                <a:gd name="T40" fmla="*/ 880 w 2085"/>
                <a:gd name="T41" fmla="*/ 258 h 469"/>
                <a:gd name="T42" fmla="*/ 826 w 2085"/>
                <a:gd name="T43" fmla="*/ 114 h 469"/>
                <a:gd name="T44" fmla="*/ 796 w 2085"/>
                <a:gd name="T45" fmla="*/ 96 h 469"/>
                <a:gd name="T46" fmla="*/ 730 w 2085"/>
                <a:gd name="T47" fmla="*/ 110 h 469"/>
                <a:gd name="T48" fmla="*/ 645 w 2085"/>
                <a:gd name="T49" fmla="*/ 126 h 469"/>
                <a:gd name="T50" fmla="*/ 0 w 2085"/>
                <a:gd name="T51" fmla="*/ 256 h 469"/>
                <a:gd name="T52" fmla="*/ 757 w 2085"/>
                <a:gd name="T53" fmla="*/ 267 h 469"/>
                <a:gd name="T54" fmla="*/ 777 w 2085"/>
                <a:gd name="T55" fmla="*/ 284 h 469"/>
                <a:gd name="T56" fmla="*/ 787 w 2085"/>
                <a:gd name="T57" fmla="*/ 384 h 469"/>
                <a:gd name="T58" fmla="*/ 796 w 2085"/>
                <a:gd name="T59" fmla="*/ 451 h 469"/>
                <a:gd name="T60" fmla="*/ 817 w 2085"/>
                <a:gd name="T61" fmla="*/ 461 h 469"/>
                <a:gd name="T62" fmla="*/ 866 w 2085"/>
                <a:gd name="T63" fmla="*/ 437 h 469"/>
                <a:gd name="T64" fmla="*/ 1003 w 2085"/>
                <a:gd name="T65" fmla="*/ 386 h 469"/>
                <a:gd name="T66" fmla="*/ 1104 w 2085"/>
                <a:gd name="T67" fmla="*/ 343 h 469"/>
                <a:gd name="T68" fmla="*/ 1344 w 2085"/>
                <a:gd name="T69" fmla="*/ 244 h 469"/>
                <a:gd name="T70" fmla="*/ 1374 w 2085"/>
                <a:gd name="T71" fmla="*/ 240 h 469"/>
                <a:gd name="T72" fmla="*/ 1316 w 2085"/>
                <a:gd name="T73" fmla="*/ 373 h 469"/>
                <a:gd name="T74" fmla="*/ 1338 w 2085"/>
                <a:gd name="T75" fmla="*/ 373 h 469"/>
                <a:gd name="T76" fmla="*/ 1407 w 2085"/>
                <a:gd name="T77" fmla="*/ 354 h 469"/>
                <a:gd name="T78" fmla="*/ 1567 w 2085"/>
                <a:gd name="T79" fmla="*/ 305 h 469"/>
                <a:gd name="T80" fmla="*/ 1731 w 2085"/>
                <a:gd name="T81" fmla="*/ 257 h 469"/>
                <a:gd name="T82" fmla="*/ 1763 w 2085"/>
                <a:gd name="T83" fmla="*/ 275 h 469"/>
                <a:gd name="T84" fmla="*/ 1764 w 2085"/>
                <a:gd name="T85" fmla="*/ 357 h 469"/>
                <a:gd name="T86" fmla="*/ 1786 w 2085"/>
                <a:gd name="T87" fmla="*/ 376 h 469"/>
                <a:gd name="T88" fmla="*/ 1914 w 2085"/>
                <a:gd name="T89" fmla="*/ 332 h 469"/>
                <a:gd name="T90" fmla="*/ 1949 w 2085"/>
                <a:gd name="T91" fmla="*/ 323 h 469"/>
                <a:gd name="T92" fmla="*/ 1965 w 2085"/>
                <a:gd name="T93" fmla="*/ 339 h 469"/>
                <a:gd name="T94" fmla="*/ 1951 w 2085"/>
                <a:gd name="T95" fmla="*/ 388 h 469"/>
                <a:gd name="T96" fmla="*/ 1945 w 2085"/>
                <a:gd name="T97" fmla="*/ 424 h 469"/>
                <a:gd name="T98" fmla="*/ 1957 w 2085"/>
                <a:gd name="T99" fmla="*/ 432 h 469"/>
                <a:gd name="T100" fmla="*/ 1963 w 2085"/>
                <a:gd name="T101" fmla="*/ 416 h 469"/>
                <a:gd name="T102" fmla="*/ 2033 w 2085"/>
                <a:gd name="T103" fmla="*/ 319 h 469"/>
                <a:gd name="T104" fmla="*/ 2077 w 2085"/>
                <a:gd name="T105" fmla="*/ 232 h 469"/>
                <a:gd name="T106" fmla="*/ 2085 w 2085"/>
                <a:gd name="T107" fmla="*/ 174 h 469"/>
                <a:gd name="T108" fmla="*/ 2079 w 2085"/>
                <a:gd name="T109" fmla="*/ 169 h 469"/>
                <a:gd name="T110" fmla="*/ 1997 w 2085"/>
                <a:gd name="T111" fmla="*/ 19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85" h="469">
                  <a:moveTo>
                    <a:pt x="1997" y="199"/>
                  </a:moveTo>
                  <a:cubicBezTo>
                    <a:pt x="1965" y="211"/>
                    <a:pt x="1934" y="225"/>
                    <a:pt x="1903" y="237"/>
                  </a:cubicBezTo>
                  <a:cubicBezTo>
                    <a:pt x="1899" y="238"/>
                    <a:pt x="1892" y="237"/>
                    <a:pt x="1888" y="235"/>
                  </a:cubicBezTo>
                  <a:cubicBezTo>
                    <a:pt x="1886" y="233"/>
                    <a:pt x="1886" y="226"/>
                    <a:pt x="1887" y="222"/>
                  </a:cubicBezTo>
                  <a:cubicBezTo>
                    <a:pt x="1905" y="176"/>
                    <a:pt x="1924" y="130"/>
                    <a:pt x="1943" y="84"/>
                  </a:cubicBezTo>
                  <a:cubicBezTo>
                    <a:pt x="1945" y="78"/>
                    <a:pt x="1944" y="72"/>
                    <a:pt x="1944" y="66"/>
                  </a:cubicBezTo>
                  <a:cubicBezTo>
                    <a:pt x="1938" y="66"/>
                    <a:pt x="1930" y="65"/>
                    <a:pt x="1924" y="67"/>
                  </a:cubicBezTo>
                  <a:cubicBezTo>
                    <a:pt x="1905" y="75"/>
                    <a:pt x="1886" y="85"/>
                    <a:pt x="1866" y="93"/>
                  </a:cubicBezTo>
                  <a:cubicBezTo>
                    <a:pt x="1806" y="116"/>
                    <a:pt x="1746" y="139"/>
                    <a:pt x="1686" y="163"/>
                  </a:cubicBezTo>
                  <a:cubicBezTo>
                    <a:pt x="1628" y="185"/>
                    <a:pt x="1570" y="209"/>
                    <a:pt x="1512" y="231"/>
                  </a:cubicBezTo>
                  <a:cubicBezTo>
                    <a:pt x="1507" y="233"/>
                    <a:pt x="1501" y="232"/>
                    <a:pt x="1490" y="232"/>
                  </a:cubicBezTo>
                  <a:cubicBezTo>
                    <a:pt x="1527" y="175"/>
                    <a:pt x="1560" y="124"/>
                    <a:pt x="1593" y="72"/>
                  </a:cubicBezTo>
                  <a:cubicBezTo>
                    <a:pt x="1606" y="53"/>
                    <a:pt x="1619" y="34"/>
                    <a:pt x="1632" y="15"/>
                  </a:cubicBezTo>
                  <a:cubicBezTo>
                    <a:pt x="1634" y="11"/>
                    <a:pt x="1632" y="5"/>
                    <a:pt x="1633" y="0"/>
                  </a:cubicBezTo>
                  <a:cubicBezTo>
                    <a:pt x="1628" y="1"/>
                    <a:pt x="1622" y="0"/>
                    <a:pt x="1618" y="2"/>
                  </a:cubicBezTo>
                  <a:cubicBezTo>
                    <a:pt x="1565" y="28"/>
                    <a:pt x="1512" y="54"/>
                    <a:pt x="1459" y="80"/>
                  </a:cubicBezTo>
                  <a:cubicBezTo>
                    <a:pt x="1400" y="107"/>
                    <a:pt x="1341" y="134"/>
                    <a:pt x="1282" y="161"/>
                  </a:cubicBezTo>
                  <a:cubicBezTo>
                    <a:pt x="1225" y="187"/>
                    <a:pt x="1167" y="213"/>
                    <a:pt x="1110" y="239"/>
                  </a:cubicBezTo>
                  <a:cubicBezTo>
                    <a:pt x="1050" y="267"/>
                    <a:pt x="989" y="293"/>
                    <a:pt x="929" y="321"/>
                  </a:cubicBezTo>
                  <a:cubicBezTo>
                    <a:pt x="913" y="329"/>
                    <a:pt x="907" y="323"/>
                    <a:pt x="901" y="311"/>
                  </a:cubicBezTo>
                  <a:cubicBezTo>
                    <a:pt x="894" y="293"/>
                    <a:pt x="887" y="275"/>
                    <a:pt x="880" y="258"/>
                  </a:cubicBezTo>
                  <a:cubicBezTo>
                    <a:pt x="862" y="210"/>
                    <a:pt x="843" y="162"/>
                    <a:pt x="826" y="114"/>
                  </a:cubicBezTo>
                  <a:cubicBezTo>
                    <a:pt x="820" y="99"/>
                    <a:pt x="811" y="93"/>
                    <a:pt x="796" y="96"/>
                  </a:cubicBezTo>
                  <a:cubicBezTo>
                    <a:pt x="774" y="100"/>
                    <a:pt x="752" y="105"/>
                    <a:pt x="730" y="110"/>
                  </a:cubicBezTo>
                  <a:cubicBezTo>
                    <a:pt x="702" y="115"/>
                    <a:pt x="673" y="120"/>
                    <a:pt x="645" y="126"/>
                  </a:cubicBezTo>
                  <a:cubicBezTo>
                    <a:pt x="609" y="133"/>
                    <a:pt x="0" y="256"/>
                    <a:pt x="0" y="256"/>
                  </a:cubicBezTo>
                  <a:cubicBezTo>
                    <a:pt x="0" y="256"/>
                    <a:pt x="684" y="270"/>
                    <a:pt x="757" y="267"/>
                  </a:cubicBezTo>
                  <a:cubicBezTo>
                    <a:pt x="769" y="266"/>
                    <a:pt x="776" y="271"/>
                    <a:pt x="777" y="284"/>
                  </a:cubicBezTo>
                  <a:cubicBezTo>
                    <a:pt x="780" y="317"/>
                    <a:pt x="784" y="351"/>
                    <a:pt x="787" y="384"/>
                  </a:cubicBezTo>
                  <a:cubicBezTo>
                    <a:pt x="790" y="407"/>
                    <a:pt x="793" y="429"/>
                    <a:pt x="796" y="451"/>
                  </a:cubicBezTo>
                  <a:cubicBezTo>
                    <a:pt x="798" y="464"/>
                    <a:pt x="803" y="469"/>
                    <a:pt x="817" y="461"/>
                  </a:cubicBezTo>
                  <a:cubicBezTo>
                    <a:pt x="833" y="452"/>
                    <a:pt x="849" y="443"/>
                    <a:pt x="866" y="437"/>
                  </a:cubicBezTo>
                  <a:cubicBezTo>
                    <a:pt x="912" y="419"/>
                    <a:pt x="958" y="404"/>
                    <a:pt x="1003" y="386"/>
                  </a:cubicBezTo>
                  <a:cubicBezTo>
                    <a:pt x="1037" y="373"/>
                    <a:pt x="1070" y="357"/>
                    <a:pt x="1104" y="343"/>
                  </a:cubicBezTo>
                  <a:cubicBezTo>
                    <a:pt x="1184" y="309"/>
                    <a:pt x="1264" y="276"/>
                    <a:pt x="1344" y="244"/>
                  </a:cubicBezTo>
                  <a:cubicBezTo>
                    <a:pt x="1352" y="241"/>
                    <a:pt x="1361" y="242"/>
                    <a:pt x="1374" y="240"/>
                  </a:cubicBezTo>
                  <a:cubicBezTo>
                    <a:pt x="1353" y="287"/>
                    <a:pt x="1335" y="329"/>
                    <a:pt x="1316" y="373"/>
                  </a:cubicBezTo>
                  <a:cubicBezTo>
                    <a:pt x="1325" y="373"/>
                    <a:pt x="1332" y="374"/>
                    <a:pt x="1338" y="373"/>
                  </a:cubicBezTo>
                  <a:cubicBezTo>
                    <a:pt x="1361" y="367"/>
                    <a:pt x="1384" y="361"/>
                    <a:pt x="1407" y="354"/>
                  </a:cubicBezTo>
                  <a:cubicBezTo>
                    <a:pt x="1460" y="338"/>
                    <a:pt x="1513" y="321"/>
                    <a:pt x="1567" y="305"/>
                  </a:cubicBezTo>
                  <a:cubicBezTo>
                    <a:pt x="1622" y="289"/>
                    <a:pt x="1676" y="273"/>
                    <a:pt x="1731" y="257"/>
                  </a:cubicBezTo>
                  <a:cubicBezTo>
                    <a:pt x="1752" y="250"/>
                    <a:pt x="1761" y="254"/>
                    <a:pt x="1763" y="275"/>
                  </a:cubicBezTo>
                  <a:cubicBezTo>
                    <a:pt x="1765" y="302"/>
                    <a:pt x="1765" y="329"/>
                    <a:pt x="1764" y="357"/>
                  </a:cubicBezTo>
                  <a:cubicBezTo>
                    <a:pt x="1763" y="378"/>
                    <a:pt x="1766" y="382"/>
                    <a:pt x="1786" y="376"/>
                  </a:cubicBezTo>
                  <a:cubicBezTo>
                    <a:pt x="1829" y="361"/>
                    <a:pt x="1871" y="346"/>
                    <a:pt x="1914" y="332"/>
                  </a:cubicBezTo>
                  <a:cubicBezTo>
                    <a:pt x="1925" y="328"/>
                    <a:pt x="1937" y="325"/>
                    <a:pt x="1949" y="323"/>
                  </a:cubicBezTo>
                  <a:cubicBezTo>
                    <a:pt x="1963" y="319"/>
                    <a:pt x="1968" y="326"/>
                    <a:pt x="1965" y="339"/>
                  </a:cubicBezTo>
                  <a:cubicBezTo>
                    <a:pt x="1961" y="355"/>
                    <a:pt x="1955" y="371"/>
                    <a:pt x="1951" y="388"/>
                  </a:cubicBezTo>
                  <a:cubicBezTo>
                    <a:pt x="1948" y="400"/>
                    <a:pt x="1947" y="412"/>
                    <a:pt x="1945" y="424"/>
                  </a:cubicBezTo>
                  <a:cubicBezTo>
                    <a:pt x="1949" y="427"/>
                    <a:pt x="1953" y="430"/>
                    <a:pt x="1957" y="432"/>
                  </a:cubicBezTo>
                  <a:cubicBezTo>
                    <a:pt x="1959" y="427"/>
                    <a:pt x="1960" y="420"/>
                    <a:pt x="1963" y="416"/>
                  </a:cubicBezTo>
                  <a:cubicBezTo>
                    <a:pt x="1986" y="383"/>
                    <a:pt x="2012" y="352"/>
                    <a:pt x="2033" y="319"/>
                  </a:cubicBezTo>
                  <a:cubicBezTo>
                    <a:pt x="2050" y="291"/>
                    <a:pt x="2065" y="262"/>
                    <a:pt x="2077" y="232"/>
                  </a:cubicBezTo>
                  <a:cubicBezTo>
                    <a:pt x="2084" y="214"/>
                    <a:pt x="2082" y="193"/>
                    <a:pt x="2085" y="174"/>
                  </a:cubicBezTo>
                  <a:cubicBezTo>
                    <a:pt x="2083" y="172"/>
                    <a:pt x="2081" y="171"/>
                    <a:pt x="2079" y="169"/>
                  </a:cubicBezTo>
                  <a:cubicBezTo>
                    <a:pt x="2052" y="179"/>
                    <a:pt x="2024" y="189"/>
                    <a:pt x="1997" y="1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/>
                <a:t>L</a:t>
              </a:r>
            </a:p>
          </p:txBody>
        </p:sp>
      </p:grpSp>
      <p:grpSp>
        <p:nvGrpSpPr>
          <p:cNvPr id="22" name="electricity 1">
            <a:extLst>
              <a:ext uri="{FF2B5EF4-FFF2-40B4-BE49-F238E27FC236}">
                <a16:creationId xmlns:a16="http://schemas.microsoft.com/office/drawing/2014/main" id="{C92CA8D3-5709-40B3-ACDE-8F7D4E54DE10}"/>
              </a:ext>
            </a:extLst>
          </p:cNvPr>
          <p:cNvGrpSpPr/>
          <p:nvPr/>
        </p:nvGrpSpPr>
        <p:grpSpPr>
          <a:xfrm>
            <a:off x="1204485" y="1145426"/>
            <a:ext cx="3716849" cy="455259"/>
            <a:chOff x="13927138" y="2062163"/>
            <a:chExt cx="4497387" cy="550863"/>
          </a:xfrm>
        </p:grpSpPr>
        <p:sp>
          <p:nvSpPr>
            <p:cNvPr id="17" name="electricity R">
              <a:extLst>
                <a:ext uri="{FF2B5EF4-FFF2-40B4-BE49-F238E27FC236}">
                  <a16:creationId xmlns:a16="http://schemas.microsoft.com/office/drawing/2014/main" id="{DA589245-67B4-48F3-A3CD-3A4FCE613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0625" y="2062163"/>
              <a:ext cx="1993900" cy="493713"/>
            </a:xfrm>
            <a:custGeom>
              <a:avLst/>
              <a:gdLst>
                <a:gd name="T0" fmla="*/ 1514 w 1843"/>
                <a:gd name="T1" fmla="*/ 122 h 457"/>
                <a:gd name="T2" fmla="*/ 1288 w 1843"/>
                <a:gd name="T3" fmla="*/ 85 h 457"/>
                <a:gd name="T4" fmla="*/ 1174 w 1843"/>
                <a:gd name="T5" fmla="*/ 67 h 457"/>
                <a:gd name="T6" fmla="*/ 1013 w 1843"/>
                <a:gd name="T7" fmla="*/ 41 h 457"/>
                <a:gd name="T8" fmla="*/ 991 w 1843"/>
                <a:gd name="T9" fmla="*/ 61 h 457"/>
                <a:gd name="T10" fmla="*/ 985 w 1843"/>
                <a:gd name="T11" fmla="*/ 96 h 457"/>
                <a:gd name="T12" fmla="*/ 963 w 1843"/>
                <a:gd name="T13" fmla="*/ 200 h 457"/>
                <a:gd name="T14" fmla="*/ 942 w 1843"/>
                <a:gd name="T15" fmla="*/ 280 h 457"/>
                <a:gd name="T16" fmla="*/ 355 w 1843"/>
                <a:gd name="T17" fmla="*/ 0 h 457"/>
                <a:gd name="T18" fmla="*/ 350 w 1843"/>
                <a:gd name="T19" fmla="*/ 6 h 457"/>
                <a:gd name="T20" fmla="*/ 359 w 1843"/>
                <a:gd name="T21" fmla="*/ 27 h 457"/>
                <a:gd name="T22" fmla="*/ 472 w 1843"/>
                <a:gd name="T23" fmla="*/ 200 h 457"/>
                <a:gd name="T24" fmla="*/ 481 w 1843"/>
                <a:gd name="T25" fmla="*/ 233 h 457"/>
                <a:gd name="T26" fmla="*/ 441 w 1843"/>
                <a:gd name="T27" fmla="*/ 214 h 457"/>
                <a:gd name="T28" fmla="*/ 193 w 1843"/>
                <a:gd name="T29" fmla="*/ 116 h 457"/>
                <a:gd name="T30" fmla="*/ 135 w 1843"/>
                <a:gd name="T31" fmla="*/ 93 h 457"/>
                <a:gd name="T32" fmla="*/ 119 w 1843"/>
                <a:gd name="T33" fmla="*/ 111 h 457"/>
                <a:gd name="T34" fmla="*/ 169 w 1843"/>
                <a:gd name="T35" fmla="*/ 231 h 457"/>
                <a:gd name="T36" fmla="*/ 173 w 1843"/>
                <a:gd name="T37" fmla="*/ 252 h 457"/>
                <a:gd name="T38" fmla="*/ 149 w 1843"/>
                <a:gd name="T39" fmla="*/ 252 h 457"/>
                <a:gd name="T40" fmla="*/ 45 w 1843"/>
                <a:gd name="T41" fmla="*/ 210 h 457"/>
                <a:gd name="T42" fmla="*/ 21 w 1843"/>
                <a:gd name="T43" fmla="*/ 202 h 457"/>
                <a:gd name="T44" fmla="*/ 6 w 1843"/>
                <a:gd name="T45" fmla="*/ 219 h 457"/>
                <a:gd name="T46" fmla="*/ 72 w 1843"/>
                <a:gd name="T47" fmla="*/ 357 h 457"/>
                <a:gd name="T48" fmla="*/ 134 w 1843"/>
                <a:gd name="T49" fmla="*/ 441 h 457"/>
                <a:gd name="T50" fmla="*/ 152 w 1843"/>
                <a:gd name="T51" fmla="*/ 457 h 457"/>
                <a:gd name="T52" fmla="*/ 122 w 1843"/>
                <a:gd name="T53" fmla="*/ 341 h 457"/>
                <a:gd name="T54" fmla="*/ 257 w 1843"/>
                <a:gd name="T55" fmla="*/ 380 h 457"/>
                <a:gd name="T56" fmla="*/ 282 w 1843"/>
                <a:gd name="T57" fmla="*/ 363 h 457"/>
                <a:gd name="T58" fmla="*/ 276 w 1843"/>
                <a:gd name="T59" fmla="*/ 286 h 457"/>
                <a:gd name="T60" fmla="*/ 304 w 1843"/>
                <a:gd name="T61" fmla="*/ 264 h 457"/>
                <a:gd name="T62" fmla="*/ 469 w 1843"/>
                <a:gd name="T63" fmla="*/ 313 h 457"/>
                <a:gd name="T64" fmla="*/ 555 w 1843"/>
                <a:gd name="T65" fmla="*/ 338 h 457"/>
                <a:gd name="T66" fmla="*/ 611 w 1843"/>
                <a:gd name="T67" fmla="*/ 353 h 457"/>
                <a:gd name="T68" fmla="*/ 630 w 1843"/>
                <a:gd name="T69" fmla="*/ 347 h 457"/>
                <a:gd name="T70" fmla="*/ 628 w 1843"/>
                <a:gd name="T71" fmla="*/ 332 h 457"/>
                <a:gd name="T72" fmla="*/ 579 w 1843"/>
                <a:gd name="T73" fmla="*/ 236 h 457"/>
                <a:gd name="T74" fmla="*/ 579 w 1843"/>
                <a:gd name="T75" fmla="*/ 222 h 457"/>
                <a:gd name="T76" fmla="*/ 594 w 1843"/>
                <a:gd name="T77" fmla="*/ 221 h 457"/>
                <a:gd name="T78" fmla="*/ 740 w 1843"/>
                <a:gd name="T79" fmla="*/ 284 h 457"/>
                <a:gd name="T80" fmla="*/ 877 w 1843"/>
                <a:gd name="T81" fmla="*/ 343 h 457"/>
                <a:gd name="T82" fmla="*/ 1017 w 1843"/>
                <a:gd name="T83" fmla="*/ 400 h 457"/>
                <a:gd name="T84" fmla="*/ 1046 w 1843"/>
                <a:gd name="T85" fmla="*/ 382 h 457"/>
                <a:gd name="T86" fmla="*/ 1045 w 1843"/>
                <a:gd name="T87" fmla="*/ 234 h 457"/>
                <a:gd name="T88" fmla="*/ 1075 w 1843"/>
                <a:gd name="T89" fmla="*/ 204 h 457"/>
                <a:gd name="T90" fmla="*/ 1425 w 1843"/>
                <a:gd name="T91" fmla="*/ 195 h 457"/>
                <a:gd name="T92" fmla="*/ 1843 w 1843"/>
                <a:gd name="T93" fmla="*/ 184 h 457"/>
                <a:gd name="T94" fmla="*/ 1514 w 1843"/>
                <a:gd name="T95" fmla="*/ 122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43" h="457">
                  <a:moveTo>
                    <a:pt x="1514" y="122"/>
                  </a:moveTo>
                  <a:cubicBezTo>
                    <a:pt x="1439" y="110"/>
                    <a:pt x="1363" y="97"/>
                    <a:pt x="1288" y="85"/>
                  </a:cubicBezTo>
                  <a:cubicBezTo>
                    <a:pt x="1250" y="78"/>
                    <a:pt x="1212" y="73"/>
                    <a:pt x="1174" y="67"/>
                  </a:cubicBezTo>
                  <a:cubicBezTo>
                    <a:pt x="1120" y="58"/>
                    <a:pt x="1067" y="49"/>
                    <a:pt x="1013" y="41"/>
                  </a:cubicBezTo>
                  <a:cubicBezTo>
                    <a:pt x="999" y="39"/>
                    <a:pt x="992" y="46"/>
                    <a:pt x="991" y="61"/>
                  </a:cubicBezTo>
                  <a:cubicBezTo>
                    <a:pt x="991" y="72"/>
                    <a:pt x="987" y="84"/>
                    <a:pt x="985" y="96"/>
                  </a:cubicBezTo>
                  <a:cubicBezTo>
                    <a:pt x="978" y="131"/>
                    <a:pt x="971" y="166"/>
                    <a:pt x="963" y="200"/>
                  </a:cubicBezTo>
                  <a:cubicBezTo>
                    <a:pt x="957" y="227"/>
                    <a:pt x="949" y="253"/>
                    <a:pt x="942" y="280"/>
                  </a:cubicBezTo>
                  <a:cubicBezTo>
                    <a:pt x="744" y="186"/>
                    <a:pt x="550" y="93"/>
                    <a:pt x="355" y="0"/>
                  </a:cubicBezTo>
                  <a:cubicBezTo>
                    <a:pt x="354" y="2"/>
                    <a:pt x="352" y="4"/>
                    <a:pt x="350" y="6"/>
                  </a:cubicBezTo>
                  <a:cubicBezTo>
                    <a:pt x="353" y="13"/>
                    <a:pt x="355" y="21"/>
                    <a:pt x="359" y="27"/>
                  </a:cubicBezTo>
                  <a:cubicBezTo>
                    <a:pt x="397" y="85"/>
                    <a:pt x="435" y="142"/>
                    <a:pt x="472" y="200"/>
                  </a:cubicBezTo>
                  <a:cubicBezTo>
                    <a:pt x="477" y="208"/>
                    <a:pt x="477" y="218"/>
                    <a:pt x="481" y="233"/>
                  </a:cubicBezTo>
                  <a:cubicBezTo>
                    <a:pt x="464" y="225"/>
                    <a:pt x="453" y="219"/>
                    <a:pt x="441" y="214"/>
                  </a:cubicBezTo>
                  <a:cubicBezTo>
                    <a:pt x="358" y="181"/>
                    <a:pt x="275" y="149"/>
                    <a:pt x="193" y="116"/>
                  </a:cubicBezTo>
                  <a:cubicBezTo>
                    <a:pt x="173" y="108"/>
                    <a:pt x="155" y="99"/>
                    <a:pt x="135" y="93"/>
                  </a:cubicBezTo>
                  <a:cubicBezTo>
                    <a:pt x="120" y="88"/>
                    <a:pt x="113" y="97"/>
                    <a:pt x="119" y="111"/>
                  </a:cubicBezTo>
                  <a:cubicBezTo>
                    <a:pt x="136" y="151"/>
                    <a:pt x="153" y="191"/>
                    <a:pt x="169" y="231"/>
                  </a:cubicBezTo>
                  <a:cubicBezTo>
                    <a:pt x="172" y="237"/>
                    <a:pt x="172" y="245"/>
                    <a:pt x="173" y="252"/>
                  </a:cubicBezTo>
                  <a:cubicBezTo>
                    <a:pt x="165" y="252"/>
                    <a:pt x="156" y="254"/>
                    <a:pt x="149" y="252"/>
                  </a:cubicBezTo>
                  <a:cubicBezTo>
                    <a:pt x="114" y="238"/>
                    <a:pt x="80" y="224"/>
                    <a:pt x="45" y="210"/>
                  </a:cubicBezTo>
                  <a:cubicBezTo>
                    <a:pt x="37" y="206"/>
                    <a:pt x="29" y="203"/>
                    <a:pt x="21" y="202"/>
                  </a:cubicBezTo>
                  <a:cubicBezTo>
                    <a:pt x="5" y="199"/>
                    <a:pt x="0" y="204"/>
                    <a:pt x="6" y="219"/>
                  </a:cubicBezTo>
                  <a:cubicBezTo>
                    <a:pt x="25" y="267"/>
                    <a:pt x="39" y="316"/>
                    <a:pt x="72" y="357"/>
                  </a:cubicBezTo>
                  <a:cubicBezTo>
                    <a:pt x="94" y="384"/>
                    <a:pt x="113" y="413"/>
                    <a:pt x="134" y="441"/>
                  </a:cubicBezTo>
                  <a:cubicBezTo>
                    <a:pt x="138" y="446"/>
                    <a:pt x="144" y="450"/>
                    <a:pt x="152" y="457"/>
                  </a:cubicBezTo>
                  <a:cubicBezTo>
                    <a:pt x="149" y="414"/>
                    <a:pt x="121" y="382"/>
                    <a:pt x="122" y="341"/>
                  </a:cubicBezTo>
                  <a:cubicBezTo>
                    <a:pt x="169" y="355"/>
                    <a:pt x="213" y="367"/>
                    <a:pt x="257" y="380"/>
                  </a:cubicBezTo>
                  <a:cubicBezTo>
                    <a:pt x="276" y="386"/>
                    <a:pt x="283" y="382"/>
                    <a:pt x="282" y="363"/>
                  </a:cubicBezTo>
                  <a:cubicBezTo>
                    <a:pt x="281" y="338"/>
                    <a:pt x="278" y="312"/>
                    <a:pt x="276" y="286"/>
                  </a:cubicBezTo>
                  <a:cubicBezTo>
                    <a:pt x="274" y="260"/>
                    <a:pt x="279" y="256"/>
                    <a:pt x="304" y="264"/>
                  </a:cubicBezTo>
                  <a:cubicBezTo>
                    <a:pt x="359" y="280"/>
                    <a:pt x="414" y="297"/>
                    <a:pt x="469" y="313"/>
                  </a:cubicBezTo>
                  <a:cubicBezTo>
                    <a:pt x="498" y="321"/>
                    <a:pt x="526" y="330"/>
                    <a:pt x="555" y="338"/>
                  </a:cubicBezTo>
                  <a:cubicBezTo>
                    <a:pt x="573" y="344"/>
                    <a:pt x="592" y="349"/>
                    <a:pt x="611" y="353"/>
                  </a:cubicBezTo>
                  <a:cubicBezTo>
                    <a:pt x="617" y="354"/>
                    <a:pt x="625" y="351"/>
                    <a:pt x="630" y="347"/>
                  </a:cubicBezTo>
                  <a:cubicBezTo>
                    <a:pt x="632" y="346"/>
                    <a:pt x="630" y="336"/>
                    <a:pt x="628" y="332"/>
                  </a:cubicBezTo>
                  <a:cubicBezTo>
                    <a:pt x="612" y="300"/>
                    <a:pt x="595" y="268"/>
                    <a:pt x="579" y="236"/>
                  </a:cubicBezTo>
                  <a:cubicBezTo>
                    <a:pt x="577" y="232"/>
                    <a:pt x="577" y="224"/>
                    <a:pt x="579" y="222"/>
                  </a:cubicBezTo>
                  <a:cubicBezTo>
                    <a:pt x="582" y="219"/>
                    <a:pt x="590" y="219"/>
                    <a:pt x="594" y="221"/>
                  </a:cubicBezTo>
                  <a:cubicBezTo>
                    <a:pt x="643" y="242"/>
                    <a:pt x="691" y="263"/>
                    <a:pt x="740" y="284"/>
                  </a:cubicBezTo>
                  <a:cubicBezTo>
                    <a:pt x="786" y="304"/>
                    <a:pt x="831" y="324"/>
                    <a:pt x="877" y="343"/>
                  </a:cubicBezTo>
                  <a:cubicBezTo>
                    <a:pt x="924" y="363"/>
                    <a:pt x="971" y="381"/>
                    <a:pt x="1017" y="400"/>
                  </a:cubicBezTo>
                  <a:cubicBezTo>
                    <a:pt x="1038" y="409"/>
                    <a:pt x="1046" y="405"/>
                    <a:pt x="1046" y="382"/>
                  </a:cubicBezTo>
                  <a:cubicBezTo>
                    <a:pt x="1045" y="333"/>
                    <a:pt x="1044" y="283"/>
                    <a:pt x="1045" y="234"/>
                  </a:cubicBezTo>
                  <a:cubicBezTo>
                    <a:pt x="1045" y="204"/>
                    <a:pt x="1046" y="204"/>
                    <a:pt x="1075" y="204"/>
                  </a:cubicBezTo>
                  <a:cubicBezTo>
                    <a:pt x="1192" y="201"/>
                    <a:pt x="1308" y="198"/>
                    <a:pt x="1425" y="195"/>
                  </a:cubicBezTo>
                  <a:cubicBezTo>
                    <a:pt x="1525" y="193"/>
                    <a:pt x="1843" y="184"/>
                    <a:pt x="1843" y="184"/>
                  </a:cubicBezTo>
                  <a:cubicBezTo>
                    <a:pt x="1843" y="184"/>
                    <a:pt x="1570" y="131"/>
                    <a:pt x="1514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electricity L">
              <a:extLst>
                <a:ext uri="{FF2B5EF4-FFF2-40B4-BE49-F238E27FC236}">
                  <a16:creationId xmlns:a16="http://schemas.microsoft.com/office/drawing/2014/main" id="{54D906F9-D8B1-44A3-BC9A-C7FAAC337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7138" y="2116138"/>
              <a:ext cx="1951038" cy="496888"/>
            </a:xfrm>
            <a:custGeom>
              <a:avLst/>
              <a:gdLst>
                <a:gd name="T0" fmla="*/ 1656 w 1802"/>
                <a:gd name="T1" fmla="*/ 234 h 461"/>
                <a:gd name="T2" fmla="*/ 1640 w 1802"/>
                <a:gd name="T3" fmla="*/ 232 h 461"/>
                <a:gd name="T4" fmla="*/ 1637 w 1802"/>
                <a:gd name="T5" fmla="*/ 220 h 461"/>
                <a:gd name="T6" fmla="*/ 1681 w 1802"/>
                <a:gd name="T7" fmla="*/ 87 h 461"/>
                <a:gd name="T8" fmla="*/ 1679 w 1802"/>
                <a:gd name="T9" fmla="*/ 70 h 461"/>
                <a:gd name="T10" fmla="*/ 1661 w 1802"/>
                <a:gd name="T11" fmla="*/ 71 h 461"/>
                <a:gd name="T12" fmla="*/ 1607 w 1802"/>
                <a:gd name="T13" fmla="*/ 100 h 461"/>
                <a:gd name="T14" fmla="*/ 1468 w 1802"/>
                <a:gd name="T15" fmla="*/ 168 h 461"/>
                <a:gd name="T16" fmla="*/ 1353 w 1802"/>
                <a:gd name="T17" fmla="*/ 227 h 461"/>
                <a:gd name="T18" fmla="*/ 1332 w 1802"/>
                <a:gd name="T19" fmla="*/ 232 h 461"/>
                <a:gd name="T20" fmla="*/ 1329 w 1802"/>
                <a:gd name="T21" fmla="*/ 227 h 461"/>
                <a:gd name="T22" fmla="*/ 1364 w 1802"/>
                <a:gd name="T23" fmla="*/ 161 h 461"/>
                <a:gd name="T24" fmla="*/ 1438 w 1802"/>
                <a:gd name="T25" fmla="*/ 19 h 461"/>
                <a:gd name="T26" fmla="*/ 1442 w 1802"/>
                <a:gd name="T27" fmla="*/ 1 h 461"/>
                <a:gd name="T28" fmla="*/ 1427 w 1802"/>
                <a:gd name="T29" fmla="*/ 2 h 461"/>
                <a:gd name="T30" fmla="*/ 1324 w 1802"/>
                <a:gd name="T31" fmla="*/ 65 h 461"/>
                <a:gd name="T32" fmla="*/ 1273 w 1802"/>
                <a:gd name="T33" fmla="*/ 92 h 461"/>
                <a:gd name="T34" fmla="*/ 1124 w 1802"/>
                <a:gd name="T35" fmla="*/ 184 h 461"/>
                <a:gd name="T36" fmla="*/ 896 w 1802"/>
                <a:gd name="T37" fmla="*/ 318 h 461"/>
                <a:gd name="T38" fmla="*/ 867 w 1802"/>
                <a:gd name="T39" fmla="*/ 306 h 461"/>
                <a:gd name="T40" fmla="*/ 861 w 1802"/>
                <a:gd name="T41" fmla="*/ 279 h 461"/>
                <a:gd name="T42" fmla="*/ 809 w 1802"/>
                <a:gd name="T43" fmla="*/ 120 h 461"/>
                <a:gd name="T44" fmla="*/ 767 w 1802"/>
                <a:gd name="T45" fmla="*/ 97 h 461"/>
                <a:gd name="T46" fmla="*/ 634 w 1802"/>
                <a:gd name="T47" fmla="*/ 133 h 461"/>
                <a:gd name="T48" fmla="*/ 456 w 1802"/>
                <a:gd name="T49" fmla="*/ 177 h 461"/>
                <a:gd name="T50" fmla="*/ 0 w 1802"/>
                <a:gd name="T51" fmla="*/ 302 h 461"/>
                <a:gd name="T52" fmla="*/ 569 w 1802"/>
                <a:gd name="T53" fmla="*/ 272 h 461"/>
                <a:gd name="T54" fmla="*/ 752 w 1802"/>
                <a:gd name="T55" fmla="*/ 264 h 461"/>
                <a:gd name="T56" fmla="*/ 772 w 1802"/>
                <a:gd name="T57" fmla="*/ 281 h 461"/>
                <a:gd name="T58" fmla="*/ 779 w 1802"/>
                <a:gd name="T59" fmla="*/ 394 h 461"/>
                <a:gd name="T60" fmla="*/ 784 w 1802"/>
                <a:gd name="T61" fmla="*/ 440 h 461"/>
                <a:gd name="T62" fmla="*/ 808 w 1802"/>
                <a:gd name="T63" fmla="*/ 453 h 461"/>
                <a:gd name="T64" fmla="*/ 853 w 1802"/>
                <a:gd name="T65" fmla="*/ 428 h 461"/>
                <a:gd name="T66" fmla="*/ 942 w 1802"/>
                <a:gd name="T67" fmla="*/ 385 h 461"/>
                <a:gd name="T68" fmla="*/ 1044 w 1802"/>
                <a:gd name="T69" fmla="*/ 329 h 461"/>
                <a:gd name="T70" fmla="*/ 1158 w 1802"/>
                <a:gd name="T71" fmla="*/ 272 h 461"/>
                <a:gd name="T72" fmla="*/ 1221 w 1802"/>
                <a:gd name="T73" fmla="*/ 239 h 461"/>
                <a:gd name="T74" fmla="*/ 1234 w 1802"/>
                <a:gd name="T75" fmla="*/ 239 h 461"/>
                <a:gd name="T76" fmla="*/ 1236 w 1802"/>
                <a:gd name="T77" fmla="*/ 248 h 461"/>
                <a:gd name="T78" fmla="*/ 1222 w 1802"/>
                <a:gd name="T79" fmla="*/ 286 h 461"/>
                <a:gd name="T80" fmla="*/ 1189 w 1802"/>
                <a:gd name="T81" fmla="*/ 374 h 461"/>
                <a:gd name="T82" fmla="*/ 1220 w 1802"/>
                <a:gd name="T83" fmla="*/ 368 h 461"/>
                <a:gd name="T84" fmla="*/ 1405 w 1802"/>
                <a:gd name="T85" fmla="*/ 297 h 461"/>
                <a:gd name="T86" fmla="*/ 1512 w 1802"/>
                <a:gd name="T87" fmla="*/ 257 h 461"/>
                <a:gd name="T88" fmla="*/ 1541 w 1802"/>
                <a:gd name="T89" fmla="*/ 277 h 461"/>
                <a:gd name="T90" fmla="*/ 1541 w 1802"/>
                <a:gd name="T91" fmla="*/ 351 h 461"/>
                <a:gd name="T92" fmla="*/ 1570 w 1802"/>
                <a:gd name="T93" fmla="*/ 369 h 461"/>
                <a:gd name="T94" fmla="*/ 1588 w 1802"/>
                <a:gd name="T95" fmla="*/ 361 h 461"/>
                <a:gd name="T96" fmla="*/ 1674 w 1802"/>
                <a:gd name="T97" fmla="*/ 326 h 461"/>
                <a:gd name="T98" fmla="*/ 1698 w 1802"/>
                <a:gd name="T99" fmla="*/ 350 h 461"/>
                <a:gd name="T100" fmla="*/ 1696 w 1802"/>
                <a:gd name="T101" fmla="*/ 355 h 461"/>
                <a:gd name="T102" fmla="*/ 1683 w 1802"/>
                <a:gd name="T103" fmla="*/ 421 h 461"/>
                <a:gd name="T104" fmla="*/ 1689 w 1802"/>
                <a:gd name="T105" fmla="*/ 424 h 461"/>
                <a:gd name="T106" fmla="*/ 1699 w 1802"/>
                <a:gd name="T107" fmla="*/ 411 h 461"/>
                <a:gd name="T108" fmla="*/ 1746 w 1802"/>
                <a:gd name="T109" fmla="*/ 333 h 461"/>
                <a:gd name="T110" fmla="*/ 1802 w 1802"/>
                <a:gd name="T111" fmla="*/ 183 h 461"/>
                <a:gd name="T112" fmla="*/ 1798 w 1802"/>
                <a:gd name="T113" fmla="*/ 163 h 461"/>
                <a:gd name="T114" fmla="*/ 1656 w 1802"/>
                <a:gd name="T115" fmla="*/ 234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02" h="461">
                  <a:moveTo>
                    <a:pt x="1656" y="234"/>
                  </a:moveTo>
                  <a:cubicBezTo>
                    <a:pt x="1652" y="236"/>
                    <a:pt x="1644" y="234"/>
                    <a:pt x="1640" y="232"/>
                  </a:cubicBezTo>
                  <a:cubicBezTo>
                    <a:pt x="1637" y="231"/>
                    <a:pt x="1636" y="223"/>
                    <a:pt x="1637" y="220"/>
                  </a:cubicBezTo>
                  <a:cubicBezTo>
                    <a:pt x="1652" y="176"/>
                    <a:pt x="1667" y="132"/>
                    <a:pt x="1681" y="87"/>
                  </a:cubicBezTo>
                  <a:cubicBezTo>
                    <a:pt x="1683" y="82"/>
                    <a:pt x="1682" y="73"/>
                    <a:pt x="1679" y="70"/>
                  </a:cubicBezTo>
                  <a:cubicBezTo>
                    <a:pt x="1675" y="67"/>
                    <a:pt x="1666" y="68"/>
                    <a:pt x="1661" y="71"/>
                  </a:cubicBezTo>
                  <a:cubicBezTo>
                    <a:pt x="1643" y="80"/>
                    <a:pt x="1626" y="91"/>
                    <a:pt x="1607" y="100"/>
                  </a:cubicBezTo>
                  <a:cubicBezTo>
                    <a:pt x="1561" y="123"/>
                    <a:pt x="1514" y="145"/>
                    <a:pt x="1468" y="168"/>
                  </a:cubicBezTo>
                  <a:cubicBezTo>
                    <a:pt x="1430" y="187"/>
                    <a:pt x="1391" y="207"/>
                    <a:pt x="1353" y="227"/>
                  </a:cubicBezTo>
                  <a:cubicBezTo>
                    <a:pt x="1347" y="230"/>
                    <a:pt x="1339" y="230"/>
                    <a:pt x="1332" y="232"/>
                  </a:cubicBezTo>
                  <a:cubicBezTo>
                    <a:pt x="1331" y="230"/>
                    <a:pt x="1330" y="228"/>
                    <a:pt x="1329" y="227"/>
                  </a:cubicBezTo>
                  <a:cubicBezTo>
                    <a:pt x="1340" y="205"/>
                    <a:pt x="1352" y="183"/>
                    <a:pt x="1364" y="161"/>
                  </a:cubicBezTo>
                  <a:cubicBezTo>
                    <a:pt x="1388" y="114"/>
                    <a:pt x="1413" y="67"/>
                    <a:pt x="1438" y="19"/>
                  </a:cubicBezTo>
                  <a:cubicBezTo>
                    <a:pt x="1440" y="14"/>
                    <a:pt x="1440" y="7"/>
                    <a:pt x="1442" y="1"/>
                  </a:cubicBezTo>
                  <a:cubicBezTo>
                    <a:pt x="1437" y="1"/>
                    <a:pt x="1431" y="0"/>
                    <a:pt x="1427" y="2"/>
                  </a:cubicBezTo>
                  <a:cubicBezTo>
                    <a:pt x="1393" y="23"/>
                    <a:pt x="1358" y="44"/>
                    <a:pt x="1324" y="65"/>
                  </a:cubicBezTo>
                  <a:cubicBezTo>
                    <a:pt x="1307" y="74"/>
                    <a:pt x="1290" y="82"/>
                    <a:pt x="1273" y="92"/>
                  </a:cubicBezTo>
                  <a:cubicBezTo>
                    <a:pt x="1223" y="123"/>
                    <a:pt x="1175" y="154"/>
                    <a:pt x="1124" y="184"/>
                  </a:cubicBezTo>
                  <a:cubicBezTo>
                    <a:pt x="1049" y="229"/>
                    <a:pt x="972" y="273"/>
                    <a:pt x="896" y="318"/>
                  </a:cubicBezTo>
                  <a:cubicBezTo>
                    <a:pt x="881" y="327"/>
                    <a:pt x="872" y="324"/>
                    <a:pt x="867" y="306"/>
                  </a:cubicBezTo>
                  <a:cubicBezTo>
                    <a:pt x="864" y="297"/>
                    <a:pt x="864" y="288"/>
                    <a:pt x="861" y="279"/>
                  </a:cubicBezTo>
                  <a:cubicBezTo>
                    <a:pt x="844" y="226"/>
                    <a:pt x="825" y="174"/>
                    <a:pt x="809" y="120"/>
                  </a:cubicBezTo>
                  <a:cubicBezTo>
                    <a:pt x="800" y="90"/>
                    <a:pt x="797" y="88"/>
                    <a:pt x="767" y="97"/>
                  </a:cubicBezTo>
                  <a:cubicBezTo>
                    <a:pt x="723" y="110"/>
                    <a:pt x="679" y="122"/>
                    <a:pt x="634" y="133"/>
                  </a:cubicBezTo>
                  <a:cubicBezTo>
                    <a:pt x="575" y="148"/>
                    <a:pt x="516" y="162"/>
                    <a:pt x="456" y="177"/>
                  </a:cubicBezTo>
                  <a:cubicBezTo>
                    <a:pt x="403" y="190"/>
                    <a:pt x="0" y="302"/>
                    <a:pt x="0" y="302"/>
                  </a:cubicBezTo>
                  <a:cubicBezTo>
                    <a:pt x="0" y="302"/>
                    <a:pt x="478" y="277"/>
                    <a:pt x="569" y="272"/>
                  </a:cubicBezTo>
                  <a:cubicBezTo>
                    <a:pt x="630" y="268"/>
                    <a:pt x="691" y="267"/>
                    <a:pt x="752" y="264"/>
                  </a:cubicBezTo>
                  <a:cubicBezTo>
                    <a:pt x="765" y="264"/>
                    <a:pt x="771" y="269"/>
                    <a:pt x="772" y="281"/>
                  </a:cubicBezTo>
                  <a:cubicBezTo>
                    <a:pt x="774" y="319"/>
                    <a:pt x="776" y="357"/>
                    <a:pt x="779" y="394"/>
                  </a:cubicBezTo>
                  <a:cubicBezTo>
                    <a:pt x="780" y="410"/>
                    <a:pt x="782" y="425"/>
                    <a:pt x="784" y="440"/>
                  </a:cubicBezTo>
                  <a:cubicBezTo>
                    <a:pt x="785" y="456"/>
                    <a:pt x="793" y="461"/>
                    <a:pt x="808" y="453"/>
                  </a:cubicBezTo>
                  <a:cubicBezTo>
                    <a:pt x="823" y="445"/>
                    <a:pt x="837" y="435"/>
                    <a:pt x="853" y="428"/>
                  </a:cubicBezTo>
                  <a:cubicBezTo>
                    <a:pt x="882" y="413"/>
                    <a:pt x="912" y="400"/>
                    <a:pt x="942" y="385"/>
                  </a:cubicBezTo>
                  <a:cubicBezTo>
                    <a:pt x="976" y="367"/>
                    <a:pt x="1010" y="347"/>
                    <a:pt x="1044" y="329"/>
                  </a:cubicBezTo>
                  <a:cubicBezTo>
                    <a:pt x="1082" y="309"/>
                    <a:pt x="1120" y="291"/>
                    <a:pt x="1158" y="272"/>
                  </a:cubicBezTo>
                  <a:cubicBezTo>
                    <a:pt x="1179" y="261"/>
                    <a:pt x="1200" y="250"/>
                    <a:pt x="1221" y="239"/>
                  </a:cubicBezTo>
                  <a:cubicBezTo>
                    <a:pt x="1225" y="237"/>
                    <a:pt x="1230" y="238"/>
                    <a:pt x="1234" y="239"/>
                  </a:cubicBezTo>
                  <a:cubicBezTo>
                    <a:pt x="1236" y="240"/>
                    <a:pt x="1237" y="245"/>
                    <a:pt x="1236" y="248"/>
                  </a:cubicBezTo>
                  <a:cubicBezTo>
                    <a:pt x="1232" y="261"/>
                    <a:pt x="1227" y="274"/>
                    <a:pt x="1222" y="286"/>
                  </a:cubicBezTo>
                  <a:cubicBezTo>
                    <a:pt x="1211" y="314"/>
                    <a:pt x="1201" y="342"/>
                    <a:pt x="1189" y="374"/>
                  </a:cubicBezTo>
                  <a:cubicBezTo>
                    <a:pt x="1202" y="372"/>
                    <a:pt x="1212" y="372"/>
                    <a:pt x="1220" y="368"/>
                  </a:cubicBezTo>
                  <a:cubicBezTo>
                    <a:pt x="1282" y="345"/>
                    <a:pt x="1344" y="321"/>
                    <a:pt x="1405" y="297"/>
                  </a:cubicBezTo>
                  <a:cubicBezTo>
                    <a:pt x="1441" y="284"/>
                    <a:pt x="1476" y="271"/>
                    <a:pt x="1512" y="257"/>
                  </a:cubicBezTo>
                  <a:cubicBezTo>
                    <a:pt x="1535" y="248"/>
                    <a:pt x="1541" y="251"/>
                    <a:pt x="1541" y="277"/>
                  </a:cubicBezTo>
                  <a:cubicBezTo>
                    <a:pt x="1542" y="301"/>
                    <a:pt x="1541" y="326"/>
                    <a:pt x="1541" y="351"/>
                  </a:cubicBezTo>
                  <a:cubicBezTo>
                    <a:pt x="1542" y="376"/>
                    <a:pt x="1548" y="379"/>
                    <a:pt x="1570" y="369"/>
                  </a:cubicBezTo>
                  <a:cubicBezTo>
                    <a:pt x="1576" y="366"/>
                    <a:pt x="1582" y="363"/>
                    <a:pt x="1588" y="361"/>
                  </a:cubicBezTo>
                  <a:cubicBezTo>
                    <a:pt x="1617" y="349"/>
                    <a:pt x="1645" y="336"/>
                    <a:pt x="1674" y="326"/>
                  </a:cubicBezTo>
                  <a:cubicBezTo>
                    <a:pt x="1699" y="318"/>
                    <a:pt x="1704" y="324"/>
                    <a:pt x="1698" y="350"/>
                  </a:cubicBezTo>
                  <a:cubicBezTo>
                    <a:pt x="1697" y="352"/>
                    <a:pt x="1696" y="353"/>
                    <a:pt x="1696" y="355"/>
                  </a:cubicBezTo>
                  <a:cubicBezTo>
                    <a:pt x="1692" y="377"/>
                    <a:pt x="1687" y="399"/>
                    <a:pt x="1683" y="421"/>
                  </a:cubicBezTo>
                  <a:cubicBezTo>
                    <a:pt x="1685" y="422"/>
                    <a:pt x="1687" y="423"/>
                    <a:pt x="1689" y="424"/>
                  </a:cubicBezTo>
                  <a:cubicBezTo>
                    <a:pt x="1693" y="420"/>
                    <a:pt x="1696" y="416"/>
                    <a:pt x="1699" y="411"/>
                  </a:cubicBezTo>
                  <a:cubicBezTo>
                    <a:pt x="1715" y="385"/>
                    <a:pt x="1729" y="358"/>
                    <a:pt x="1746" y="333"/>
                  </a:cubicBezTo>
                  <a:cubicBezTo>
                    <a:pt x="1778" y="288"/>
                    <a:pt x="1794" y="237"/>
                    <a:pt x="1802" y="183"/>
                  </a:cubicBezTo>
                  <a:cubicBezTo>
                    <a:pt x="1802" y="177"/>
                    <a:pt x="1799" y="171"/>
                    <a:pt x="1798" y="163"/>
                  </a:cubicBezTo>
                  <a:cubicBezTo>
                    <a:pt x="1748" y="188"/>
                    <a:pt x="1702" y="211"/>
                    <a:pt x="1656" y="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89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60000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-4.44444E-6 L 0.00208 0.04977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00" fill="hold" grpId="2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7000">
                                          <p:cBhvr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4000" y="4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4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1.48148E-6 L 0.06523 -1.48148E-6 " pathEditMode="relative" rAng="0" ptsTypes="AA">
                                          <p:cBhvr>
                                            <p:cTn id="1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5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1000" decel="99000" autoRev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0" y="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repeatCount="6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6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repeatCount="2000" accel="51000" decel="49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180000">
                                          <p:cBhvr>
                                            <p:cTn id="27" dur="17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07407E-6 L 0.38164 0.56388 " pathEditMode="relative" rAng="0" ptsTypes="AA">
                                          <p:cBhvr>
                                            <p:cTn id="31" dur="1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076" y="28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10000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10000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Motion origin="layout" path="M 2.29167E-6 4.07407E-6 L 0.11263 0.60671 " pathEditMode="relative" rAng="0" ptsTypes="AA">
                                          <p:cBhvr>
                                            <p:cTn id="37" dur="75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30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523 -1.48148E-6 L 0.17461 -1.48148E-6 " pathEditMode="relative" rAng="0" ptsTypes="AA">
                                          <p:cBhvr>
                                            <p:cTn id="42" dur="1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6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3" dur="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ac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5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-4.81481E-6 L 2.70833E-6 0.93473 " pathEditMode="relative" rAng="0" ptsTypes="AA">
                                          <p:cBhvr>
                                            <p:cTn id="57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100000" fill="hold" nodeType="withEffect" p14:presetBounceEnd="675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-4.44444E-6 L -3.33333E-6 0.55186 " pathEditMode="relative" rAng="0" ptsTypes="AA" p14:bounceEnd="67500">
                                          <p:cBhvr>
                                            <p:cTn id="59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accel="50000" decel="5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3.33333E-6 0.55186 L -3.33333E-6 1.62107 " pathEditMode="relative" rAng="0" ptsTypes="AA">
                                          <p:cBhvr>
                                            <p:cTn id="6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34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6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4" ac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4" ac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ac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4" ac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4" ac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xit" presetSubtype="4" ac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" presetClass="exit" presetSubtype="4" ac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2" presetClass="exit" presetSubtype="4" ac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xit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7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39 -0.00046 C -2.29167E-6 -0.01829 0.00078 -0.01968 0.00339 -0.03241 " pathEditMode="relative" rAng="0" ptsTypes="AA">
                                          <p:cBhvr>
                                            <p:cTn id="10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37" presetClass="path" presetSubtype="0" accel="50000" decel="50000" autoRev="1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0339 -0.03241 C -0.0013 -0.00579 -0.00117 0.00787 0.00104 0.0331 " pathEditMode="relative" rAng="0" ptsTypes="AA">
                                          <p:cBhvr>
                                            <p:cTn id="10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" y="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4800000">
                                          <p:cBhvr>
                                            <p:cTn id="10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37" presetClass="path" presetSubtype="0" accel="50000" decel="50000" fill="hold" grpId="3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339 -0.03241 C 0.01432 -0.21528 0.02201 -0.33565 0.02565 -0.4125 " pathEditMode="relative" rAng="0" ptsTypes="AA">
                                          <p:cBhvr>
                                            <p:cTn id="1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7" y="-1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37" presetClass="path" presetSubtype="0" accel="50000" decel="50000" fill="hold" grpId="4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2565 -0.4125 C -0.00455 -0.3382 -0.01875 -0.32894 -0.08672 -0.32593 " pathEditMode="relative" rAng="0" ptsTypes="AA">
                                          <p:cBhvr>
                                            <p:cTn id="113" dur="13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2" presetClass="exit" presetSubtype="8" ac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5" dur="3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3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2" presetClass="exit" presetSubtype="8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3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3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xit" presetSubtype="8" ac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3" dur="3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3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2" presetClass="exit" presetSubtype="8" ac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7" dur="3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3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2" presetClass="exit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1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37" presetClass="path" presetSubtype="0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16042 0.04421 C 0.2349 0.13588 0.36133 0.18426 0.93437 0.23519 " pathEditMode="relative" rAng="0" ptsTypes="AA">
                                          <p:cBhvr>
                                            <p:cTn id="137" dur="35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740" y="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37" presetClass="path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0.16042 0.04421 C -0.50521 -0.07639 -0.66966 -0.51273 -0.83945 -0.88819 " pathEditMode="relative" rAng="0" ptsTypes="AA">
                                          <p:cBhvr>
                                            <p:cTn id="13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45" y="-4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37" presetClass="path" presetSubtype="0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6806 0.93449 C 1.07591 1.02593 1.20104 1.0713 1.77409 1.12222 " pathEditMode="relative" rAng="0" ptsTypes="AA">
                                          <p:cBhvr>
                                            <p:cTn id="145" dur="35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674" y="93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37" presetClass="path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67904 0.93241 C 0.33424 0.81181 0.16979 0.37546 0 -1.85185E-6 " pathEditMode="relative" rAng="0" ptsTypes="AA">
                                          <p:cBhvr>
                                            <p:cTn id="147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58" y="-4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37" presetClass="path" presetSubtype="0" ac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6806 0.93449 C 1.07591 1.02593 1.20104 1.0713 1.77409 1.12222 " pathEditMode="relative" rAng="0" ptsTypes="AA">
                                          <p:cBhvr>
                                            <p:cTn id="151" dur="35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674" y="93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2" presetID="37" presetClass="path" presetSubtype="0" decel="100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67904 0.93241 C 0.33425 0.81181 0.16979 0.37546 -2.5E-6 1.11022E-16 " pathEditMode="relative" rAng="0" ptsTypes="AA">
                                          <p:cBhvr>
                                            <p:cTn id="153" dur="1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58" y="-4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75000" y="7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35" presetClass="emph" presetSubtype="0" repeatCount="indefinite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37" presetClass="path" presetSubtype="0" accel="50000" decel="5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11237 -0.08657 C 0.08217 -0.01227 0.06797 -0.00301 -3.54167E-6 -2.59259E-6 " pathEditMode="relative" rAng="0" ptsTypes="AA">
                                          <p:cBhvr>
                                            <p:cTn id="161" dur="1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xit" presetSubtype="0" fill="hold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ntr" presetSubtype="0" fill="hold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1" presetClass="exit" presetSubtype="0" fill="hold" nodeType="withEffect">
                                      <p:stCondLst>
                                        <p:cond delay="395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39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xit" presetSubtype="0" fill="hold" nodeType="withEffect">
                                      <p:stCondLst>
                                        <p:cond delay="40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" presetClass="entr" presetSubtype="0" fill="hold" nodeType="withEffect">
                                      <p:stCondLst>
                                        <p:cond delay="405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" presetClass="exit" presetSubtype="0" fill="hold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entr" presetSubtype="0" fill="hold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0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37" presetClass="path" presetSubtype="0" decel="100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597 1.21204 C 0.25221 1.09977 0.09244 0.35417 -0.07722 0.00486 " pathEditMode="relative" rAng="0" ptsTypes="AA">
                                          <p:cBhvr>
                                            <p:cTn id="18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11" y="-6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6" presetID="18" presetClass="entr" presetSubtype="9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88" dur="1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63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2.70833E-6 -1.85185E-6 L 0.28542 0.48056 " pathEditMode="relative" rAng="0" ptsTypes="AA">
                                          <p:cBhvr>
                                            <p:cTn id="190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71" y="2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1" presetID="6" presetClass="emph" presetSubtype="0" accel="100000" autoRev="1" fill="hold" grpId="3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92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3" presetID="8" presetClass="emph" presetSubtype="0" accel="100000" autoRev="1" fill="hold" grpId="4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-1200000">
                                          <p:cBhvr>
                                            <p:cTn id="194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5" presetID="1" presetClass="exit" presetSubtype="0" fill="hold" grpId="5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9" presetID="1" presetClass="exit" presetSubtype="0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1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xit" presetSubtype="0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1" presetClass="entr" presetSubtype="0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49" grpId="1" animBg="1"/>
          <p:bldP spid="63" grpId="0" animBg="1"/>
          <p:bldP spid="63" grpId="1" animBg="1"/>
          <p:bldP spid="48" grpId="0" animBg="1"/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9" grpId="0" animBg="1"/>
          <p:bldP spid="25" grpId="1" animBg="1"/>
          <p:bldP spid="25" grpId="2" animBg="1"/>
          <p:bldP spid="25" grpId="3" animBg="1"/>
          <p:bldP spid="90" grpId="0" animBg="1"/>
          <p:bldP spid="90" grpId="1" animBg="1"/>
          <p:bldP spid="74" grpId="0" animBg="1"/>
          <p:bldP spid="74" grpId="1" animBg="1"/>
          <p:bldP spid="74" grpId="2" animBg="1"/>
          <p:bldP spid="27" grpId="0" animBg="1"/>
          <p:bldP spid="27" grpId="2" animBg="1"/>
          <p:bldP spid="27" grpId="3" animBg="1"/>
          <p:bldP spid="27" grpId="4" animBg="1"/>
          <p:bldP spid="27" grpId="5" animBg="1"/>
          <p:bldP spid="23" grpId="0" animBg="1"/>
          <p:bldP spid="23" grpId="1" animBg="1"/>
          <p:bldP spid="24" grpId="0" animBg="1"/>
          <p:bldP spid="24" grpId="1" animBg="1"/>
          <p:bldP spid="28" grpId="0" animBg="1"/>
          <p:bldP spid="29" grpId="0" animBg="1"/>
          <p:bldP spid="38" grpId="0" animBg="1"/>
          <p:bldP spid="38" grpId="1" animBg="1"/>
          <p:bldP spid="38" grpId="2" animBg="1"/>
          <p:bldP spid="38" grpId="3" animBg="1"/>
          <p:bldP spid="38" grpId="4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60000" decel="4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-4.44444E-6 L 0.00208 0.04977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4000" y="4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4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1.48148E-6 L 0.06523 -1.48148E-6 " pathEditMode="relative" rAng="0" ptsTypes="AA">
                                          <p:cBhvr>
                                            <p:cTn id="1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5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1000" decel="99000" autoRev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0" y="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repeatCount="6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6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repeatCount="2000" accel="51000" decel="49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180000">
                                          <p:cBhvr>
                                            <p:cTn id="27" dur="17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07407E-6 L 0.38164 0.56388 " pathEditMode="relative" rAng="0" ptsTypes="AA">
                                          <p:cBhvr>
                                            <p:cTn id="31" dur="1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076" y="28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ccel="10000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10000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Motion origin="layout" path="M 2.29167E-6 4.07407E-6 L 0.11263 0.60671 " pathEditMode="relative" rAng="0" ptsTypes="AA">
                                          <p:cBhvr>
                                            <p:cTn id="37" dur="75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30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523 -1.48148E-6 L 0.17461 -1.48148E-6 " pathEditMode="relative" rAng="0" ptsTypes="AA">
                                          <p:cBhvr>
                                            <p:cTn id="42" dur="1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6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3" dur="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ac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5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70833E-6 -4.81481E-6 L 2.70833E-6 0.93473 " pathEditMode="relative" rAng="0" ptsTypes="AA">
                                          <p:cBhvr>
                                            <p:cTn id="57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-4.44444E-6 L -3.33333E-6 0.55186 " pathEditMode="relative" rAng="0" ptsTypes="AA">
                                          <p:cBhvr>
                                            <p:cTn id="59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accel="50000" decel="5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3.33333E-6 0.55186 L -3.33333E-6 1.62107 " pathEditMode="relative" rAng="0" ptsTypes="AA">
                                          <p:cBhvr>
                                            <p:cTn id="6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34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6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4" ac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4" ac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ac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4" ac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4" ac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xit" presetSubtype="4" ac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" presetClass="exit" presetSubtype="4" ac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2" presetClass="exit" presetSubtype="4" ac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xit" presetSubtype="0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7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39 -0.00046 C -2.29167E-6 -0.01829 0.00078 -0.01968 0.00339 -0.03241 " pathEditMode="relative" rAng="0" ptsTypes="AA">
                                          <p:cBhvr>
                                            <p:cTn id="10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37" presetClass="path" presetSubtype="0" accel="50000" decel="50000" autoRev="1" fill="hold" grpId="2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0339 -0.03241 C -0.0013 -0.00579 -0.00117 0.00787 0.00104 0.0331 " pathEditMode="relative" rAng="0" ptsTypes="AA">
                                          <p:cBhvr>
                                            <p:cTn id="10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" y="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4800000">
                                          <p:cBhvr>
                                            <p:cTn id="10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37" presetClass="path" presetSubtype="0" accel="50000" decel="50000" fill="hold" grpId="3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339 -0.03241 C 0.01432 -0.21528 0.02201 -0.33565 0.02565 -0.4125 " pathEditMode="relative" rAng="0" ptsTypes="AA">
                                          <p:cBhvr>
                                            <p:cTn id="1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7" y="-1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37" presetClass="path" presetSubtype="0" accel="50000" decel="50000" fill="hold" grpId="4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2565 -0.4125 C -0.00455 -0.3382 -0.01875 -0.32894 -0.08672 -0.32593 " pathEditMode="relative" rAng="0" ptsTypes="AA">
                                          <p:cBhvr>
                                            <p:cTn id="113" dur="13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2" presetClass="exit" presetSubtype="8" ac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5" dur="3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3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2" presetClass="exit" presetSubtype="8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3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3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xit" presetSubtype="8" ac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3" dur="3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3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2" presetClass="exit" presetSubtype="8" ac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7" dur="3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3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2" presetClass="exit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1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37" presetClass="path" presetSubtype="0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16042 0.04421 C 0.2349 0.13588 0.36133 0.18426 0.93437 0.23519 " pathEditMode="relative" rAng="0" ptsTypes="AA">
                                          <p:cBhvr>
                                            <p:cTn id="137" dur="35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740" y="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37" presetClass="path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0.16042 0.04421 C -0.50521 -0.07639 -0.66966 -0.51273 -0.83945 -0.88819 " pathEditMode="relative" rAng="0" ptsTypes="AA">
                                          <p:cBhvr>
                                            <p:cTn id="13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45" y="-4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37" presetClass="path" presetSubtype="0" ac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6806 0.93449 C 1.07591 1.02593 1.20104 1.0713 1.77409 1.12222 " pathEditMode="relative" rAng="0" ptsTypes="AA">
                                          <p:cBhvr>
                                            <p:cTn id="145" dur="35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674" y="93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37" presetClass="path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67904 0.93241 C 0.33424 0.81181 0.16979 0.37546 0 -1.85185E-6 " pathEditMode="relative" rAng="0" ptsTypes="AA">
                                          <p:cBhvr>
                                            <p:cTn id="147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58" y="-4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37" presetClass="path" presetSubtype="0" ac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6806 0.93449 C 1.07591 1.02593 1.20104 1.0713 1.77409 1.12222 " pathEditMode="relative" rAng="0" ptsTypes="AA">
                                          <p:cBhvr>
                                            <p:cTn id="151" dur="35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674" y="93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2" presetID="37" presetClass="path" presetSubtype="0" decel="100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67904 0.93241 C 0.33425 0.81181 0.16979 0.37546 -2.5E-6 1.11022E-16 " pathEditMode="relative" rAng="0" ptsTypes="AA">
                                          <p:cBhvr>
                                            <p:cTn id="153" dur="1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58" y="-4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75000" y="7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35" presetClass="emph" presetSubtype="0" repeatCount="indefinite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5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37" presetClass="path" presetSubtype="0" accel="50000" decel="5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11237 -0.08657 C 0.08217 -0.01227 0.06797 -0.00301 -3.54167E-6 -2.59259E-6 " pathEditMode="relative" rAng="0" ptsTypes="AA">
                                          <p:cBhvr>
                                            <p:cTn id="161" dur="1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xit" presetSubtype="0" fill="hold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ntr" presetSubtype="0" fill="hold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1" presetClass="exit" presetSubtype="0" fill="hold" nodeType="withEffect">
                                      <p:stCondLst>
                                        <p:cond delay="395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39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xit" presetSubtype="0" fill="hold" nodeType="withEffect">
                                      <p:stCondLst>
                                        <p:cond delay="40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" presetClass="entr" presetSubtype="0" fill="hold" nodeType="withEffect">
                                      <p:stCondLst>
                                        <p:cond delay="405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" presetClass="exit" presetSubtype="0" fill="hold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entr" presetSubtype="0" fill="hold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0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37" presetClass="path" presetSubtype="0" decel="100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597 1.21204 C 0.25221 1.09977 0.09244 0.35417 -0.07722 0.00486 " pathEditMode="relative" rAng="0" ptsTypes="AA">
                                          <p:cBhvr>
                                            <p:cTn id="18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11" y="-6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6" presetID="18" presetClass="entr" presetSubtype="9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88" dur="1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63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2.70833E-6 -1.85185E-6 L 0.28542 0.48056 " pathEditMode="relative" rAng="0" ptsTypes="AA">
                                          <p:cBhvr>
                                            <p:cTn id="190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71" y="2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1" presetID="6" presetClass="emph" presetSubtype="0" accel="100000" autoRev="1" fill="hold" grpId="3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92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3" presetID="8" presetClass="emph" presetSubtype="0" accel="100000" autoRev="1" fill="hold" grpId="4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-1200000">
                                          <p:cBhvr>
                                            <p:cTn id="194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5" presetID="1" presetClass="exit" presetSubtype="0" fill="hold" grpId="5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9" presetID="1" presetClass="exit" presetSubtype="0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1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xit" presetSubtype="0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1" presetClass="entr" presetSubtype="0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49" grpId="1" animBg="1"/>
          <p:bldP spid="63" grpId="0" animBg="1"/>
          <p:bldP spid="63" grpId="1" animBg="1"/>
          <p:bldP spid="48" grpId="0" animBg="1"/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9" grpId="0" animBg="1"/>
          <p:bldP spid="25" grpId="1" animBg="1"/>
          <p:bldP spid="25" grpId="2" animBg="1"/>
          <p:bldP spid="25" grpId="3" animBg="1"/>
          <p:bldP spid="90" grpId="0" animBg="1"/>
          <p:bldP spid="90" grpId="1" animBg="1"/>
          <p:bldP spid="74" grpId="0" animBg="1"/>
          <p:bldP spid="74" grpId="1" animBg="1"/>
          <p:bldP spid="74" grpId="2" animBg="1"/>
          <p:bldP spid="27" grpId="0" animBg="1"/>
          <p:bldP spid="27" grpId="2" animBg="1"/>
          <p:bldP spid="27" grpId="3" animBg="1"/>
          <p:bldP spid="27" grpId="4" animBg="1"/>
          <p:bldP spid="27" grpId="5" animBg="1"/>
          <p:bldP spid="23" grpId="0" animBg="1"/>
          <p:bldP spid="23" grpId="1" animBg="1"/>
          <p:bldP spid="24" grpId="0" animBg="1"/>
          <p:bldP spid="24" grpId="1" animBg="1"/>
          <p:bldP spid="28" grpId="0" animBg="1"/>
          <p:bldP spid="29" grpId="0" animBg="1"/>
          <p:bldP spid="38" grpId="0" animBg="1"/>
          <p:bldP spid="38" grpId="1" animBg="1"/>
          <p:bldP spid="38" grpId="2" animBg="1"/>
          <p:bldP spid="38" grpId="3" animBg="1"/>
          <p:bldP spid="38" grpId="4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een">
            <a:extLst>
              <a:ext uri="{FF2B5EF4-FFF2-40B4-BE49-F238E27FC236}">
                <a16:creationId xmlns:a16="http://schemas.microsoft.com/office/drawing/2014/main" id="{E7618FFE-F428-49A7-A864-A4F2935C8B50}"/>
              </a:ext>
            </a:extLst>
          </p:cNvPr>
          <p:cNvSpPr/>
          <p:nvPr/>
        </p:nvSpPr>
        <p:spPr>
          <a:xfrm>
            <a:off x="1076326" y="1705508"/>
            <a:ext cx="9925050" cy="4819650"/>
          </a:xfrm>
          <a:prstGeom prst="rect">
            <a:avLst/>
          </a:prstGeom>
          <a:solidFill>
            <a:srgbClr val="3DE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hone 3">
            <a:extLst>
              <a:ext uri="{FF2B5EF4-FFF2-40B4-BE49-F238E27FC236}">
                <a16:creationId xmlns:a16="http://schemas.microsoft.com/office/drawing/2014/main" id="{6FBDC1CE-BCDB-4216-BB71-16B6CDE928CA}"/>
              </a:ext>
            </a:extLst>
          </p:cNvPr>
          <p:cNvSpPr>
            <a:spLocks noEditPoints="1"/>
          </p:cNvSpPr>
          <p:nvPr/>
        </p:nvSpPr>
        <p:spPr bwMode="auto">
          <a:xfrm>
            <a:off x="2551457" y="2405737"/>
            <a:ext cx="6735763" cy="3862388"/>
          </a:xfrm>
          <a:custGeom>
            <a:avLst/>
            <a:gdLst>
              <a:gd name="T0" fmla="*/ 6814 w 6850"/>
              <a:gd name="T1" fmla="*/ 3527 h 3940"/>
              <a:gd name="T2" fmla="*/ 6609 w 6850"/>
              <a:gd name="T3" fmla="*/ 3059 h 3940"/>
              <a:gd name="T4" fmla="*/ 6277 w 6850"/>
              <a:gd name="T5" fmla="*/ 2603 h 3940"/>
              <a:gd name="T6" fmla="*/ 6017 w 6850"/>
              <a:gd name="T7" fmla="*/ 2551 h 3940"/>
              <a:gd name="T8" fmla="*/ 5562 w 6850"/>
              <a:gd name="T9" fmla="*/ 2436 h 3940"/>
              <a:gd name="T10" fmla="*/ 5415 w 6850"/>
              <a:gd name="T11" fmla="*/ 2026 h 3940"/>
              <a:gd name="T12" fmla="*/ 5505 w 6850"/>
              <a:gd name="T13" fmla="*/ 1834 h 3940"/>
              <a:gd name="T14" fmla="*/ 5880 w 6850"/>
              <a:gd name="T15" fmla="*/ 1416 h 3940"/>
              <a:gd name="T16" fmla="*/ 6076 w 6850"/>
              <a:gd name="T17" fmla="*/ 789 h 3940"/>
              <a:gd name="T18" fmla="*/ 6076 w 6850"/>
              <a:gd name="T19" fmla="*/ 475 h 3940"/>
              <a:gd name="T20" fmla="*/ 5825 w 6850"/>
              <a:gd name="T21" fmla="*/ 0 h 3940"/>
              <a:gd name="T22" fmla="*/ 3857 w 6850"/>
              <a:gd name="T23" fmla="*/ 265 h 3940"/>
              <a:gd name="T24" fmla="*/ 3749 w 6850"/>
              <a:gd name="T25" fmla="*/ 476 h 3940"/>
              <a:gd name="T26" fmla="*/ 3620 w 6850"/>
              <a:gd name="T27" fmla="*/ 652 h 3940"/>
              <a:gd name="T28" fmla="*/ 3483 w 6850"/>
              <a:gd name="T29" fmla="*/ 726 h 3940"/>
              <a:gd name="T30" fmla="*/ 3231 w 6850"/>
              <a:gd name="T31" fmla="*/ 1166 h 3940"/>
              <a:gd name="T32" fmla="*/ 3351 w 6850"/>
              <a:gd name="T33" fmla="*/ 1460 h 3940"/>
              <a:gd name="T34" fmla="*/ 3328 w 6850"/>
              <a:gd name="T35" fmla="*/ 1676 h 3940"/>
              <a:gd name="T36" fmla="*/ 3368 w 6850"/>
              <a:gd name="T37" fmla="*/ 2025 h 3940"/>
              <a:gd name="T38" fmla="*/ 3376 w 6850"/>
              <a:gd name="T39" fmla="*/ 2390 h 3940"/>
              <a:gd name="T40" fmla="*/ 3355 w 6850"/>
              <a:gd name="T41" fmla="*/ 2470 h 3940"/>
              <a:gd name="T42" fmla="*/ 2927 w 6850"/>
              <a:gd name="T43" fmla="*/ 2530 h 3940"/>
              <a:gd name="T44" fmla="*/ 2387 w 6850"/>
              <a:gd name="T45" fmla="*/ 2713 h 3940"/>
              <a:gd name="T46" fmla="*/ 2188 w 6850"/>
              <a:gd name="T47" fmla="*/ 2859 h 3940"/>
              <a:gd name="T48" fmla="*/ 2016 w 6850"/>
              <a:gd name="T49" fmla="*/ 3006 h 3940"/>
              <a:gd name="T50" fmla="*/ 1735 w 6850"/>
              <a:gd name="T51" fmla="*/ 3196 h 3940"/>
              <a:gd name="T52" fmla="*/ 1306 w 6850"/>
              <a:gd name="T53" fmla="*/ 3320 h 3940"/>
              <a:gd name="T54" fmla="*/ 1251 w 6850"/>
              <a:gd name="T55" fmla="*/ 2782 h 3940"/>
              <a:gd name="T56" fmla="*/ 1327 w 6850"/>
              <a:gd name="T57" fmla="*/ 2428 h 3940"/>
              <a:gd name="T58" fmla="*/ 1302 w 6850"/>
              <a:gd name="T59" fmla="*/ 1982 h 3940"/>
              <a:gd name="T60" fmla="*/ 1337 w 6850"/>
              <a:gd name="T61" fmla="*/ 1648 h 3940"/>
              <a:gd name="T62" fmla="*/ 1495 w 6850"/>
              <a:gd name="T63" fmla="*/ 1216 h 3940"/>
              <a:gd name="T64" fmla="*/ 1707 w 6850"/>
              <a:gd name="T65" fmla="*/ 822 h 3940"/>
              <a:gd name="T66" fmla="*/ 1730 w 6850"/>
              <a:gd name="T67" fmla="*/ 580 h 3940"/>
              <a:gd name="T68" fmla="*/ 1740 w 6850"/>
              <a:gd name="T69" fmla="*/ 166 h 3940"/>
              <a:gd name="T70" fmla="*/ 966 w 6850"/>
              <a:gd name="T71" fmla="*/ 100 h 3940"/>
              <a:gd name="T72" fmla="*/ 741 w 6850"/>
              <a:gd name="T73" fmla="*/ 430 h 3940"/>
              <a:gd name="T74" fmla="*/ 552 w 6850"/>
              <a:gd name="T75" fmla="*/ 765 h 3940"/>
              <a:gd name="T76" fmla="*/ 402 w 6850"/>
              <a:gd name="T77" fmla="*/ 1067 h 3940"/>
              <a:gd name="T78" fmla="*/ 469 w 6850"/>
              <a:gd name="T79" fmla="*/ 1738 h 3940"/>
              <a:gd name="T80" fmla="*/ 426 w 6850"/>
              <a:gd name="T81" fmla="*/ 1970 h 3940"/>
              <a:gd name="T82" fmla="*/ 381 w 6850"/>
              <a:gd name="T83" fmla="*/ 2422 h 3940"/>
              <a:gd name="T84" fmla="*/ 344 w 6850"/>
              <a:gd name="T85" fmla="*/ 2684 h 3940"/>
              <a:gd name="T86" fmla="*/ 204 w 6850"/>
              <a:gd name="T87" fmla="*/ 3102 h 3940"/>
              <a:gd name="T88" fmla="*/ 110 w 6850"/>
              <a:gd name="T89" fmla="*/ 3438 h 3940"/>
              <a:gd name="T90" fmla="*/ 2 w 6850"/>
              <a:gd name="T91" fmla="*/ 3933 h 3940"/>
              <a:gd name="T92" fmla="*/ 3522 w 6850"/>
              <a:gd name="T93" fmla="*/ 940 h 3940"/>
              <a:gd name="T94" fmla="*/ 3498 w 6850"/>
              <a:gd name="T95" fmla="*/ 840 h 3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850" h="3940">
                <a:moveTo>
                  <a:pt x="6849" y="3924"/>
                </a:moveTo>
                <a:cubicBezTo>
                  <a:pt x="6850" y="3911"/>
                  <a:pt x="6850" y="3897"/>
                  <a:pt x="6849" y="3884"/>
                </a:cubicBezTo>
                <a:cubicBezTo>
                  <a:pt x="6847" y="3813"/>
                  <a:pt x="6848" y="3742"/>
                  <a:pt x="6842" y="3671"/>
                </a:cubicBezTo>
                <a:cubicBezTo>
                  <a:pt x="6837" y="3623"/>
                  <a:pt x="6825" y="3575"/>
                  <a:pt x="6814" y="3527"/>
                </a:cubicBezTo>
                <a:cubicBezTo>
                  <a:pt x="6804" y="3484"/>
                  <a:pt x="6792" y="3442"/>
                  <a:pt x="6780" y="3400"/>
                </a:cubicBezTo>
                <a:cubicBezTo>
                  <a:pt x="6771" y="3372"/>
                  <a:pt x="6760" y="3345"/>
                  <a:pt x="6748" y="3318"/>
                </a:cubicBezTo>
                <a:cubicBezTo>
                  <a:pt x="6731" y="3277"/>
                  <a:pt x="6714" y="3236"/>
                  <a:pt x="6693" y="3197"/>
                </a:cubicBezTo>
                <a:cubicBezTo>
                  <a:pt x="6667" y="3150"/>
                  <a:pt x="6637" y="3105"/>
                  <a:pt x="6609" y="3059"/>
                </a:cubicBezTo>
                <a:cubicBezTo>
                  <a:pt x="6581" y="3012"/>
                  <a:pt x="6553" y="2965"/>
                  <a:pt x="6523" y="2919"/>
                </a:cubicBezTo>
                <a:cubicBezTo>
                  <a:pt x="6504" y="2888"/>
                  <a:pt x="6482" y="2858"/>
                  <a:pt x="6461" y="2829"/>
                </a:cubicBezTo>
                <a:cubicBezTo>
                  <a:pt x="6430" y="2787"/>
                  <a:pt x="6399" y="2745"/>
                  <a:pt x="6366" y="2705"/>
                </a:cubicBezTo>
                <a:cubicBezTo>
                  <a:pt x="6338" y="2670"/>
                  <a:pt x="6307" y="2637"/>
                  <a:pt x="6277" y="2603"/>
                </a:cubicBezTo>
                <a:cubicBezTo>
                  <a:pt x="6268" y="2593"/>
                  <a:pt x="6259" y="2584"/>
                  <a:pt x="6251" y="2573"/>
                </a:cubicBezTo>
                <a:cubicBezTo>
                  <a:pt x="6220" y="2533"/>
                  <a:pt x="6178" y="2516"/>
                  <a:pt x="6128" y="2522"/>
                </a:cubicBezTo>
                <a:cubicBezTo>
                  <a:pt x="6115" y="2523"/>
                  <a:pt x="6100" y="2527"/>
                  <a:pt x="6090" y="2535"/>
                </a:cubicBezTo>
                <a:cubicBezTo>
                  <a:pt x="6067" y="2552"/>
                  <a:pt x="6041" y="2550"/>
                  <a:pt x="6017" y="2551"/>
                </a:cubicBezTo>
                <a:cubicBezTo>
                  <a:pt x="5920" y="2554"/>
                  <a:pt x="5823" y="2554"/>
                  <a:pt x="5725" y="2556"/>
                </a:cubicBezTo>
                <a:cubicBezTo>
                  <a:pt x="5690" y="2556"/>
                  <a:pt x="5655" y="2556"/>
                  <a:pt x="5620" y="2558"/>
                </a:cubicBezTo>
                <a:cubicBezTo>
                  <a:pt x="5604" y="2559"/>
                  <a:pt x="5594" y="2554"/>
                  <a:pt x="5590" y="2539"/>
                </a:cubicBezTo>
                <a:cubicBezTo>
                  <a:pt x="5580" y="2505"/>
                  <a:pt x="5571" y="2470"/>
                  <a:pt x="5562" y="2436"/>
                </a:cubicBezTo>
                <a:cubicBezTo>
                  <a:pt x="5559" y="2426"/>
                  <a:pt x="5553" y="2417"/>
                  <a:pt x="5549" y="2407"/>
                </a:cubicBezTo>
                <a:cubicBezTo>
                  <a:pt x="5529" y="2344"/>
                  <a:pt x="5510" y="2280"/>
                  <a:pt x="5490" y="2217"/>
                </a:cubicBezTo>
                <a:cubicBezTo>
                  <a:pt x="5471" y="2158"/>
                  <a:pt x="5452" y="2100"/>
                  <a:pt x="5433" y="2042"/>
                </a:cubicBezTo>
                <a:cubicBezTo>
                  <a:pt x="5430" y="2033"/>
                  <a:pt x="5428" y="2024"/>
                  <a:pt x="5415" y="2026"/>
                </a:cubicBezTo>
                <a:cubicBezTo>
                  <a:pt x="5412" y="2026"/>
                  <a:pt x="5405" y="2018"/>
                  <a:pt x="5405" y="2015"/>
                </a:cubicBezTo>
                <a:cubicBezTo>
                  <a:pt x="5414" y="1966"/>
                  <a:pt x="5422" y="1917"/>
                  <a:pt x="5432" y="1868"/>
                </a:cubicBezTo>
                <a:cubicBezTo>
                  <a:pt x="5434" y="1858"/>
                  <a:pt x="5442" y="1854"/>
                  <a:pt x="5455" y="1854"/>
                </a:cubicBezTo>
                <a:cubicBezTo>
                  <a:pt x="5474" y="1856"/>
                  <a:pt x="5490" y="1850"/>
                  <a:pt x="5505" y="1834"/>
                </a:cubicBezTo>
                <a:cubicBezTo>
                  <a:pt x="5522" y="1815"/>
                  <a:pt x="5548" y="1804"/>
                  <a:pt x="5567" y="1786"/>
                </a:cubicBezTo>
                <a:cubicBezTo>
                  <a:pt x="5604" y="1751"/>
                  <a:pt x="5642" y="1716"/>
                  <a:pt x="5673" y="1676"/>
                </a:cubicBezTo>
                <a:cubicBezTo>
                  <a:pt x="5710" y="1628"/>
                  <a:pt x="5752" y="1583"/>
                  <a:pt x="5786" y="1533"/>
                </a:cubicBezTo>
                <a:cubicBezTo>
                  <a:pt x="5814" y="1492"/>
                  <a:pt x="5852" y="1457"/>
                  <a:pt x="5880" y="1416"/>
                </a:cubicBezTo>
                <a:cubicBezTo>
                  <a:pt x="5917" y="1364"/>
                  <a:pt x="5948" y="1309"/>
                  <a:pt x="5981" y="1255"/>
                </a:cubicBezTo>
                <a:cubicBezTo>
                  <a:pt x="5990" y="1240"/>
                  <a:pt x="5999" y="1226"/>
                  <a:pt x="6007" y="1211"/>
                </a:cubicBezTo>
                <a:cubicBezTo>
                  <a:pt x="6046" y="1139"/>
                  <a:pt x="6062" y="1062"/>
                  <a:pt x="6068" y="982"/>
                </a:cubicBezTo>
                <a:cubicBezTo>
                  <a:pt x="6073" y="917"/>
                  <a:pt x="6078" y="853"/>
                  <a:pt x="6076" y="789"/>
                </a:cubicBezTo>
                <a:cubicBezTo>
                  <a:pt x="6075" y="731"/>
                  <a:pt x="6065" y="673"/>
                  <a:pt x="6059" y="615"/>
                </a:cubicBezTo>
                <a:cubicBezTo>
                  <a:pt x="6056" y="589"/>
                  <a:pt x="6048" y="563"/>
                  <a:pt x="6050" y="537"/>
                </a:cubicBezTo>
                <a:cubicBezTo>
                  <a:pt x="6051" y="519"/>
                  <a:pt x="6063" y="502"/>
                  <a:pt x="6071" y="485"/>
                </a:cubicBezTo>
                <a:cubicBezTo>
                  <a:pt x="6072" y="481"/>
                  <a:pt x="6075" y="478"/>
                  <a:pt x="6076" y="475"/>
                </a:cubicBezTo>
                <a:cubicBezTo>
                  <a:pt x="6083" y="417"/>
                  <a:pt x="6094" y="358"/>
                  <a:pt x="6076" y="301"/>
                </a:cubicBezTo>
                <a:cubicBezTo>
                  <a:pt x="6067" y="274"/>
                  <a:pt x="6048" y="249"/>
                  <a:pt x="6033" y="223"/>
                </a:cubicBezTo>
                <a:cubicBezTo>
                  <a:pt x="6005" y="174"/>
                  <a:pt x="5963" y="138"/>
                  <a:pt x="5915" y="108"/>
                </a:cubicBezTo>
                <a:cubicBezTo>
                  <a:pt x="5873" y="83"/>
                  <a:pt x="5851" y="40"/>
                  <a:pt x="5825" y="0"/>
                </a:cubicBezTo>
                <a:cubicBezTo>
                  <a:pt x="5195" y="0"/>
                  <a:pt x="4564" y="0"/>
                  <a:pt x="3934" y="0"/>
                </a:cubicBezTo>
                <a:cubicBezTo>
                  <a:pt x="3942" y="29"/>
                  <a:pt x="3949" y="59"/>
                  <a:pt x="3959" y="87"/>
                </a:cubicBezTo>
                <a:cubicBezTo>
                  <a:pt x="3966" y="105"/>
                  <a:pt x="3967" y="119"/>
                  <a:pt x="3955" y="135"/>
                </a:cubicBezTo>
                <a:cubicBezTo>
                  <a:pt x="3921" y="178"/>
                  <a:pt x="3889" y="222"/>
                  <a:pt x="3857" y="265"/>
                </a:cubicBezTo>
                <a:cubicBezTo>
                  <a:pt x="3844" y="281"/>
                  <a:pt x="3830" y="296"/>
                  <a:pt x="3818" y="313"/>
                </a:cubicBezTo>
                <a:cubicBezTo>
                  <a:pt x="3811" y="323"/>
                  <a:pt x="3807" y="335"/>
                  <a:pt x="3801" y="346"/>
                </a:cubicBezTo>
                <a:cubicBezTo>
                  <a:pt x="3782" y="382"/>
                  <a:pt x="3766" y="420"/>
                  <a:pt x="3756" y="461"/>
                </a:cubicBezTo>
                <a:cubicBezTo>
                  <a:pt x="3755" y="466"/>
                  <a:pt x="3753" y="473"/>
                  <a:pt x="3749" y="476"/>
                </a:cubicBezTo>
                <a:cubicBezTo>
                  <a:pt x="3717" y="498"/>
                  <a:pt x="3699" y="531"/>
                  <a:pt x="3676" y="561"/>
                </a:cubicBezTo>
                <a:cubicBezTo>
                  <a:pt x="3668" y="572"/>
                  <a:pt x="3649" y="574"/>
                  <a:pt x="3647" y="592"/>
                </a:cubicBezTo>
                <a:cubicBezTo>
                  <a:pt x="3646" y="598"/>
                  <a:pt x="3643" y="603"/>
                  <a:pt x="3643" y="609"/>
                </a:cubicBezTo>
                <a:cubicBezTo>
                  <a:pt x="3643" y="628"/>
                  <a:pt x="3643" y="645"/>
                  <a:pt x="3620" y="652"/>
                </a:cubicBezTo>
                <a:cubicBezTo>
                  <a:pt x="3613" y="654"/>
                  <a:pt x="3610" y="668"/>
                  <a:pt x="3606" y="677"/>
                </a:cubicBezTo>
                <a:cubicBezTo>
                  <a:pt x="3602" y="686"/>
                  <a:pt x="3598" y="694"/>
                  <a:pt x="3592" y="709"/>
                </a:cubicBezTo>
                <a:cubicBezTo>
                  <a:pt x="3581" y="681"/>
                  <a:pt x="3562" y="680"/>
                  <a:pt x="3543" y="680"/>
                </a:cubicBezTo>
                <a:cubicBezTo>
                  <a:pt x="3509" y="680"/>
                  <a:pt x="3496" y="694"/>
                  <a:pt x="3483" y="726"/>
                </a:cubicBezTo>
                <a:cubicBezTo>
                  <a:pt x="3470" y="758"/>
                  <a:pt x="3474" y="789"/>
                  <a:pt x="3473" y="822"/>
                </a:cubicBezTo>
                <a:cubicBezTo>
                  <a:pt x="3471" y="869"/>
                  <a:pt x="3461" y="916"/>
                  <a:pt x="3458" y="964"/>
                </a:cubicBezTo>
                <a:cubicBezTo>
                  <a:pt x="3455" y="1020"/>
                  <a:pt x="3414" y="1037"/>
                  <a:pt x="3372" y="1055"/>
                </a:cubicBezTo>
                <a:cubicBezTo>
                  <a:pt x="3315" y="1079"/>
                  <a:pt x="3267" y="1114"/>
                  <a:pt x="3231" y="1166"/>
                </a:cubicBezTo>
                <a:cubicBezTo>
                  <a:pt x="3200" y="1211"/>
                  <a:pt x="3193" y="1260"/>
                  <a:pt x="3198" y="1312"/>
                </a:cubicBezTo>
                <a:cubicBezTo>
                  <a:pt x="3202" y="1342"/>
                  <a:pt x="3216" y="1368"/>
                  <a:pt x="3240" y="1389"/>
                </a:cubicBezTo>
                <a:cubicBezTo>
                  <a:pt x="3244" y="1393"/>
                  <a:pt x="3250" y="1396"/>
                  <a:pt x="3253" y="1400"/>
                </a:cubicBezTo>
                <a:cubicBezTo>
                  <a:pt x="3278" y="1434"/>
                  <a:pt x="3314" y="1448"/>
                  <a:pt x="3351" y="1460"/>
                </a:cubicBezTo>
                <a:cubicBezTo>
                  <a:pt x="3371" y="1467"/>
                  <a:pt x="3385" y="1480"/>
                  <a:pt x="3387" y="1504"/>
                </a:cubicBezTo>
                <a:cubicBezTo>
                  <a:pt x="3389" y="1526"/>
                  <a:pt x="3393" y="1548"/>
                  <a:pt x="3394" y="1571"/>
                </a:cubicBezTo>
                <a:cubicBezTo>
                  <a:pt x="3394" y="1579"/>
                  <a:pt x="3389" y="1591"/>
                  <a:pt x="3383" y="1594"/>
                </a:cubicBezTo>
                <a:cubicBezTo>
                  <a:pt x="3345" y="1609"/>
                  <a:pt x="3326" y="1640"/>
                  <a:pt x="3328" y="1676"/>
                </a:cubicBezTo>
                <a:cubicBezTo>
                  <a:pt x="3331" y="1718"/>
                  <a:pt x="3318" y="1757"/>
                  <a:pt x="3319" y="1798"/>
                </a:cubicBezTo>
                <a:cubicBezTo>
                  <a:pt x="3319" y="1805"/>
                  <a:pt x="3322" y="1812"/>
                  <a:pt x="3325" y="1819"/>
                </a:cubicBezTo>
                <a:cubicBezTo>
                  <a:pt x="3330" y="1835"/>
                  <a:pt x="3340" y="1852"/>
                  <a:pt x="3341" y="1869"/>
                </a:cubicBezTo>
                <a:cubicBezTo>
                  <a:pt x="3344" y="1922"/>
                  <a:pt x="3357" y="1974"/>
                  <a:pt x="3368" y="2025"/>
                </a:cubicBezTo>
                <a:cubicBezTo>
                  <a:pt x="3370" y="2037"/>
                  <a:pt x="3363" y="2052"/>
                  <a:pt x="3357" y="2063"/>
                </a:cubicBezTo>
                <a:cubicBezTo>
                  <a:pt x="3343" y="2088"/>
                  <a:pt x="3327" y="2112"/>
                  <a:pt x="3311" y="2136"/>
                </a:cubicBezTo>
                <a:cubicBezTo>
                  <a:pt x="3291" y="2166"/>
                  <a:pt x="3292" y="2198"/>
                  <a:pt x="3291" y="2231"/>
                </a:cubicBezTo>
                <a:cubicBezTo>
                  <a:pt x="3290" y="2300"/>
                  <a:pt x="3326" y="2348"/>
                  <a:pt x="3376" y="2390"/>
                </a:cubicBezTo>
                <a:cubicBezTo>
                  <a:pt x="3401" y="2412"/>
                  <a:pt x="3433" y="2416"/>
                  <a:pt x="3461" y="2432"/>
                </a:cubicBezTo>
                <a:cubicBezTo>
                  <a:pt x="3468" y="2436"/>
                  <a:pt x="3474" y="2443"/>
                  <a:pt x="3480" y="2449"/>
                </a:cubicBezTo>
                <a:cubicBezTo>
                  <a:pt x="3474" y="2452"/>
                  <a:pt x="3467" y="2458"/>
                  <a:pt x="3460" y="2459"/>
                </a:cubicBezTo>
                <a:cubicBezTo>
                  <a:pt x="3425" y="2464"/>
                  <a:pt x="3390" y="2466"/>
                  <a:pt x="3355" y="2470"/>
                </a:cubicBezTo>
                <a:cubicBezTo>
                  <a:pt x="3309" y="2475"/>
                  <a:pt x="3263" y="2480"/>
                  <a:pt x="3217" y="2488"/>
                </a:cubicBezTo>
                <a:cubicBezTo>
                  <a:pt x="3205" y="2490"/>
                  <a:pt x="3195" y="2506"/>
                  <a:pt x="3184" y="2513"/>
                </a:cubicBezTo>
                <a:cubicBezTo>
                  <a:pt x="3176" y="2518"/>
                  <a:pt x="3167" y="2522"/>
                  <a:pt x="3159" y="2523"/>
                </a:cubicBezTo>
                <a:cubicBezTo>
                  <a:pt x="3081" y="2525"/>
                  <a:pt x="3004" y="2525"/>
                  <a:pt x="2927" y="2530"/>
                </a:cubicBezTo>
                <a:cubicBezTo>
                  <a:pt x="2887" y="2533"/>
                  <a:pt x="2848" y="2544"/>
                  <a:pt x="2808" y="2553"/>
                </a:cubicBezTo>
                <a:cubicBezTo>
                  <a:pt x="2767" y="2562"/>
                  <a:pt x="2726" y="2569"/>
                  <a:pt x="2686" y="2581"/>
                </a:cubicBezTo>
                <a:cubicBezTo>
                  <a:pt x="2631" y="2598"/>
                  <a:pt x="2576" y="2617"/>
                  <a:pt x="2524" y="2640"/>
                </a:cubicBezTo>
                <a:cubicBezTo>
                  <a:pt x="2477" y="2661"/>
                  <a:pt x="2433" y="2689"/>
                  <a:pt x="2387" y="2713"/>
                </a:cubicBezTo>
                <a:cubicBezTo>
                  <a:pt x="2384" y="2715"/>
                  <a:pt x="2382" y="2717"/>
                  <a:pt x="2378" y="2717"/>
                </a:cubicBezTo>
                <a:cubicBezTo>
                  <a:pt x="2342" y="2725"/>
                  <a:pt x="2317" y="2753"/>
                  <a:pt x="2287" y="2772"/>
                </a:cubicBezTo>
                <a:cubicBezTo>
                  <a:pt x="2265" y="2786"/>
                  <a:pt x="2244" y="2801"/>
                  <a:pt x="2223" y="2815"/>
                </a:cubicBezTo>
                <a:cubicBezTo>
                  <a:pt x="2207" y="2826"/>
                  <a:pt x="2196" y="2840"/>
                  <a:pt x="2188" y="2859"/>
                </a:cubicBezTo>
                <a:cubicBezTo>
                  <a:pt x="2175" y="2895"/>
                  <a:pt x="2159" y="2930"/>
                  <a:pt x="2140" y="2962"/>
                </a:cubicBezTo>
                <a:cubicBezTo>
                  <a:pt x="2135" y="2971"/>
                  <a:pt x="2113" y="2970"/>
                  <a:pt x="2099" y="2973"/>
                </a:cubicBezTo>
                <a:cubicBezTo>
                  <a:pt x="2079" y="2976"/>
                  <a:pt x="2060" y="2978"/>
                  <a:pt x="2040" y="2980"/>
                </a:cubicBezTo>
                <a:cubicBezTo>
                  <a:pt x="2025" y="2981"/>
                  <a:pt x="2020" y="2993"/>
                  <a:pt x="2016" y="3006"/>
                </a:cubicBezTo>
                <a:cubicBezTo>
                  <a:pt x="2007" y="3035"/>
                  <a:pt x="1998" y="3064"/>
                  <a:pt x="1991" y="3093"/>
                </a:cubicBezTo>
                <a:cubicBezTo>
                  <a:pt x="1987" y="3106"/>
                  <a:pt x="1980" y="3112"/>
                  <a:pt x="1969" y="3116"/>
                </a:cubicBezTo>
                <a:cubicBezTo>
                  <a:pt x="1939" y="3126"/>
                  <a:pt x="1909" y="3137"/>
                  <a:pt x="1879" y="3147"/>
                </a:cubicBezTo>
                <a:cubicBezTo>
                  <a:pt x="1831" y="3163"/>
                  <a:pt x="1783" y="3180"/>
                  <a:pt x="1735" y="3196"/>
                </a:cubicBezTo>
                <a:cubicBezTo>
                  <a:pt x="1669" y="3218"/>
                  <a:pt x="1602" y="3239"/>
                  <a:pt x="1535" y="3262"/>
                </a:cubicBezTo>
                <a:cubicBezTo>
                  <a:pt x="1484" y="3279"/>
                  <a:pt x="1432" y="3297"/>
                  <a:pt x="1382" y="3316"/>
                </a:cubicBezTo>
                <a:cubicBezTo>
                  <a:pt x="1366" y="3322"/>
                  <a:pt x="1352" y="3331"/>
                  <a:pt x="1337" y="3337"/>
                </a:cubicBezTo>
                <a:cubicBezTo>
                  <a:pt x="1319" y="3344"/>
                  <a:pt x="1309" y="3338"/>
                  <a:pt x="1306" y="3320"/>
                </a:cubicBezTo>
                <a:cubicBezTo>
                  <a:pt x="1296" y="3262"/>
                  <a:pt x="1287" y="3203"/>
                  <a:pt x="1276" y="3144"/>
                </a:cubicBezTo>
                <a:cubicBezTo>
                  <a:pt x="1274" y="3129"/>
                  <a:pt x="1267" y="3116"/>
                  <a:pt x="1264" y="3101"/>
                </a:cubicBezTo>
                <a:cubicBezTo>
                  <a:pt x="1251" y="3024"/>
                  <a:pt x="1249" y="2946"/>
                  <a:pt x="1252" y="2868"/>
                </a:cubicBezTo>
                <a:cubicBezTo>
                  <a:pt x="1252" y="2840"/>
                  <a:pt x="1254" y="2811"/>
                  <a:pt x="1251" y="2782"/>
                </a:cubicBezTo>
                <a:cubicBezTo>
                  <a:pt x="1244" y="2716"/>
                  <a:pt x="1270" y="2659"/>
                  <a:pt x="1300" y="2603"/>
                </a:cubicBezTo>
                <a:cubicBezTo>
                  <a:pt x="1308" y="2589"/>
                  <a:pt x="1310" y="2573"/>
                  <a:pt x="1312" y="2558"/>
                </a:cubicBezTo>
                <a:cubicBezTo>
                  <a:pt x="1316" y="2532"/>
                  <a:pt x="1319" y="2507"/>
                  <a:pt x="1321" y="2482"/>
                </a:cubicBezTo>
                <a:cubicBezTo>
                  <a:pt x="1323" y="2464"/>
                  <a:pt x="1325" y="2446"/>
                  <a:pt x="1327" y="2428"/>
                </a:cubicBezTo>
                <a:cubicBezTo>
                  <a:pt x="1332" y="2353"/>
                  <a:pt x="1336" y="2277"/>
                  <a:pt x="1341" y="2202"/>
                </a:cubicBezTo>
                <a:cubicBezTo>
                  <a:pt x="1344" y="2164"/>
                  <a:pt x="1351" y="2127"/>
                  <a:pt x="1353" y="2089"/>
                </a:cubicBezTo>
                <a:cubicBezTo>
                  <a:pt x="1354" y="2059"/>
                  <a:pt x="1335" y="2039"/>
                  <a:pt x="1314" y="2019"/>
                </a:cubicBezTo>
                <a:cubicBezTo>
                  <a:pt x="1306" y="2011"/>
                  <a:pt x="1300" y="1994"/>
                  <a:pt x="1302" y="1982"/>
                </a:cubicBezTo>
                <a:cubicBezTo>
                  <a:pt x="1306" y="1937"/>
                  <a:pt x="1314" y="1893"/>
                  <a:pt x="1320" y="1848"/>
                </a:cubicBezTo>
                <a:cubicBezTo>
                  <a:pt x="1323" y="1829"/>
                  <a:pt x="1324" y="1810"/>
                  <a:pt x="1325" y="1790"/>
                </a:cubicBezTo>
                <a:cubicBezTo>
                  <a:pt x="1327" y="1779"/>
                  <a:pt x="1328" y="1767"/>
                  <a:pt x="1329" y="1755"/>
                </a:cubicBezTo>
                <a:cubicBezTo>
                  <a:pt x="1332" y="1719"/>
                  <a:pt x="1336" y="1684"/>
                  <a:pt x="1337" y="1648"/>
                </a:cubicBezTo>
                <a:cubicBezTo>
                  <a:pt x="1338" y="1598"/>
                  <a:pt x="1359" y="1554"/>
                  <a:pt x="1376" y="1509"/>
                </a:cubicBezTo>
                <a:cubicBezTo>
                  <a:pt x="1390" y="1474"/>
                  <a:pt x="1401" y="1438"/>
                  <a:pt x="1413" y="1402"/>
                </a:cubicBezTo>
                <a:cubicBezTo>
                  <a:pt x="1421" y="1381"/>
                  <a:pt x="1426" y="1359"/>
                  <a:pt x="1436" y="1339"/>
                </a:cubicBezTo>
                <a:cubicBezTo>
                  <a:pt x="1455" y="1297"/>
                  <a:pt x="1479" y="1258"/>
                  <a:pt x="1495" y="1216"/>
                </a:cubicBezTo>
                <a:cubicBezTo>
                  <a:pt x="1508" y="1182"/>
                  <a:pt x="1525" y="1152"/>
                  <a:pt x="1543" y="1122"/>
                </a:cubicBezTo>
                <a:cubicBezTo>
                  <a:pt x="1569" y="1081"/>
                  <a:pt x="1596" y="1040"/>
                  <a:pt x="1620" y="998"/>
                </a:cubicBezTo>
                <a:cubicBezTo>
                  <a:pt x="1628" y="984"/>
                  <a:pt x="1632" y="968"/>
                  <a:pt x="1636" y="953"/>
                </a:cubicBezTo>
                <a:cubicBezTo>
                  <a:pt x="1649" y="903"/>
                  <a:pt x="1669" y="858"/>
                  <a:pt x="1707" y="822"/>
                </a:cubicBezTo>
                <a:cubicBezTo>
                  <a:pt x="1725" y="804"/>
                  <a:pt x="1741" y="785"/>
                  <a:pt x="1759" y="768"/>
                </a:cubicBezTo>
                <a:cubicBezTo>
                  <a:pt x="1771" y="756"/>
                  <a:pt x="1785" y="745"/>
                  <a:pt x="1798" y="734"/>
                </a:cubicBezTo>
                <a:cubicBezTo>
                  <a:pt x="1818" y="718"/>
                  <a:pt x="1821" y="674"/>
                  <a:pt x="1802" y="646"/>
                </a:cubicBezTo>
                <a:cubicBezTo>
                  <a:pt x="1783" y="619"/>
                  <a:pt x="1763" y="592"/>
                  <a:pt x="1730" y="580"/>
                </a:cubicBezTo>
                <a:cubicBezTo>
                  <a:pt x="1712" y="574"/>
                  <a:pt x="1693" y="572"/>
                  <a:pt x="1674" y="569"/>
                </a:cubicBezTo>
                <a:cubicBezTo>
                  <a:pt x="1674" y="552"/>
                  <a:pt x="1671" y="532"/>
                  <a:pt x="1675" y="513"/>
                </a:cubicBezTo>
                <a:cubicBezTo>
                  <a:pt x="1684" y="455"/>
                  <a:pt x="1697" y="397"/>
                  <a:pt x="1708" y="340"/>
                </a:cubicBezTo>
                <a:cubicBezTo>
                  <a:pt x="1719" y="282"/>
                  <a:pt x="1730" y="224"/>
                  <a:pt x="1740" y="166"/>
                </a:cubicBezTo>
                <a:cubicBezTo>
                  <a:pt x="1747" y="131"/>
                  <a:pt x="1751" y="96"/>
                  <a:pt x="1755" y="60"/>
                </a:cubicBezTo>
                <a:cubicBezTo>
                  <a:pt x="1757" y="40"/>
                  <a:pt x="1757" y="20"/>
                  <a:pt x="1758" y="0"/>
                </a:cubicBezTo>
                <a:cubicBezTo>
                  <a:pt x="1508" y="0"/>
                  <a:pt x="1259" y="0"/>
                  <a:pt x="1010" y="0"/>
                </a:cubicBezTo>
                <a:cubicBezTo>
                  <a:pt x="995" y="33"/>
                  <a:pt x="983" y="67"/>
                  <a:pt x="966" y="100"/>
                </a:cubicBezTo>
                <a:cubicBezTo>
                  <a:pt x="945" y="139"/>
                  <a:pt x="918" y="175"/>
                  <a:pt x="900" y="215"/>
                </a:cubicBezTo>
                <a:cubicBezTo>
                  <a:pt x="881" y="258"/>
                  <a:pt x="848" y="286"/>
                  <a:pt x="815" y="316"/>
                </a:cubicBezTo>
                <a:cubicBezTo>
                  <a:pt x="796" y="334"/>
                  <a:pt x="769" y="346"/>
                  <a:pt x="760" y="373"/>
                </a:cubicBezTo>
                <a:cubicBezTo>
                  <a:pt x="753" y="392"/>
                  <a:pt x="747" y="411"/>
                  <a:pt x="741" y="430"/>
                </a:cubicBezTo>
                <a:cubicBezTo>
                  <a:pt x="735" y="450"/>
                  <a:pt x="731" y="471"/>
                  <a:pt x="723" y="491"/>
                </a:cubicBezTo>
                <a:cubicBezTo>
                  <a:pt x="719" y="500"/>
                  <a:pt x="709" y="511"/>
                  <a:pt x="699" y="514"/>
                </a:cubicBezTo>
                <a:cubicBezTo>
                  <a:pt x="666" y="527"/>
                  <a:pt x="638" y="544"/>
                  <a:pt x="620" y="576"/>
                </a:cubicBezTo>
                <a:cubicBezTo>
                  <a:pt x="587" y="635"/>
                  <a:pt x="568" y="699"/>
                  <a:pt x="552" y="765"/>
                </a:cubicBezTo>
                <a:cubicBezTo>
                  <a:pt x="544" y="797"/>
                  <a:pt x="539" y="829"/>
                  <a:pt x="529" y="861"/>
                </a:cubicBezTo>
                <a:cubicBezTo>
                  <a:pt x="524" y="875"/>
                  <a:pt x="513" y="888"/>
                  <a:pt x="504" y="901"/>
                </a:cubicBezTo>
                <a:cubicBezTo>
                  <a:pt x="476" y="939"/>
                  <a:pt x="445" y="976"/>
                  <a:pt x="419" y="1015"/>
                </a:cubicBezTo>
                <a:cubicBezTo>
                  <a:pt x="409" y="1029"/>
                  <a:pt x="409" y="1050"/>
                  <a:pt x="402" y="1067"/>
                </a:cubicBezTo>
                <a:cubicBezTo>
                  <a:pt x="378" y="1126"/>
                  <a:pt x="384" y="1187"/>
                  <a:pt x="384" y="1248"/>
                </a:cubicBezTo>
                <a:cubicBezTo>
                  <a:pt x="385" y="1304"/>
                  <a:pt x="388" y="1359"/>
                  <a:pt x="391" y="1415"/>
                </a:cubicBezTo>
                <a:cubicBezTo>
                  <a:pt x="394" y="1461"/>
                  <a:pt x="394" y="1507"/>
                  <a:pt x="400" y="1552"/>
                </a:cubicBezTo>
                <a:cubicBezTo>
                  <a:pt x="410" y="1619"/>
                  <a:pt x="436" y="1680"/>
                  <a:pt x="469" y="1738"/>
                </a:cubicBezTo>
                <a:cubicBezTo>
                  <a:pt x="485" y="1767"/>
                  <a:pt x="503" y="1794"/>
                  <a:pt x="519" y="1819"/>
                </a:cubicBezTo>
                <a:cubicBezTo>
                  <a:pt x="515" y="1834"/>
                  <a:pt x="511" y="1847"/>
                  <a:pt x="509" y="1861"/>
                </a:cubicBezTo>
                <a:cubicBezTo>
                  <a:pt x="507" y="1873"/>
                  <a:pt x="502" y="1879"/>
                  <a:pt x="489" y="1881"/>
                </a:cubicBezTo>
                <a:cubicBezTo>
                  <a:pt x="445" y="1887"/>
                  <a:pt x="421" y="1925"/>
                  <a:pt x="426" y="1970"/>
                </a:cubicBezTo>
                <a:cubicBezTo>
                  <a:pt x="428" y="1995"/>
                  <a:pt x="421" y="2021"/>
                  <a:pt x="419" y="2047"/>
                </a:cubicBezTo>
                <a:cubicBezTo>
                  <a:pt x="415" y="2090"/>
                  <a:pt x="413" y="2134"/>
                  <a:pt x="410" y="2177"/>
                </a:cubicBezTo>
                <a:cubicBezTo>
                  <a:pt x="408" y="2198"/>
                  <a:pt x="403" y="2218"/>
                  <a:pt x="401" y="2238"/>
                </a:cubicBezTo>
                <a:cubicBezTo>
                  <a:pt x="394" y="2300"/>
                  <a:pt x="388" y="2361"/>
                  <a:pt x="381" y="2422"/>
                </a:cubicBezTo>
                <a:cubicBezTo>
                  <a:pt x="380" y="2434"/>
                  <a:pt x="378" y="2445"/>
                  <a:pt x="373" y="2455"/>
                </a:cubicBezTo>
                <a:cubicBezTo>
                  <a:pt x="356" y="2494"/>
                  <a:pt x="364" y="2531"/>
                  <a:pt x="377" y="2568"/>
                </a:cubicBezTo>
                <a:cubicBezTo>
                  <a:pt x="380" y="2576"/>
                  <a:pt x="380" y="2586"/>
                  <a:pt x="377" y="2594"/>
                </a:cubicBezTo>
                <a:cubicBezTo>
                  <a:pt x="367" y="2625"/>
                  <a:pt x="354" y="2654"/>
                  <a:pt x="344" y="2684"/>
                </a:cubicBezTo>
                <a:cubicBezTo>
                  <a:pt x="329" y="2731"/>
                  <a:pt x="315" y="2778"/>
                  <a:pt x="299" y="2824"/>
                </a:cubicBezTo>
                <a:cubicBezTo>
                  <a:pt x="293" y="2842"/>
                  <a:pt x="281" y="2858"/>
                  <a:pt x="275" y="2876"/>
                </a:cubicBezTo>
                <a:cubicBezTo>
                  <a:pt x="261" y="2917"/>
                  <a:pt x="250" y="2959"/>
                  <a:pt x="237" y="3001"/>
                </a:cubicBezTo>
                <a:cubicBezTo>
                  <a:pt x="226" y="3035"/>
                  <a:pt x="214" y="3068"/>
                  <a:pt x="204" y="3102"/>
                </a:cubicBezTo>
                <a:cubicBezTo>
                  <a:pt x="193" y="3138"/>
                  <a:pt x="184" y="3173"/>
                  <a:pt x="174" y="3209"/>
                </a:cubicBezTo>
                <a:cubicBezTo>
                  <a:pt x="163" y="3242"/>
                  <a:pt x="151" y="3275"/>
                  <a:pt x="142" y="3309"/>
                </a:cubicBezTo>
                <a:cubicBezTo>
                  <a:pt x="135" y="3336"/>
                  <a:pt x="131" y="3364"/>
                  <a:pt x="125" y="3391"/>
                </a:cubicBezTo>
                <a:cubicBezTo>
                  <a:pt x="121" y="3407"/>
                  <a:pt x="114" y="3422"/>
                  <a:pt x="110" y="3438"/>
                </a:cubicBezTo>
                <a:cubicBezTo>
                  <a:pt x="99" y="3475"/>
                  <a:pt x="90" y="3512"/>
                  <a:pt x="80" y="3550"/>
                </a:cubicBezTo>
                <a:cubicBezTo>
                  <a:pt x="70" y="3588"/>
                  <a:pt x="60" y="3627"/>
                  <a:pt x="51" y="3666"/>
                </a:cubicBezTo>
                <a:cubicBezTo>
                  <a:pt x="47" y="3684"/>
                  <a:pt x="45" y="3702"/>
                  <a:pt x="42" y="3721"/>
                </a:cubicBezTo>
                <a:cubicBezTo>
                  <a:pt x="29" y="3791"/>
                  <a:pt x="15" y="3862"/>
                  <a:pt x="2" y="3933"/>
                </a:cubicBezTo>
                <a:cubicBezTo>
                  <a:pt x="2" y="3936"/>
                  <a:pt x="1" y="3938"/>
                  <a:pt x="0" y="3940"/>
                </a:cubicBezTo>
                <a:cubicBezTo>
                  <a:pt x="6847" y="3940"/>
                  <a:pt x="6847" y="3940"/>
                  <a:pt x="6847" y="3940"/>
                </a:cubicBezTo>
                <a:cubicBezTo>
                  <a:pt x="6847" y="3936"/>
                  <a:pt x="6848" y="3931"/>
                  <a:pt x="6849" y="3924"/>
                </a:cubicBezTo>
                <a:close/>
                <a:moveTo>
                  <a:pt x="3522" y="940"/>
                </a:moveTo>
                <a:cubicBezTo>
                  <a:pt x="3519" y="951"/>
                  <a:pt x="3503" y="958"/>
                  <a:pt x="3493" y="967"/>
                </a:cubicBezTo>
                <a:cubicBezTo>
                  <a:pt x="3490" y="965"/>
                  <a:pt x="3487" y="963"/>
                  <a:pt x="3485" y="962"/>
                </a:cubicBezTo>
                <a:cubicBezTo>
                  <a:pt x="3486" y="947"/>
                  <a:pt x="3487" y="933"/>
                  <a:pt x="3488" y="919"/>
                </a:cubicBezTo>
                <a:cubicBezTo>
                  <a:pt x="3491" y="892"/>
                  <a:pt x="3493" y="866"/>
                  <a:pt x="3498" y="840"/>
                </a:cubicBezTo>
                <a:cubicBezTo>
                  <a:pt x="3503" y="818"/>
                  <a:pt x="3512" y="797"/>
                  <a:pt x="3521" y="777"/>
                </a:cubicBezTo>
                <a:cubicBezTo>
                  <a:pt x="3535" y="832"/>
                  <a:pt x="3539" y="886"/>
                  <a:pt x="3522" y="940"/>
                </a:cubicBezTo>
                <a:close/>
              </a:path>
            </a:pathLst>
          </a:custGeom>
          <a:solidFill>
            <a:srgbClr val="0D0B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" name="Archer Texture 4">
            <a:extLst>
              <a:ext uri="{FF2B5EF4-FFF2-40B4-BE49-F238E27FC236}">
                <a16:creationId xmlns:a16="http://schemas.microsoft.com/office/drawing/2014/main" id="{DB4D2DB2-7368-46F9-A373-A4A3F908B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65" y="3341321"/>
            <a:ext cx="12192000" cy="5849077"/>
          </a:xfrm>
          <a:prstGeom prst="rect">
            <a:avLst/>
          </a:prstGeom>
        </p:spPr>
      </p:pic>
      <p:grpSp>
        <p:nvGrpSpPr>
          <p:cNvPr id="6" name="Chris Parnell Frame">
            <a:extLst>
              <a:ext uri="{FF2B5EF4-FFF2-40B4-BE49-F238E27FC236}">
                <a16:creationId xmlns:a16="http://schemas.microsoft.com/office/drawing/2014/main" id="{B3F37C8C-ABA9-464D-8482-4A2D695F0A97}"/>
              </a:ext>
            </a:extLst>
          </p:cNvPr>
          <p:cNvGrpSpPr/>
          <p:nvPr/>
        </p:nvGrpSpPr>
        <p:grpSpPr>
          <a:xfrm>
            <a:off x="0" y="570445"/>
            <a:ext cx="12192000" cy="6857998"/>
            <a:chOff x="0" y="0"/>
            <a:chExt cx="12192000" cy="6857998"/>
          </a:xfrm>
        </p:grpSpPr>
        <p:sp>
          <p:nvSpPr>
            <p:cNvPr id="7" name="Frame">
              <a:extLst>
                <a:ext uri="{FF2B5EF4-FFF2-40B4-BE49-F238E27FC236}">
                  <a16:creationId xmlns:a16="http://schemas.microsoft.com/office/drawing/2014/main" id="{EDC335C1-A5AD-4675-9856-F7B1325B57BA}"/>
                </a:ext>
              </a:extLst>
            </p:cNvPr>
            <p:cNvSpPr/>
            <p:nvPr/>
          </p:nvSpPr>
          <p:spPr>
            <a:xfrm>
              <a:off x="0" y="0"/>
              <a:ext cx="12192000" cy="6857998"/>
            </a:xfrm>
            <a:custGeom>
              <a:avLst/>
              <a:gdLst>
                <a:gd name="connsiteX0" fmla="*/ 1733550 w 12192000"/>
                <a:gd name="connsiteY0" fmla="*/ 2120900 h 6857998"/>
                <a:gd name="connsiteX1" fmla="*/ 1733550 w 12192000"/>
                <a:gd name="connsiteY1" fmla="*/ 5295900 h 6857998"/>
                <a:gd name="connsiteX2" fmla="*/ 10344150 w 12192000"/>
                <a:gd name="connsiteY2" fmla="*/ 5295900 h 6857998"/>
                <a:gd name="connsiteX3" fmla="*/ 10344150 w 12192000"/>
                <a:gd name="connsiteY3" fmla="*/ 2120900 h 6857998"/>
                <a:gd name="connsiteX4" fmla="*/ 0 w 12192000"/>
                <a:gd name="connsiteY4" fmla="*/ 0 h 6857998"/>
                <a:gd name="connsiteX5" fmla="*/ 12192000 w 12192000"/>
                <a:gd name="connsiteY5" fmla="*/ 0 h 6857998"/>
                <a:gd name="connsiteX6" fmla="*/ 12192000 w 12192000"/>
                <a:gd name="connsiteY6" fmla="*/ 6857998 h 6857998"/>
                <a:gd name="connsiteX7" fmla="*/ 0 w 12192000"/>
                <a:gd name="connsiteY7" fmla="*/ 6857998 h 68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7998">
                  <a:moveTo>
                    <a:pt x="1733550" y="2120900"/>
                  </a:moveTo>
                  <a:lnTo>
                    <a:pt x="1733550" y="5295900"/>
                  </a:lnTo>
                  <a:lnTo>
                    <a:pt x="10344150" y="5295900"/>
                  </a:lnTo>
                  <a:lnTo>
                    <a:pt x="10344150" y="21209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7998"/>
                  </a:lnTo>
                  <a:lnTo>
                    <a:pt x="0" y="685799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966BEB-B75F-410F-B5EE-95B144ED6A98}"/>
                </a:ext>
              </a:extLst>
            </p:cNvPr>
            <p:cNvGrpSpPr/>
            <p:nvPr/>
          </p:nvGrpSpPr>
          <p:grpSpPr>
            <a:xfrm>
              <a:off x="822326" y="1130301"/>
              <a:ext cx="7802562" cy="742950"/>
              <a:chOff x="822326" y="1130301"/>
              <a:chExt cx="7802562" cy="742950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DD181D0-A7FA-4928-91CA-B202D07CD5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81225" y="1144588"/>
                <a:ext cx="690562" cy="701675"/>
              </a:xfrm>
              <a:custGeom>
                <a:avLst/>
                <a:gdLst>
                  <a:gd name="T0" fmla="*/ 264 w 863"/>
                  <a:gd name="T1" fmla="*/ 5 h 878"/>
                  <a:gd name="T2" fmla="*/ 494 w 863"/>
                  <a:gd name="T3" fmla="*/ 5 h 878"/>
                  <a:gd name="T4" fmla="*/ 645 w 863"/>
                  <a:gd name="T5" fmla="*/ 13 h 878"/>
                  <a:gd name="T6" fmla="*/ 832 w 863"/>
                  <a:gd name="T7" fmla="*/ 161 h 878"/>
                  <a:gd name="T8" fmla="*/ 842 w 863"/>
                  <a:gd name="T9" fmla="*/ 426 h 878"/>
                  <a:gd name="T10" fmla="*/ 833 w 863"/>
                  <a:gd name="T11" fmla="*/ 466 h 878"/>
                  <a:gd name="T12" fmla="*/ 676 w 863"/>
                  <a:gd name="T13" fmla="*/ 605 h 878"/>
                  <a:gd name="T14" fmla="*/ 583 w 863"/>
                  <a:gd name="T15" fmla="*/ 616 h 878"/>
                  <a:gd name="T16" fmla="*/ 567 w 863"/>
                  <a:gd name="T17" fmla="*/ 623 h 878"/>
                  <a:gd name="T18" fmla="*/ 575 w 863"/>
                  <a:gd name="T19" fmla="*/ 638 h 878"/>
                  <a:gd name="T20" fmla="*/ 764 w 863"/>
                  <a:gd name="T21" fmla="*/ 844 h 878"/>
                  <a:gd name="T22" fmla="*/ 771 w 863"/>
                  <a:gd name="T23" fmla="*/ 861 h 878"/>
                  <a:gd name="T24" fmla="*/ 755 w 863"/>
                  <a:gd name="T25" fmla="*/ 866 h 878"/>
                  <a:gd name="T26" fmla="*/ 537 w 863"/>
                  <a:gd name="T27" fmla="*/ 875 h 878"/>
                  <a:gd name="T28" fmla="*/ 507 w 863"/>
                  <a:gd name="T29" fmla="*/ 876 h 878"/>
                  <a:gd name="T30" fmla="*/ 475 w 863"/>
                  <a:gd name="T31" fmla="*/ 858 h 878"/>
                  <a:gd name="T32" fmla="*/ 420 w 863"/>
                  <a:gd name="T33" fmla="*/ 758 h 878"/>
                  <a:gd name="T34" fmla="*/ 337 w 863"/>
                  <a:gd name="T35" fmla="*/ 610 h 878"/>
                  <a:gd name="T36" fmla="*/ 311 w 863"/>
                  <a:gd name="T37" fmla="*/ 599 h 878"/>
                  <a:gd name="T38" fmla="*/ 269 w 863"/>
                  <a:gd name="T39" fmla="*/ 604 h 878"/>
                  <a:gd name="T40" fmla="*/ 245 w 863"/>
                  <a:gd name="T41" fmla="*/ 630 h 878"/>
                  <a:gd name="T42" fmla="*/ 240 w 863"/>
                  <a:gd name="T43" fmla="*/ 826 h 878"/>
                  <a:gd name="T44" fmla="*/ 206 w 863"/>
                  <a:gd name="T45" fmla="*/ 862 h 878"/>
                  <a:gd name="T46" fmla="*/ 87 w 863"/>
                  <a:gd name="T47" fmla="*/ 868 h 878"/>
                  <a:gd name="T48" fmla="*/ 63 w 863"/>
                  <a:gd name="T49" fmla="*/ 845 h 878"/>
                  <a:gd name="T50" fmla="*/ 37 w 863"/>
                  <a:gd name="T51" fmla="*/ 510 h 878"/>
                  <a:gd name="T52" fmla="*/ 16 w 863"/>
                  <a:gd name="T53" fmla="*/ 203 h 878"/>
                  <a:gd name="T54" fmla="*/ 5 w 863"/>
                  <a:gd name="T55" fmla="*/ 62 h 878"/>
                  <a:gd name="T56" fmla="*/ 3 w 863"/>
                  <a:gd name="T57" fmla="*/ 40 h 878"/>
                  <a:gd name="T58" fmla="*/ 40 w 863"/>
                  <a:gd name="T59" fmla="*/ 0 h 878"/>
                  <a:gd name="T60" fmla="*/ 264 w 863"/>
                  <a:gd name="T61" fmla="*/ 0 h 878"/>
                  <a:gd name="T62" fmla="*/ 264 w 863"/>
                  <a:gd name="T63" fmla="*/ 5 h 878"/>
                  <a:gd name="T64" fmla="*/ 635 w 863"/>
                  <a:gd name="T65" fmla="*/ 463 h 878"/>
                  <a:gd name="T66" fmla="*/ 635 w 863"/>
                  <a:gd name="T67" fmla="*/ 464 h 878"/>
                  <a:gd name="T68" fmla="*/ 657 w 863"/>
                  <a:gd name="T69" fmla="*/ 464 h 878"/>
                  <a:gd name="T70" fmla="*/ 716 w 863"/>
                  <a:gd name="T71" fmla="*/ 409 h 878"/>
                  <a:gd name="T72" fmla="*/ 667 w 863"/>
                  <a:gd name="T73" fmla="*/ 355 h 878"/>
                  <a:gd name="T74" fmla="*/ 597 w 863"/>
                  <a:gd name="T75" fmla="*/ 355 h 878"/>
                  <a:gd name="T76" fmla="*/ 174 w 863"/>
                  <a:gd name="T77" fmla="*/ 368 h 878"/>
                  <a:gd name="T78" fmla="*/ 139 w 863"/>
                  <a:gd name="T79" fmla="*/ 408 h 878"/>
                  <a:gd name="T80" fmla="*/ 140 w 863"/>
                  <a:gd name="T81" fmla="*/ 422 h 878"/>
                  <a:gd name="T82" fmla="*/ 165 w 863"/>
                  <a:gd name="T83" fmla="*/ 445 h 878"/>
                  <a:gd name="T84" fmla="*/ 284 w 863"/>
                  <a:gd name="T85" fmla="*/ 449 h 878"/>
                  <a:gd name="T86" fmla="*/ 635 w 863"/>
                  <a:gd name="T87" fmla="*/ 463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63" h="878">
                    <a:moveTo>
                      <a:pt x="264" y="5"/>
                    </a:moveTo>
                    <a:cubicBezTo>
                      <a:pt x="340" y="5"/>
                      <a:pt x="417" y="4"/>
                      <a:pt x="494" y="5"/>
                    </a:cubicBezTo>
                    <a:cubicBezTo>
                      <a:pt x="544" y="6"/>
                      <a:pt x="596" y="4"/>
                      <a:pt x="645" y="13"/>
                    </a:cubicBezTo>
                    <a:cubicBezTo>
                      <a:pt x="732" y="29"/>
                      <a:pt x="801" y="72"/>
                      <a:pt x="832" y="161"/>
                    </a:cubicBezTo>
                    <a:cubicBezTo>
                      <a:pt x="863" y="248"/>
                      <a:pt x="854" y="337"/>
                      <a:pt x="842" y="426"/>
                    </a:cubicBezTo>
                    <a:cubicBezTo>
                      <a:pt x="841" y="439"/>
                      <a:pt x="838" y="453"/>
                      <a:pt x="833" y="466"/>
                    </a:cubicBezTo>
                    <a:cubicBezTo>
                      <a:pt x="807" y="542"/>
                      <a:pt x="751" y="586"/>
                      <a:pt x="676" y="605"/>
                    </a:cubicBezTo>
                    <a:cubicBezTo>
                      <a:pt x="646" y="613"/>
                      <a:pt x="614" y="613"/>
                      <a:pt x="583" y="616"/>
                    </a:cubicBezTo>
                    <a:cubicBezTo>
                      <a:pt x="578" y="617"/>
                      <a:pt x="573" y="621"/>
                      <a:pt x="567" y="623"/>
                    </a:cubicBezTo>
                    <a:cubicBezTo>
                      <a:pt x="570" y="628"/>
                      <a:pt x="571" y="634"/>
                      <a:pt x="575" y="638"/>
                    </a:cubicBezTo>
                    <a:cubicBezTo>
                      <a:pt x="638" y="707"/>
                      <a:pt x="701" y="775"/>
                      <a:pt x="764" y="844"/>
                    </a:cubicBezTo>
                    <a:cubicBezTo>
                      <a:pt x="767" y="849"/>
                      <a:pt x="769" y="856"/>
                      <a:pt x="771" y="861"/>
                    </a:cubicBezTo>
                    <a:cubicBezTo>
                      <a:pt x="766" y="863"/>
                      <a:pt x="760" y="865"/>
                      <a:pt x="755" y="866"/>
                    </a:cubicBezTo>
                    <a:cubicBezTo>
                      <a:pt x="682" y="869"/>
                      <a:pt x="610" y="872"/>
                      <a:pt x="537" y="875"/>
                    </a:cubicBezTo>
                    <a:cubicBezTo>
                      <a:pt x="527" y="876"/>
                      <a:pt x="517" y="875"/>
                      <a:pt x="507" y="876"/>
                    </a:cubicBezTo>
                    <a:cubicBezTo>
                      <a:pt x="492" y="878"/>
                      <a:pt x="482" y="871"/>
                      <a:pt x="475" y="858"/>
                    </a:cubicBezTo>
                    <a:cubicBezTo>
                      <a:pt x="457" y="825"/>
                      <a:pt x="439" y="792"/>
                      <a:pt x="420" y="758"/>
                    </a:cubicBezTo>
                    <a:cubicBezTo>
                      <a:pt x="393" y="709"/>
                      <a:pt x="366" y="659"/>
                      <a:pt x="337" y="610"/>
                    </a:cubicBezTo>
                    <a:cubicBezTo>
                      <a:pt x="333" y="604"/>
                      <a:pt x="320" y="599"/>
                      <a:pt x="311" y="599"/>
                    </a:cubicBezTo>
                    <a:cubicBezTo>
                      <a:pt x="297" y="598"/>
                      <a:pt x="283" y="603"/>
                      <a:pt x="269" y="604"/>
                    </a:cubicBezTo>
                    <a:cubicBezTo>
                      <a:pt x="252" y="605"/>
                      <a:pt x="245" y="613"/>
                      <a:pt x="245" y="630"/>
                    </a:cubicBezTo>
                    <a:cubicBezTo>
                      <a:pt x="244" y="696"/>
                      <a:pt x="241" y="761"/>
                      <a:pt x="240" y="826"/>
                    </a:cubicBezTo>
                    <a:cubicBezTo>
                      <a:pt x="239" y="858"/>
                      <a:pt x="237" y="860"/>
                      <a:pt x="206" y="862"/>
                    </a:cubicBezTo>
                    <a:cubicBezTo>
                      <a:pt x="166" y="864"/>
                      <a:pt x="127" y="866"/>
                      <a:pt x="87" y="868"/>
                    </a:cubicBezTo>
                    <a:cubicBezTo>
                      <a:pt x="70" y="869"/>
                      <a:pt x="64" y="862"/>
                      <a:pt x="63" y="845"/>
                    </a:cubicBezTo>
                    <a:cubicBezTo>
                      <a:pt x="55" y="733"/>
                      <a:pt x="45" y="622"/>
                      <a:pt x="37" y="510"/>
                    </a:cubicBezTo>
                    <a:cubicBezTo>
                      <a:pt x="29" y="408"/>
                      <a:pt x="23" y="306"/>
                      <a:pt x="16" y="203"/>
                    </a:cubicBezTo>
                    <a:cubicBezTo>
                      <a:pt x="12" y="156"/>
                      <a:pt x="8" y="109"/>
                      <a:pt x="5" y="62"/>
                    </a:cubicBezTo>
                    <a:cubicBezTo>
                      <a:pt x="4" y="55"/>
                      <a:pt x="3" y="47"/>
                      <a:pt x="3" y="40"/>
                    </a:cubicBezTo>
                    <a:cubicBezTo>
                      <a:pt x="0" y="0"/>
                      <a:pt x="0" y="0"/>
                      <a:pt x="40" y="0"/>
                    </a:cubicBezTo>
                    <a:cubicBezTo>
                      <a:pt x="115" y="0"/>
                      <a:pt x="189" y="0"/>
                      <a:pt x="264" y="0"/>
                    </a:cubicBezTo>
                    <a:cubicBezTo>
                      <a:pt x="264" y="2"/>
                      <a:pt x="264" y="3"/>
                      <a:pt x="264" y="5"/>
                    </a:cubicBezTo>
                    <a:close/>
                    <a:moveTo>
                      <a:pt x="635" y="463"/>
                    </a:moveTo>
                    <a:cubicBezTo>
                      <a:pt x="635" y="464"/>
                      <a:pt x="635" y="464"/>
                      <a:pt x="635" y="464"/>
                    </a:cubicBezTo>
                    <a:cubicBezTo>
                      <a:pt x="643" y="464"/>
                      <a:pt x="650" y="464"/>
                      <a:pt x="657" y="464"/>
                    </a:cubicBezTo>
                    <a:cubicBezTo>
                      <a:pt x="686" y="464"/>
                      <a:pt x="715" y="437"/>
                      <a:pt x="716" y="409"/>
                    </a:cubicBezTo>
                    <a:cubicBezTo>
                      <a:pt x="718" y="379"/>
                      <a:pt x="700" y="358"/>
                      <a:pt x="667" y="355"/>
                    </a:cubicBezTo>
                    <a:cubicBezTo>
                      <a:pt x="644" y="353"/>
                      <a:pt x="620" y="354"/>
                      <a:pt x="597" y="355"/>
                    </a:cubicBezTo>
                    <a:cubicBezTo>
                      <a:pt x="456" y="359"/>
                      <a:pt x="315" y="363"/>
                      <a:pt x="174" y="368"/>
                    </a:cubicBezTo>
                    <a:cubicBezTo>
                      <a:pt x="134" y="369"/>
                      <a:pt x="134" y="369"/>
                      <a:pt x="139" y="408"/>
                    </a:cubicBezTo>
                    <a:cubicBezTo>
                      <a:pt x="140" y="413"/>
                      <a:pt x="140" y="418"/>
                      <a:pt x="140" y="422"/>
                    </a:cubicBezTo>
                    <a:cubicBezTo>
                      <a:pt x="141" y="437"/>
                      <a:pt x="148" y="444"/>
                      <a:pt x="165" y="445"/>
                    </a:cubicBezTo>
                    <a:cubicBezTo>
                      <a:pt x="204" y="445"/>
                      <a:pt x="244" y="448"/>
                      <a:pt x="284" y="449"/>
                    </a:cubicBezTo>
                    <a:cubicBezTo>
                      <a:pt x="401" y="454"/>
                      <a:pt x="518" y="459"/>
                      <a:pt x="635" y="4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37F625E-9937-446E-B64E-08293A468E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5438" y="1144588"/>
                <a:ext cx="687387" cy="700088"/>
              </a:xfrm>
              <a:custGeom>
                <a:avLst/>
                <a:gdLst>
                  <a:gd name="T0" fmla="*/ 562 w 858"/>
                  <a:gd name="T1" fmla="*/ 619 h 876"/>
                  <a:gd name="T2" fmla="*/ 596 w 858"/>
                  <a:gd name="T3" fmla="*/ 660 h 876"/>
                  <a:gd name="T4" fmla="*/ 766 w 858"/>
                  <a:gd name="T5" fmla="*/ 846 h 876"/>
                  <a:gd name="T6" fmla="*/ 771 w 858"/>
                  <a:gd name="T7" fmla="*/ 857 h 876"/>
                  <a:gd name="T8" fmla="*/ 756 w 858"/>
                  <a:gd name="T9" fmla="*/ 864 h 876"/>
                  <a:gd name="T10" fmla="*/ 606 w 858"/>
                  <a:gd name="T11" fmla="*/ 872 h 876"/>
                  <a:gd name="T12" fmla="*/ 502 w 858"/>
                  <a:gd name="T13" fmla="*/ 875 h 876"/>
                  <a:gd name="T14" fmla="*/ 478 w 858"/>
                  <a:gd name="T15" fmla="*/ 861 h 876"/>
                  <a:gd name="T16" fmla="*/ 348 w 858"/>
                  <a:gd name="T17" fmla="*/ 628 h 876"/>
                  <a:gd name="T18" fmla="*/ 291 w 858"/>
                  <a:gd name="T19" fmla="*/ 600 h 876"/>
                  <a:gd name="T20" fmla="*/ 244 w 858"/>
                  <a:gd name="T21" fmla="*/ 652 h 876"/>
                  <a:gd name="T22" fmla="*/ 241 w 858"/>
                  <a:gd name="T23" fmla="*/ 830 h 876"/>
                  <a:gd name="T24" fmla="*/ 206 w 858"/>
                  <a:gd name="T25" fmla="*/ 861 h 876"/>
                  <a:gd name="T26" fmla="*/ 92 w 858"/>
                  <a:gd name="T27" fmla="*/ 868 h 876"/>
                  <a:gd name="T28" fmla="*/ 62 w 858"/>
                  <a:gd name="T29" fmla="*/ 838 h 876"/>
                  <a:gd name="T30" fmla="*/ 41 w 858"/>
                  <a:gd name="T31" fmla="*/ 543 h 876"/>
                  <a:gd name="T32" fmla="*/ 19 w 858"/>
                  <a:gd name="T33" fmla="*/ 249 h 876"/>
                  <a:gd name="T34" fmla="*/ 2 w 858"/>
                  <a:gd name="T35" fmla="*/ 22 h 876"/>
                  <a:gd name="T36" fmla="*/ 23 w 858"/>
                  <a:gd name="T37" fmla="*/ 0 h 876"/>
                  <a:gd name="T38" fmla="*/ 250 w 858"/>
                  <a:gd name="T39" fmla="*/ 3 h 876"/>
                  <a:gd name="T40" fmla="*/ 600 w 858"/>
                  <a:gd name="T41" fmla="*/ 9 h 876"/>
                  <a:gd name="T42" fmla="*/ 765 w 858"/>
                  <a:gd name="T43" fmla="*/ 65 h 876"/>
                  <a:gd name="T44" fmla="*/ 841 w 858"/>
                  <a:gd name="T45" fmla="*/ 187 h 876"/>
                  <a:gd name="T46" fmla="*/ 847 w 858"/>
                  <a:gd name="T47" fmla="*/ 398 h 876"/>
                  <a:gd name="T48" fmla="*/ 785 w 858"/>
                  <a:gd name="T49" fmla="*/ 545 h 876"/>
                  <a:gd name="T50" fmla="*/ 612 w 858"/>
                  <a:gd name="T51" fmla="*/ 615 h 876"/>
                  <a:gd name="T52" fmla="*/ 562 w 858"/>
                  <a:gd name="T53" fmla="*/ 619 h 876"/>
                  <a:gd name="T54" fmla="*/ 390 w 858"/>
                  <a:gd name="T55" fmla="*/ 361 h 876"/>
                  <a:gd name="T56" fmla="*/ 390 w 858"/>
                  <a:gd name="T57" fmla="*/ 363 h 876"/>
                  <a:gd name="T58" fmla="*/ 290 w 858"/>
                  <a:gd name="T59" fmla="*/ 363 h 876"/>
                  <a:gd name="T60" fmla="*/ 190 w 858"/>
                  <a:gd name="T61" fmla="*/ 368 h 876"/>
                  <a:gd name="T62" fmla="*/ 142 w 858"/>
                  <a:gd name="T63" fmla="*/ 426 h 876"/>
                  <a:gd name="T64" fmla="*/ 161 w 858"/>
                  <a:gd name="T65" fmla="*/ 444 h 876"/>
                  <a:gd name="T66" fmla="*/ 211 w 858"/>
                  <a:gd name="T67" fmla="*/ 445 h 876"/>
                  <a:gd name="T68" fmla="*/ 646 w 858"/>
                  <a:gd name="T69" fmla="*/ 464 h 876"/>
                  <a:gd name="T70" fmla="*/ 684 w 858"/>
                  <a:gd name="T71" fmla="*/ 456 h 876"/>
                  <a:gd name="T72" fmla="*/ 713 w 858"/>
                  <a:gd name="T73" fmla="*/ 385 h 876"/>
                  <a:gd name="T74" fmla="*/ 663 w 858"/>
                  <a:gd name="T75" fmla="*/ 355 h 876"/>
                  <a:gd name="T76" fmla="*/ 579 w 858"/>
                  <a:gd name="T77" fmla="*/ 354 h 876"/>
                  <a:gd name="T78" fmla="*/ 390 w 858"/>
                  <a:gd name="T79" fmla="*/ 361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58" h="876">
                    <a:moveTo>
                      <a:pt x="562" y="619"/>
                    </a:moveTo>
                    <a:cubicBezTo>
                      <a:pt x="577" y="636"/>
                      <a:pt x="586" y="649"/>
                      <a:pt x="596" y="660"/>
                    </a:cubicBezTo>
                    <a:cubicBezTo>
                      <a:pt x="653" y="722"/>
                      <a:pt x="710" y="784"/>
                      <a:pt x="766" y="846"/>
                    </a:cubicBezTo>
                    <a:cubicBezTo>
                      <a:pt x="769" y="849"/>
                      <a:pt x="772" y="857"/>
                      <a:pt x="771" y="857"/>
                    </a:cubicBezTo>
                    <a:cubicBezTo>
                      <a:pt x="767" y="861"/>
                      <a:pt x="761" y="864"/>
                      <a:pt x="756" y="864"/>
                    </a:cubicBezTo>
                    <a:cubicBezTo>
                      <a:pt x="706" y="867"/>
                      <a:pt x="656" y="870"/>
                      <a:pt x="606" y="872"/>
                    </a:cubicBezTo>
                    <a:cubicBezTo>
                      <a:pt x="572" y="874"/>
                      <a:pt x="537" y="876"/>
                      <a:pt x="502" y="875"/>
                    </a:cubicBezTo>
                    <a:cubicBezTo>
                      <a:pt x="494" y="875"/>
                      <a:pt x="482" y="869"/>
                      <a:pt x="478" y="861"/>
                    </a:cubicBezTo>
                    <a:cubicBezTo>
                      <a:pt x="433" y="784"/>
                      <a:pt x="388" y="707"/>
                      <a:pt x="348" y="628"/>
                    </a:cubicBezTo>
                    <a:cubicBezTo>
                      <a:pt x="333" y="600"/>
                      <a:pt x="316" y="596"/>
                      <a:pt x="291" y="600"/>
                    </a:cubicBezTo>
                    <a:cubicBezTo>
                      <a:pt x="251" y="607"/>
                      <a:pt x="243" y="593"/>
                      <a:pt x="244" y="652"/>
                    </a:cubicBezTo>
                    <a:cubicBezTo>
                      <a:pt x="245" y="712"/>
                      <a:pt x="242" y="771"/>
                      <a:pt x="241" y="830"/>
                    </a:cubicBezTo>
                    <a:cubicBezTo>
                      <a:pt x="241" y="858"/>
                      <a:pt x="234" y="861"/>
                      <a:pt x="206" y="861"/>
                    </a:cubicBezTo>
                    <a:cubicBezTo>
                      <a:pt x="168" y="861"/>
                      <a:pt x="130" y="866"/>
                      <a:pt x="92" y="868"/>
                    </a:cubicBezTo>
                    <a:cubicBezTo>
                      <a:pt x="63" y="869"/>
                      <a:pt x="64" y="868"/>
                      <a:pt x="62" y="838"/>
                    </a:cubicBezTo>
                    <a:cubicBezTo>
                      <a:pt x="55" y="740"/>
                      <a:pt x="48" y="642"/>
                      <a:pt x="41" y="543"/>
                    </a:cubicBezTo>
                    <a:cubicBezTo>
                      <a:pt x="34" y="445"/>
                      <a:pt x="26" y="347"/>
                      <a:pt x="19" y="249"/>
                    </a:cubicBezTo>
                    <a:cubicBezTo>
                      <a:pt x="14" y="173"/>
                      <a:pt x="9" y="97"/>
                      <a:pt x="2" y="22"/>
                    </a:cubicBezTo>
                    <a:cubicBezTo>
                      <a:pt x="0" y="3"/>
                      <a:pt x="7" y="0"/>
                      <a:pt x="23" y="0"/>
                    </a:cubicBezTo>
                    <a:cubicBezTo>
                      <a:pt x="99" y="1"/>
                      <a:pt x="175" y="2"/>
                      <a:pt x="250" y="3"/>
                    </a:cubicBezTo>
                    <a:cubicBezTo>
                      <a:pt x="367" y="5"/>
                      <a:pt x="483" y="7"/>
                      <a:pt x="600" y="9"/>
                    </a:cubicBezTo>
                    <a:cubicBezTo>
                      <a:pt x="661" y="10"/>
                      <a:pt x="717" y="27"/>
                      <a:pt x="765" y="65"/>
                    </a:cubicBezTo>
                    <a:cubicBezTo>
                      <a:pt x="804" y="96"/>
                      <a:pt x="829" y="137"/>
                      <a:pt x="841" y="187"/>
                    </a:cubicBezTo>
                    <a:cubicBezTo>
                      <a:pt x="858" y="258"/>
                      <a:pt x="856" y="328"/>
                      <a:pt x="847" y="398"/>
                    </a:cubicBezTo>
                    <a:cubicBezTo>
                      <a:pt x="840" y="452"/>
                      <a:pt x="828" y="505"/>
                      <a:pt x="785" y="545"/>
                    </a:cubicBezTo>
                    <a:cubicBezTo>
                      <a:pt x="736" y="591"/>
                      <a:pt x="678" y="612"/>
                      <a:pt x="612" y="615"/>
                    </a:cubicBezTo>
                    <a:cubicBezTo>
                      <a:pt x="598" y="616"/>
                      <a:pt x="583" y="618"/>
                      <a:pt x="562" y="619"/>
                    </a:cubicBezTo>
                    <a:close/>
                    <a:moveTo>
                      <a:pt x="390" y="361"/>
                    </a:moveTo>
                    <a:cubicBezTo>
                      <a:pt x="390" y="362"/>
                      <a:pt x="390" y="362"/>
                      <a:pt x="390" y="363"/>
                    </a:cubicBezTo>
                    <a:cubicBezTo>
                      <a:pt x="357" y="363"/>
                      <a:pt x="323" y="362"/>
                      <a:pt x="290" y="363"/>
                    </a:cubicBezTo>
                    <a:cubicBezTo>
                      <a:pt x="257" y="364"/>
                      <a:pt x="224" y="367"/>
                      <a:pt x="190" y="368"/>
                    </a:cubicBezTo>
                    <a:cubicBezTo>
                      <a:pt x="132" y="369"/>
                      <a:pt x="133" y="369"/>
                      <a:pt x="142" y="426"/>
                    </a:cubicBezTo>
                    <a:cubicBezTo>
                      <a:pt x="144" y="439"/>
                      <a:pt x="150" y="444"/>
                      <a:pt x="161" y="444"/>
                    </a:cubicBezTo>
                    <a:cubicBezTo>
                      <a:pt x="178" y="445"/>
                      <a:pt x="195" y="445"/>
                      <a:pt x="211" y="445"/>
                    </a:cubicBezTo>
                    <a:cubicBezTo>
                      <a:pt x="356" y="451"/>
                      <a:pt x="501" y="458"/>
                      <a:pt x="646" y="464"/>
                    </a:cubicBezTo>
                    <a:cubicBezTo>
                      <a:pt x="659" y="464"/>
                      <a:pt x="673" y="461"/>
                      <a:pt x="684" y="456"/>
                    </a:cubicBezTo>
                    <a:cubicBezTo>
                      <a:pt x="708" y="445"/>
                      <a:pt x="720" y="413"/>
                      <a:pt x="713" y="385"/>
                    </a:cubicBezTo>
                    <a:cubicBezTo>
                      <a:pt x="708" y="366"/>
                      <a:pt x="692" y="356"/>
                      <a:pt x="663" y="355"/>
                    </a:cubicBezTo>
                    <a:cubicBezTo>
                      <a:pt x="635" y="354"/>
                      <a:pt x="607" y="353"/>
                      <a:pt x="579" y="354"/>
                    </a:cubicBezTo>
                    <a:cubicBezTo>
                      <a:pt x="516" y="356"/>
                      <a:pt x="453" y="359"/>
                      <a:pt x="390" y="3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E69B6F5-211F-4C9E-BA79-7D91E77C3A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2813" y="1176338"/>
                <a:ext cx="639762" cy="682625"/>
              </a:xfrm>
              <a:custGeom>
                <a:avLst/>
                <a:gdLst>
                  <a:gd name="T0" fmla="*/ 396 w 799"/>
                  <a:gd name="T1" fmla="*/ 375 h 856"/>
                  <a:gd name="T2" fmla="*/ 563 w 799"/>
                  <a:gd name="T3" fmla="*/ 375 h 856"/>
                  <a:gd name="T4" fmla="*/ 641 w 799"/>
                  <a:gd name="T5" fmla="*/ 413 h 856"/>
                  <a:gd name="T6" fmla="*/ 655 w 799"/>
                  <a:gd name="T7" fmla="*/ 423 h 856"/>
                  <a:gd name="T8" fmla="*/ 662 w 799"/>
                  <a:gd name="T9" fmla="*/ 407 h 856"/>
                  <a:gd name="T10" fmla="*/ 651 w 799"/>
                  <a:gd name="T11" fmla="*/ 334 h 856"/>
                  <a:gd name="T12" fmla="*/ 572 w 799"/>
                  <a:gd name="T13" fmla="*/ 298 h 856"/>
                  <a:gd name="T14" fmla="*/ 391 w 799"/>
                  <a:gd name="T15" fmla="*/ 309 h 856"/>
                  <a:gd name="T16" fmla="*/ 120 w 799"/>
                  <a:gd name="T17" fmla="*/ 324 h 856"/>
                  <a:gd name="T18" fmla="*/ 96 w 799"/>
                  <a:gd name="T19" fmla="*/ 326 h 856"/>
                  <a:gd name="T20" fmla="*/ 67 w 799"/>
                  <a:gd name="T21" fmla="*/ 300 h 856"/>
                  <a:gd name="T22" fmla="*/ 65 w 799"/>
                  <a:gd name="T23" fmla="*/ 52 h 856"/>
                  <a:gd name="T24" fmla="*/ 96 w 799"/>
                  <a:gd name="T25" fmla="*/ 18 h 856"/>
                  <a:gd name="T26" fmla="*/ 298 w 799"/>
                  <a:gd name="T27" fmla="*/ 9 h 856"/>
                  <a:gd name="T28" fmla="*/ 557 w 799"/>
                  <a:gd name="T29" fmla="*/ 1 h 856"/>
                  <a:gd name="T30" fmla="*/ 742 w 799"/>
                  <a:gd name="T31" fmla="*/ 89 h 856"/>
                  <a:gd name="T32" fmla="*/ 789 w 799"/>
                  <a:gd name="T33" fmla="*/ 215 h 856"/>
                  <a:gd name="T34" fmla="*/ 792 w 799"/>
                  <a:gd name="T35" fmla="*/ 368 h 856"/>
                  <a:gd name="T36" fmla="*/ 782 w 799"/>
                  <a:gd name="T37" fmla="*/ 730 h 856"/>
                  <a:gd name="T38" fmla="*/ 795 w 799"/>
                  <a:gd name="T39" fmla="*/ 800 h 856"/>
                  <a:gd name="T40" fmla="*/ 779 w 799"/>
                  <a:gd name="T41" fmla="*/ 821 h 856"/>
                  <a:gd name="T42" fmla="*/ 708 w 799"/>
                  <a:gd name="T43" fmla="*/ 813 h 856"/>
                  <a:gd name="T44" fmla="*/ 653 w 799"/>
                  <a:gd name="T45" fmla="*/ 780 h 856"/>
                  <a:gd name="T46" fmla="*/ 625 w 799"/>
                  <a:gd name="T47" fmla="*/ 780 h 856"/>
                  <a:gd name="T48" fmla="*/ 448 w 799"/>
                  <a:gd name="T49" fmla="*/ 845 h 856"/>
                  <a:gd name="T50" fmla="*/ 300 w 799"/>
                  <a:gd name="T51" fmla="*/ 833 h 856"/>
                  <a:gd name="T52" fmla="*/ 127 w 799"/>
                  <a:gd name="T53" fmla="*/ 793 h 856"/>
                  <a:gd name="T54" fmla="*/ 37 w 799"/>
                  <a:gd name="T55" fmla="*/ 702 h 856"/>
                  <a:gd name="T56" fmla="*/ 32 w 799"/>
                  <a:gd name="T57" fmla="*/ 478 h 856"/>
                  <a:gd name="T58" fmla="*/ 115 w 799"/>
                  <a:gd name="T59" fmla="*/ 398 h 856"/>
                  <a:gd name="T60" fmla="*/ 250 w 799"/>
                  <a:gd name="T61" fmla="*/ 367 h 856"/>
                  <a:gd name="T62" fmla="*/ 396 w 799"/>
                  <a:gd name="T63" fmla="*/ 367 h 856"/>
                  <a:gd name="T64" fmla="*/ 396 w 799"/>
                  <a:gd name="T65" fmla="*/ 375 h 856"/>
                  <a:gd name="T66" fmla="*/ 467 w 799"/>
                  <a:gd name="T67" fmla="*/ 621 h 856"/>
                  <a:gd name="T68" fmla="*/ 467 w 799"/>
                  <a:gd name="T69" fmla="*/ 623 h 856"/>
                  <a:gd name="T70" fmla="*/ 612 w 799"/>
                  <a:gd name="T71" fmla="*/ 623 h 856"/>
                  <a:gd name="T72" fmla="*/ 641 w 799"/>
                  <a:gd name="T73" fmla="*/ 604 h 856"/>
                  <a:gd name="T74" fmla="*/ 641 w 799"/>
                  <a:gd name="T75" fmla="*/ 533 h 856"/>
                  <a:gd name="T76" fmla="*/ 606 w 799"/>
                  <a:gd name="T77" fmla="*/ 505 h 856"/>
                  <a:gd name="T78" fmla="*/ 301 w 799"/>
                  <a:gd name="T79" fmla="*/ 496 h 856"/>
                  <a:gd name="T80" fmla="*/ 259 w 799"/>
                  <a:gd name="T81" fmla="*/ 524 h 856"/>
                  <a:gd name="T82" fmla="*/ 253 w 799"/>
                  <a:gd name="T83" fmla="*/ 561 h 856"/>
                  <a:gd name="T84" fmla="*/ 303 w 799"/>
                  <a:gd name="T85" fmla="*/ 614 h 856"/>
                  <a:gd name="T86" fmla="*/ 467 w 799"/>
                  <a:gd name="T87" fmla="*/ 621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99" h="856">
                    <a:moveTo>
                      <a:pt x="396" y="375"/>
                    </a:moveTo>
                    <a:cubicBezTo>
                      <a:pt x="452" y="375"/>
                      <a:pt x="507" y="374"/>
                      <a:pt x="563" y="375"/>
                    </a:cubicBezTo>
                    <a:cubicBezTo>
                      <a:pt x="595" y="375"/>
                      <a:pt x="622" y="387"/>
                      <a:pt x="641" y="413"/>
                    </a:cubicBezTo>
                    <a:cubicBezTo>
                      <a:pt x="644" y="418"/>
                      <a:pt x="650" y="420"/>
                      <a:pt x="655" y="423"/>
                    </a:cubicBezTo>
                    <a:cubicBezTo>
                      <a:pt x="657" y="417"/>
                      <a:pt x="662" y="412"/>
                      <a:pt x="662" y="407"/>
                    </a:cubicBezTo>
                    <a:cubicBezTo>
                      <a:pt x="659" y="383"/>
                      <a:pt x="661" y="356"/>
                      <a:pt x="651" y="334"/>
                    </a:cubicBezTo>
                    <a:cubicBezTo>
                      <a:pt x="637" y="302"/>
                      <a:pt x="604" y="297"/>
                      <a:pt x="572" y="298"/>
                    </a:cubicBezTo>
                    <a:cubicBezTo>
                      <a:pt x="512" y="301"/>
                      <a:pt x="451" y="305"/>
                      <a:pt x="391" y="309"/>
                    </a:cubicBezTo>
                    <a:cubicBezTo>
                      <a:pt x="300" y="314"/>
                      <a:pt x="210" y="319"/>
                      <a:pt x="120" y="324"/>
                    </a:cubicBezTo>
                    <a:cubicBezTo>
                      <a:pt x="112" y="325"/>
                      <a:pt x="104" y="325"/>
                      <a:pt x="96" y="326"/>
                    </a:cubicBezTo>
                    <a:cubicBezTo>
                      <a:pt x="68" y="330"/>
                      <a:pt x="67" y="329"/>
                      <a:pt x="67" y="300"/>
                    </a:cubicBezTo>
                    <a:cubicBezTo>
                      <a:pt x="66" y="218"/>
                      <a:pt x="66" y="135"/>
                      <a:pt x="65" y="52"/>
                    </a:cubicBezTo>
                    <a:cubicBezTo>
                      <a:pt x="64" y="25"/>
                      <a:pt x="68" y="20"/>
                      <a:pt x="96" y="18"/>
                    </a:cubicBezTo>
                    <a:cubicBezTo>
                      <a:pt x="163" y="15"/>
                      <a:pt x="230" y="12"/>
                      <a:pt x="298" y="9"/>
                    </a:cubicBezTo>
                    <a:cubicBezTo>
                      <a:pt x="384" y="6"/>
                      <a:pt x="471" y="0"/>
                      <a:pt x="557" y="1"/>
                    </a:cubicBezTo>
                    <a:cubicBezTo>
                      <a:pt x="631" y="1"/>
                      <a:pt x="695" y="31"/>
                      <a:pt x="742" y="89"/>
                    </a:cubicBezTo>
                    <a:cubicBezTo>
                      <a:pt x="771" y="125"/>
                      <a:pt x="785" y="169"/>
                      <a:pt x="789" y="215"/>
                    </a:cubicBezTo>
                    <a:cubicBezTo>
                      <a:pt x="793" y="266"/>
                      <a:pt x="793" y="317"/>
                      <a:pt x="792" y="368"/>
                    </a:cubicBezTo>
                    <a:cubicBezTo>
                      <a:pt x="789" y="489"/>
                      <a:pt x="784" y="609"/>
                      <a:pt x="782" y="730"/>
                    </a:cubicBezTo>
                    <a:cubicBezTo>
                      <a:pt x="782" y="753"/>
                      <a:pt x="789" y="777"/>
                      <a:pt x="795" y="800"/>
                    </a:cubicBezTo>
                    <a:cubicBezTo>
                      <a:pt x="799" y="817"/>
                      <a:pt x="798" y="822"/>
                      <a:pt x="779" y="821"/>
                    </a:cubicBezTo>
                    <a:cubicBezTo>
                      <a:pt x="755" y="819"/>
                      <a:pt x="730" y="820"/>
                      <a:pt x="708" y="813"/>
                    </a:cubicBezTo>
                    <a:cubicBezTo>
                      <a:pt x="688" y="807"/>
                      <a:pt x="669" y="793"/>
                      <a:pt x="653" y="780"/>
                    </a:cubicBezTo>
                    <a:cubicBezTo>
                      <a:pt x="642" y="770"/>
                      <a:pt x="634" y="767"/>
                      <a:pt x="625" y="780"/>
                    </a:cubicBezTo>
                    <a:cubicBezTo>
                      <a:pt x="581" y="843"/>
                      <a:pt x="520" y="856"/>
                      <a:pt x="448" y="845"/>
                    </a:cubicBezTo>
                    <a:cubicBezTo>
                      <a:pt x="399" y="837"/>
                      <a:pt x="349" y="838"/>
                      <a:pt x="300" y="833"/>
                    </a:cubicBezTo>
                    <a:cubicBezTo>
                      <a:pt x="241" y="828"/>
                      <a:pt x="181" y="822"/>
                      <a:pt x="127" y="793"/>
                    </a:cubicBezTo>
                    <a:cubicBezTo>
                      <a:pt x="86" y="772"/>
                      <a:pt x="56" y="742"/>
                      <a:pt x="37" y="702"/>
                    </a:cubicBezTo>
                    <a:cubicBezTo>
                      <a:pt x="2" y="629"/>
                      <a:pt x="0" y="552"/>
                      <a:pt x="32" y="478"/>
                    </a:cubicBezTo>
                    <a:cubicBezTo>
                      <a:pt x="47" y="441"/>
                      <a:pt x="79" y="415"/>
                      <a:pt x="115" y="398"/>
                    </a:cubicBezTo>
                    <a:cubicBezTo>
                      <a:pt x="158" y="378"/>
                      <a:pt x="202" y="366"/>
                      <a:pt x="250" y="367"/>
                    </a:cubicBezTo>
                    <a:cubicBezTo>
                      <a:pt x="298" y="368"/>
                      <a:pt x="347" y="367"/>
                      <a:pt x="396" y="367"/>
                    </a:cubicBezTo>
                    <a:cubicBezTo>
                      <a:pt x="396" y="370"/>
                      <a:pt x="396" y="372"/>
                      <a:pt x="396" y="375"/>
                    </a:cubicBezTo>
                    <a:close/>
                    <a:moveTo>
                      <a:pt x="467" y="621"/>
                    </a:moveTo>
                    <a:cubicBezTo>
                      <a:pt x="467" y="621"/>
                      <a:pt x="467" y="622"/>
                      <a:pt x="467" y="623"/>
                    </a:cubicBezTo>
                    <a:cubicBezTo>
                      <a:pt x="515" y="623"/>
                      <a:pt x="564" y="622"/>
                      <a:pt x="612" y="623"/>
                    </a:cubicBezTo>
                    <a:cubicBezTo>
                      <a:pt x="627" y="623"/>
                      <a:pt x="639" y="619"/>
                      <a:pt x="641" y="604"/>
                    </a:cubicBezTo>
                    <a:cubicBezTo>
                      <a:pt x="643" y="580"/>
                      <a:pt x="644" y="556"/>
                      <a:pt x="641" y="533"/>
                    </a:cubicBezTo>
                    <a:cubicBezTo>
                      <a:pt x="639" y="516"/>
                      <a:pt x="625" y="506"/>
                      <a:pt x="606" y="505"/>
                    </a:cubicBezTo>
                    <a:cubicBezTo>
                      <a:pt x="505" y="502"/>
                      <a:pt x="403" y="500"/>
                      <a:pt x="301" y="496"/>
                    </a:cubicBezTo>
                    <a:cubicBezTo>
                      <a:pt x="278" y="495"/>
                      <a:pt x="265" y="504"/>
                      <a:pt x="259" y="524"/>
                    </a:cubicBezTo>
                    <a:cubicBezTo>
                      <a:pt x="256" y="536"/>
                      <a:pt x="253" y="549"/>
                      <a:pt x="253" y="561"/>
                    </a:cubicBezTo>
                    <a:cubicBezTo>
                      <a:pt x="253" y="596"/>
                      <a:pt x="268" y="613"/>
                      <a:pt x="303" y="614"/>
                    </a:cubicBezTo>
                    <a:cubicBezTo>
                      <a:pt x="357" y="617"/>
                      <a:pt x="412" y="618"/>
                      <a:pt x="467" y="6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862BFF3C-5F7D-48EE-8AF5-D9AB892666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3238" y="1150938"/>
                <a:ext cx="641350" cy="687388"/>
              </a:xfrm>
              <a:custGeom>
                <a:avLst/>
                <a:gdLst>
                  <a:gd name="T0" fmla="*/ 545 w 801"/>
                  <a:gd name="T1" fmla="*/ 854 h 860"/>
                  <a:gd name="T2" fmla="*/ 285 w 801"/>
                  <a:gd name="T3" fmla="*/ 853 h 860"/>
                  <a:gd name="T4" fmla="*/ 142 w 801"/>
                  <a:gd name="T5" fmla="*/ 816 h 860"/>
                  <a:gd name="T6" fmla="*/ 33 w 801"/>
                  <a:gd name="T7" fmla="*/ 632 h 860"/>
                  <a:gd name="T8" fmla="*/ 5 w 801"/>
                  <a:gd name="T9" fmla="*/ 303 h 860"/>
                  <a:gd name="T10" fmla="*/ 3 w 801"/>
                  <a:gd name="T11" fmla="*/ 208 h 860"/>
                  <a:gd name="T12" fmla="*/ 85 w 801"/>
                  <a:gd name="T13" fmla="*/ 65 h 860"/>
                  <a:gd name="T14" fmla="*/ 269 w 801"/>
                  <a:gd name="T15" fmla="*/ 10 h 860"/>
                  <a:gd name="T16" fmla="*/ 563 w 801"/>
                  <a:gd name="T17" fmla="*/ 5 h 860"/>
                  <a:gd name="T18" fmla="*/ 774 w 801"/>
                  <a:gd name="T19" fmla="*/ 178 h 860"/>
                  <a:gd name="T20" fmla="*/ 785 w 801"/>
                  <a:gd name="T21" fmla="*/ 387 h 860"/>
                  <a:gd name="T22" fmla="*/ 641 w 801"/>
                  <a:gd name="T23" fmla="*/ 556 h 860"/>
                  <a:gd name="T24" fmla="*/ 469 w 801"/>
                  <a:gd name="T25" fmla="*/ 583 h 860"/>
                  <a:gd name="T26" fmla="*/ 275 w 801"/>
                  <a:gd name="T27" fmla="*/ 571 h 860"/>
                  <a:gd name="T28" fmla="*/ 250 w 801"/>
                  <a:gd name="T29" fmla="*/ 604 h 860"/>
                  <a:gd name="T30" fmla="*/ 256 w 801"/>
                  <a:gd name="T31" fmla="*/ 622 h 860"/>
                  <a:gd name="T32" fmla="*/ 333 w 801"/>
                  <a:gd name="T33" fmla="*/ 673 h 860"/>
                  <a:gd name="T34" fmla="*/ 712 w 801"/>
                  <a:gd name="T35" fmla="*/ 652 h 860"/>
                  <a:gd name="T36" fmla="*/ 731 w 801"/>
                  <a:gd name="T37" fmla="*/ 671 h 860"/>
                  <a:gd name="T38" fmla="*/ 714 w 801"/>
                  <a:gd name="T39" fmla="*/ 846 h 860"/>
                  <a:gd name="T40" fmla="*/ 695 w 801"/>
                  <a:gd name="T41" fmla="*/ 859 h 860"/>
                  <a:gd name="T42" fmla="*/ 583 w 801"/>
                  <a:gd name="T43" fmla="*/ 859 h 860"/>
                  <a:gd name="T44" fmla="*/ 545 w 801"/>
                  <a:gd name="T45" fmla="*/ 859 h 860"/>
                  <a:gd name="T46" fmla="*/ 545 w 801"/>
                  <a:gd name="T47" fmla="*/ 854 h 860"/>
                  <a:gd name="T48" fmla="*/ 350 w 801"/>
                  <a:gd name="T49" fmla="*/ 334 h 860"/>
                  <a:gd name="T50" fmla="*/ 350 w 801"/>
                  <a:gd name="T51" fmla="*/ 329 h 860"/>
                  <a:gd name="T52" fmla="*/ 208 w 801"/>
                  <a:gd name="T53" fmla="*/ 329 h 860"/>
                  <a:gd name="T54" fmla="*/ 142 w 801"/>
                  <a:gd name="T55" fmla="*/ 385 h 860"/>
                  <a:gd name="T56" fmla="*/ 137 w 801"/>
                  <a:gd name="T57" fmla="*/ 423 h 860"/>
                  <a:gd name="T58" fmla="*/ 160 w 801"/>
                  <a:gd name="T59" fmla="*/ 448 h 860"/>
                  <a:gd name="T60" fmla="*/ 503 w 801"/>
                  <a:gd name="T61" fmla="*/ 443 h 860"/>
                  <a:gd name="T62" fmla="*/ 524 w 801"/>
                  <a:gd name="T63" fmla="*/ 438 h 860"/>
                  <a:gd name="T64" fmla="*/ 543 w 801"/>
                  <a:gd name="T65" fmla="*/ 367 h 860"/>
                  <a:gd name="T66" fmla="*/ 493 w 801"/>
                  <a:gd name="T67" fmla="*/ 334 h 860"/>
                  <a:gd name="T68" fmla="*/ 350 w 801"/>
                  <a:gd name="T69" fmla="*/ 334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1" h="860">
                    <a:moveTo>
                      <a:pt x="545" y="854"/>
                    </a:moveTo>
                    <a:cubicBezTo>
                      <a:pt x="458" y="854"/>
                      <a:pt x="372" y="856"/>
                      <a:pt x="285" y="853"/>
                    </a:cubicBezTo>
                    <a:cubicBezTo>
                      <a:pt x="236" y="852"/>
                      <a:pt x="186" y="841"/>
                      <a:pt x="142" y="816"/>
                    </a:cubicBezTo>
                    <a:cubicBezTo>
                      <a:pt x="72" y="775"/>
                      <a:pt x="39" y="712"/>
                      <a:pt x="33" y="632"/>
                    </a:cubicBezTo>
                    <a:cubicBezTo>
                      <a:pt x="25" y="522"/>
                      <a:pt x="14" y="413"/>
                      <a:pt x="5" y="303"/>
                    </a:cubicBezTo>
                    <a:cubicBezTo>
                      <a:pt x="2" y="272"/>
                      <a:pt x="0" y="239"/>
                      <a:pt x="3" y="208"/>
                    </a:cubicBezTo>
                    <a:cubicBezTo>
                      <a:pt x="9" y="149"/>
                      <a:pt x="37" y="101"/>
                      <a:pt x="85" y="65"/>
                    </a:cubicBezTo>
                    <a:cubicBezTo>
                      <a:pt x="140" y="24"/>
                      <a:pt x="204" y="12"/>
                      <a:pt x="269" y="10"/>
                    </a:cubicBezTo>
                    <a:cubicBezTo>
                      <a:pt x="367" y="6"/>
                      <a:pt x="465" y="0"/>
                      <a:pt x="563" y="5"/>
                    </a:cubicBezTo>
                    <a:cubicBezTo>
                      <a:pt x="670" y="12"/>
                      <a:pt x="741" y="64"/>
                      <a:pt x="774" y="178"/>
                    </a:cubicBezTo>
                    <a:cubicBezTo>
                      <a:pt x="794" y="247"/>
                      <a:pt x="801" y="317"/>
                      <a:pt x="785" y="387"/>
                    </a:cubicBezTo>
                    <a:cubicBezTo>
                      <a:pt x="767" y="468"/>
                      <a:pt x="719" y="527"/>
                      <a:pt x="641" y="556"/>
                    </a:cubicBezTo>
                    <a:cubicBezTo>
                      <a:pt x="586" y="578"/>
                      <a:pt x="528" y="587"/>
                      <a:pt x="469" y="583"/>
                    </a:cubicBezTo>
                    <a:cubicBezTo>
                      <a:pt x="404" y="578"/>
                      <a:pt x="340" y="575"/>
                      <a:pt x="275" y="571"/>
                    </a:cubicBezTo>
                    <a:cubicBezTo>
                      <a:pt x="250" y="570"/>
                      <a:pt x="242" y="580"/>
                      <a:pt x="250" y="604"/>
                    </a:cubicBezTo>
                    <a:cubicBezTo>
                      <a:pt x="252" y="610"/>
                      <a:pt x="254" y="616"/>
                      <a:pt x="256" y="622"/>
                    </a:cubicBezTo>
                    <a:cubicBezTo>
                      <a:pt x="270" y="662"/>
                      <a:pt x="291" y="675"/>
                      <a:pt x="333" y="673"/>
                    </a:cubicBezTo>
                    <a:cubicBezTo>
                      <a:pt x="460" y="666"/>
                      <a:pt x="586" y="659"/>
                      <a:pt x="712" y="652"/>
                    </a:cubicBezTo>
                    <a:cubicBezTo>
                      <a:pt x="727" y="651"/>
                      <a:pt x="732" y="657"/>
                      <a:pt x="731" y="671"/>
                    </a:cubicBezTo>
                    <a:cubicBezTo>
                      <a:pt x="725" y="729"/>
                      <a:pt x="721" y="788"/>
                      <a:pt x="714" y="846"/>
                    </a:cubicBezTo>
                    <a:cubicBezTo>
                      <a:pt x="714" y="851"/>
                      <a:pt x="702" y="859"/>
                      <a:pt x="695" y="859"/>
                    </a:cubicBezTo>
                    <a:cubicBezTo>
                      <a:pt x="657" y="860"/>
                      <a:pt x="620" y="859"/>
                      <a:pt x="583" y="859"/>
                    </a:cubicBezTo>
                    <a:cubicBezTo>
                      <a:pt x="570" y="859"/>
                      <a:pt x="557" y="859"/>
                      <a:pt x="545" y="859"/>
                    </a:cubicBezTo>
                    <a:cubicBezTo>
                      <a:pt x="545" y="857"/>
                      <a:pt x="545" y="856"/>
                      <a:pt x="545" y="854"/>
                    </a:cubicBezTo>
                    <a:close/>
                    <a:moveTo>
                      <a:pt x="350" y="334"/>
                    </a:moveTo>
                    <a:cubicBezTo>
                      <a:pt x="350" y="332"/>
                      <a:pt x="350" y="331"/>
                      <a:pt x="350" y="329"/>
                    </a:cubicBezTo>
                    <a:cubicBezTo>
                      <a:pt x="302" y="329"/>
                      <a:pt x="255" y="329"/>
                      <a:pt x="208" y="329"/>
                    </a:cubicBezTo>
                    <a:cubicBezTo>
                      <a:pt x="171" y="329"/>
                      <a:pt x="148" y="349"/>
                      <a:pt x="142" y="385"/>
                    </a:cubicBezTo>
                    <a:cubicBezTo>
                      <a:pt x="140" y="398"/>
                      <a:pt x="139" y="410"/>
                      <a:pt x="137" y="423"/>
                    </a:cubicBezTo>
                    <a:cubicBezTo>
                      <a:pt x="135" y="441"/>
                      <a:pt x="142" y="449"/>
                      <a:pt x="160" y="448"/>
                    </a:cubicBezTo>
                    <a:cubicBezTo>
                      <a:pt x="275" y="446"/>
                      <a:pt x="389" y="445"/>
                      <a:pt x="503" y="443"/>
                    </a:cubicBezTo>
                    <a:cubicBezTo>
                      <a:pt x="510" y="443"/>
                      <a:pt x="518" y="442"/>
                      <a:pt x="524" y="438"/>
                    </a:cubicBezTo>
                    <a:cubicBezTo>
                      <a:pt x="541" y="427"/>
                      <a:pt x="550" y="390"/>
                      <a:pt x="543" y="367"/>
                    </a:cubicBezTo>
                    <a:cubicBezTo>
                      <a:pt x="538" y="348"/>
                      <a:pt x="518" y="334"/>
                      <a:pt x="493" y="334"/>
                    </a:cubicBezTo>
                    <a:cubicBezTo>
                      <a:pt x="445" y="334"/>
                      <a:pt x="398" y="334"/>
                      <a:pt x="350" y="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B0880591-38D2-4BC3-BECF-7F4CBE78E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113" y="1135063"/>
                <a:ext cx="600075" cy="712788"/>
              </a:xfrm>
              <a:custGeom>
                <a:avLst/>
                <a:gdLst>
                  <a:gd name="T0" fmla="*/ 280 w 750"/>
                  <a:gd name="T1" fmla="*/ 891 h 892"/>
                  <a:gd name="T2" fmla="*/ 51 w 750"/>
                  <a:gd name="T3" fmla="*/ 892 h 892"/>
                  <a:gd name="T4" fmla="*/ 28 w 750"/>
                  <a:gd name="T5" fmla="*/ 869 h 892"/>
                  <a:gd name="T6" fmla="*/ 45 w 750"/>
                  <a:gd name="T7" fmla="*/ 689 h 892"/>
                  <a:gd name="T8" fmla="*/ 62 w 750"/>
                  <a:gd name="T9" fmla="*/ 676 h 892"/>
                  <a:gd name="T10" fmla="*/ 463 w 750"/>
                  <a:gd name="T11" fmla="*/ 700 h 892"/>
                  <a:gd name="T12" fmla="*/ 530 w 750"/>
                  <a:gd name="T13" fmla="*/ 705 h 892"/>
                  <a:gd name="T14" fmla="*/ 569 w 750"/>
                  <a:gd name="T15" fmla="*/ 679 h 892"/>
                  <a:gd name="T16" fmla="*/ 566 w 750"/>
                  <a:gd name="T17" fmla="*/ 611 h 892"/>
                  <a:gd name="T18" fmla="*/ 526 w 750"/>
                  <a:gd name="T19" fmla="*/ 587 h 892"/>
                  <a:gd name="T20" fmla="*/ 242 w 750"/>
                  <a:gd name="T21" fmla="*/ 575 h 892"/>
                  <a:gd name="T22" fmla="*/ 50 w 750"/>
                  <a:gd name="T23" fmla="*/ 493 h 892"/>
                  <a:gd name="T24" fmla="*/ 7 w 750"/>
                  <a:gd name="T25" fmla="*/ 389 h 892"/>
                  <a:gd name="T26" fmla="*/ 48 w 750"/>
                  <a:gd name="T27" fmla="*/ 151 h 892"/>
                  <a:gd name="T28" fmla="*/ 159 w 750"/>
                  <a:gd name="T29" fmla="*/ 51 h 892"/>
                  <a:gd name="T30" fmla="*/ 303 w 750"/>
                  <a:gd name="T31" fmla="*/ 25 h 892"/>
                  <a:gd name="T32" fmla="*/ 709 w 750"/>
                  <a:gd name="T33" fmla="*/ 2 h 892"/>
                  <a:gd name="T34" fmla="*/ 737 w 750"/>
                  <a:gd name="T35" fmla="*/ 31 h 892"/>
                  <a:gd name="T36" fmla="*/ 731 w 750"/>
                  <a:gd name="T37" fmla="*/ 197 h 892"/>
                  <a:gd name="T38" fmla="*/ 726 w 750"/>
                  <a:gd name="T39" fmla="*/ 354 h 892"/>
                  <a:gd name="T40" fmla="*/ 694 w 750"/>
                  <a:gd name="T41" fmla="*/ 382 h 892"/>
                  <a:gd name="T42" fmla="*/ 497 w 750"/>
                  <a:gd name="T43" fmla="*/ 364 h 892"/>
                  <a:gd name="T44" fmla="*/ 306 w 750"/>
                  <a:gd name="T45" fmla="*/ 349 h 892"/>
                  <a:gd name="T46" fmla="*/ 272 w 750"/>
                  <a:gd name="T47" fmla="*/ 345 h 892"/>
                  <a:gd name="T48" fmla="*/ 221 w 750"/>
                  <a:gd name="T49" fmla="*/ 379 h 892"/>
                  <a:gd name="T50" fmla="*/ 233 w 750"/>
                  <a:gd name="T51" fmla="*/ 451 h 892"/>
                  <a:gd name="T52" fmla="*/ 262 w 750"/>
                  <a:gd name="T53" fmla="*/ 460 h 892"/>
                  <a:gd name="T54" fmla="*/ 528 w 750"/>
                  <a:gd name="T55" fmla="*/ 454 h 892"/>
                  <a:gd name="T56" fmla="*/ 647 w 750"/>
                  <a:gd name="T57" fmla="*/ 475 h 892"/>
                  <a:gd name="T58" fmla="*/ 738 w 750"/>
                  <a:gd name="T59" fmla="*/ 588 h 892"/>
                  <a:gd name="T60" fmla="*/ 720 w 750"/>
                  <a:gd name="T61" fmla="*/ 775 h 892"/>
                  <a:gd name="T62" fmla="*/ 594 w 750"/>
                  <a:gd name="T63" fmla="*/ 874 h 892"/>
                  <a:gd name="T64" fmla="*/ 462 w 750"/>
                  <a:gd name="T65" fmla="*/ 890 h 892"/>
                  <a:gd name="T66" fmla="*/ 280 w 750"/>
                  <a:gd name="T67" fmla="*/ 890 h 892"/>
                  <a:gd name="T68" fmla="*/ 280 w 750"/>
                  <a:gd name="T69" fmla="*/ 891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0" h="892">
                    <a:moveTo>
                      <a:pt x="280" y="891"/>
                    </a:moveTo>
                    <a:cubicBezTo>
                      <a:pt x="204" y="891"/>
                      <a:pt x="127" y="891"/>
                      <a:pt x="51" y="892"/>
                    </a:cubicBezTo>
                    <a:cubicBezTo>
                      <a:pt x="34" y="892"/>
                      <a:pt x="26" y="886"/>
                      <a:pt x="28" y="869"/>
                    </a:cubicBezTo>
                    <a:cubicBezTo>
                      <a:pt x="33" y="809"/>
                      <a:pt x="39" y="749"/>
                      <a:pt x="45" y="689"/>
                    </a:cubicBezTo>
                    <a:cubicBezTo>
                      <a:pt x="46" y="684"/>
                      <a:pt x="56" y="675"/>
                      <a:pt x="62" y="676"/>
                    </a:cubicBezTo>
                    <a:cubicBezTo>
                      <a:pt x="195" y="683"/>
                      <a:pt x="329" y="692"/>
                      <a:pt x="463" y="700"/>
                    </a:cubicBezTo>
                    <a:cubicBezTo>
                      <a:pt x="485" y="701"/>
                      <a:pt x="508" y="702"/>
                      <a:pt x="530" y="705"/>
                    </a:cubicBezTo>
                    <a:cubicBezTo>
                      <a:pt x="552" y="708"/>
                      <a:pt x="563" y="695"/>
                      <a:pt x="569" y="679"/>
                    </a:cubicBezTo>
                    <a:cubicBezTo>
                      <a:pt x="578" y="657"/>
                      <a:pt x="577" y="633"/>
                      <a:pt x="566" y="611"/>
                    </a:cubicBezTo>
                    <a:cubicBezTo>
                      <a:pt x="557" y="595"/>
                      <a:pt x="544" y="587"/>
                      <a:pt x="526" y="587"/>
                    </a:cubicBezTo>
                    <a:cubicBezTo>
                      <a:pt x="431" y="583"/>
                      <a:pt x="336" y="581"/>
                      <a:pt x="242" y="575"/>
                    </a:cubicBezTo>
                    <a:cubicBezTo>
                      <a:pt x="169" y="570"/>
                      <a:pt x="100" y="553"/>
                      <a:pt x="50" y="493"/>
                    </a:cubicBezTo>
                    <a:cubicBezTo>
                      <a:pt x="25" y="463"/>
                      <a:pt x="10" y="428"/>
                      <a:pt x="7" y="389"/>
                    </a:cubicBezTo>
                    <a:cubicBezTo>
                      <a:pt x="0" y="306"/>
                      <a:pt x="7" y="225"/>
                      <a:pt x="48" y="151"/>
                    </a:cubicBezTo>
                    <a:cubicBezTo>
                      <a:pt x="73" y="104"/>
                      <a:pt x="113" y="75"/>
                      <a:pt x="159" y="51"/>
                    </a:cubicBezTo>
                    <a:cubicBezTo>
                      <a:pt x="204" y="27"/>
                      <a:pt x="254" y="29"/>
                      <a:pt x="303" y="25"/>
                    </a:cubicBezTo>
                    <a:cubicBezTo>
                      <a:pt x="438" y="16"/>
                      <a:pt x="574" y="9"/>
                      <a:pt x="709" y="2"/>
                    </a:cubicBezTo>
                    <a:cubicBezTo>
                      <a:pt x="736" y="0"/>
                      <a:pt x="738" y="4"/>
                      <a:pt x="737" y="31"/>
                    </a:cubicBezTo>
                    <a:cubicBezTo>
                      <a:pt x="734" y="86"/>
                      <a:pt x="733" y="141"/>
                      <a:pt x="731" y="197"/>
                    </a:cubicBezTo>
                    <a:cubicBezTo>
                      <a:pt x="729" y="249"/>
                      <a:pt x="728" y="302"/>
                      <a:pt x="726" y="354"/>
                    </a:cubicBezTo>
                    <a:cubicBezTo>
                      <a:pt x="726" y="381"/>
                      <a:pt x="722" y="385"/>
                      <a:pt x="694" y="382"/>
                    </a:cubicBezTo>
                    <a:cubicBezTo>
                      <a:pt x="628" y="376"/>
                      <a:pt x="563" y="370"/>
                      <a:pt x="497" y="364"/>
                    </a:cubicBezTo>
                    <a:cubicBezTo>
                      <a:pt x="433" y="358"/>
                      <a:pt x="370" y="354"/>
                      <a:pt x="306" y="349"/>
                    </a:cubicBezTo>
                    <a:cubicBezTo>
                      <a:pt x="295" y="348"/>
                      <a:pt x="283" y="345"/>
                      <a:pt x="272" y="345"/>
                    </a:cubicBezTo>
                    <a:cubicBezTo>
                      <a:pt x="248" y="345"/>
                      <a:pt x="229" y="358"/>
                      <a:pt x="221" y="379"/>
                    </a:cubicBezTo>
                    <a:cubicBezTo>
                      <a:pt x="212" y="400"/>
                      <a:pt x="218" y="439"/>
                      <a:pt x="233" y="451"/>
                    </a:cubicBezTo>
                    <a:cubicBezTo>
                      <a:pt x="241" y="457"/>
                      <a:pt x="252" y="460"/>
                      <a:pt x="262" y="460"/>
                    </a:cubicBezTo>
                    <a:cubicBezTo>
                      <a:pt x="350" y="459"/>
                      <a:pt x="439" y="456"/>
                      <a:pt x="528" y="454"/>
                    </a:cubicBezTo>
                    <a:cubicBezTo>
                      <a:pt x="569" y="453"/>
                      <a:pt x="608" y="459"/>
                      <a:pt x="647" y="475"/>
                    </a:cubicBezTo>
                    <a:cubicBezTo>
                      <a:pt x="698" y="495"/>
                      <a:pt x="728" y="537"/>
                      <a:pt x="738" y="588"/>
                    </a:cubicBezTo>
                    <a:cubicBezTo>
                      <a:pt x="750" y="651"/>
                      <a:pt x="745" y="715"/>
                      <a:pt x="720" y="775"/>
                    </a:cubicBezTo>
                    <a:cubicBezTo>
                      <a:pt x="697" y="830"/>
                      <a:pt x="649" y="857"/>
                      <a:pt x="594" y="874"/>
                    </a:cubicBezTo>
                    <a:cubicBezTo>
                      <a:pt x="551" y="888"/>
                      <a:pt x="507" y="891"/>
                      <a:pt x="462" y="890"/>
                    </a:cubicBezTo>
                    <a:cubicBezTo>
                      <a:pt x="402" y="890"/>
                      <a:pt x="341" y="890"/>
                      <a:pt x="280" y="890"/>
                    </a:cubicBezTo>
                    <a:cubicBezTo>
                      <a:pt x="280" y="891"/>
                      <a:pt x="280" y="891"/>
                      <a:pt x="280" y="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3F5C4745-0FBC-448B-92AE-78234DC49E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16388" y="1136651"/>
                <a:ext cx="584200" cy="715963"/>
              </a:xfrm>
              <a:custGeom>
                <a:avLst/>
                <a:gdLst>
                  <a:gd name="T0" fmla="*/ 2 w 729"/>
                  <a:gd name="T1" fmla="*/ 458 h 897"/>
                  <a:gd name="T2" fmla="*/ 2 w 729"/>
                  <a:gd name="T3" fmla="*/ 48 h 897"/>
                  <a:gd name="T4" fmla="*/ 22 w 729"/>
                  <a:gd name="T5" fmla="*/ 29 h 897"/>
                  <a:gd name="T6" fmla="*/ 130 w 729"/>
                  <a:gd name="T7" fmla="*/ 22 h 897"/>
                  <a:gd name="T8" fmla="*/ 365 w 729"/>
                  <a:gd name="T9" fmla="*/ 9 h 897"/>
                  <a:gd name="T10" fmla="*/ 498 w 729"/>
                  <a:gd name="T11" fmla="*/ 1 h 897"/>
                  <a:gd name="T12" fmla="*/ 664 w 729"/>
                  <a:gd name="T13" fmla="*/ 81 h 897"/>
                  <a:gd name="T14" fmla="*/ 707 w 729"/>
                  <a:gd name="T15" fmla="*/ 180 h 897"/>
                  <a:gd name="T16" fmla="*/ 716 w 729"/>
                  <a:gd name="T17" fmla="*/ 470 h 897"/>
                  <a:gd name="T18" fmla="*/ 558 w 729"/>
                  <a:gd name="T19" fmla="*/ 644 h 897"/>
                  <a:gd name="T20" fmla="*/ 497 w 729"/>
                  <a:gd name="T21" fmla="*/ 648 h 897"/>
                  <a:gd name="T22" fmla="*/ 254 w 729"/>
                  <a:gd name="T23" fmla="*/ 635 h 897"/>
                  <a:gd name="T24" fmla="*/ 242 w 729"/>
                  <a:gd name="T25" fmla="*/ 633 h 897"/>
                  <a:gd name="T26" fmla="*/ 218 w 729"/>
                  <a:gd name="T27" fmla="*/ 651 h 897"/>
                  <a:gd name="T28" fmla="*/ 204 w 729"/>
                  <a:gd name="T29" fmla="*/ 796 h 897"/>
                  <a:gd name="T30" fmla="*/ 195 w 729"/>
                  <a:gd name="T31" fmla="*/ 867 h 897"/>
                  <a:gd name="T32" fmla="*/ 175 w 729"/>
                  <a:gd name="T33" fmla="*/ 883 h 897"/>
                  <a:gd name="T34" fmla="*/ 99 w 729"/>
                  <a:gd name="T35" fmla="*/ 888 h 897"/>
                  <a:gd name="T36" fmla="*/ 33 w 729"/>
                  <a:gd name="T37" fmla="*/ 894 h 897"/>
                  <a:gd name="T38" fmla="*/ 1 w 729"/>
                  <a:gd name="T39" fmla="*/ 865 h 897"/>
                  <a:gd name="T40" fmla="*/ 3 w 729"/>
                  <a:gd name="T41" fmla="*/ 780 h 897"/>
                  <a:gd name="T42" fmla="*/ 3 w 729"/>
                  <a:gd name="T43" fmla="*/ 458 h 897"/>
                  <a:gd name="T44" fmla="*/ 2 w 729"/>
                  <a:gd name="T45" fmla="*/ 458 h 897"/>
                  <a:gd name="T46" fmla="*/ 283 w 729"/>
                  <a:gd name="T47" fmla="*/ 455 h 897"/>
                  <a:gd name="T48" fmla="*/ 283 w 729"/>
                  <a:gd name="T49" fmla="*/ 462 h 897"/>
                  <a:gd name="T50" fmla="*/ 442 w 729"/>
                  <a:gd name="T51" fmla="*/ 462 h 897"/>
                  <a:gd name="T52" fmla="*/ 489 w 729"/>
                  <a:gd name="T53" fmla="*/ 442 h 897"/>
                  <a:gd name="T54" fmla="*/ 504 w 729"/>
                  <a:gd name="T55" fmla="*/ 376 h 897"/>
                  <a:gd name="T56" fmla="*/ 444 w 729"/>
                  <a:gd name="T57" fmla="*/ 343 h 897"/>
                  <a:gd name="T58" fmla="*/ 228 w 729"/>
                  <a:gd name="T59" fmla="*/ 351 h 897"/>
                  <a:gd name="T60" fmla="*/ 115 w 729"/>
                  <a:gd name="T61" fmla="*/ 359 h 897"/>
                  <a:gd name="T62" fmla="*/ 92 w 729"/>
                  <a:gd name="T63" fmla="*/ 385 h 897"/>
                  <a:gd name="T64" fmla="*/ 90 w 729"/>
                  <a:gd name="T65" fmla="*/ 431 h 897"/>
                  <a:gd name="T66" fmla="*/ 115 w 729"/>
                  <a:gd name="T67" fmla="*/ 455 h 897"/>
                  <a:gd name="T68" fmla="*/ 283 w 729"/>
                  <a:gd name="T69" fmla="*/ 455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9" h="897">
                    <a:moveTo>
                      <a:pt x="2" y="458"/>
                    </a:moveTo>
                    <a:cubicBezTo>
                      <a:pt x="2" y="321"/>
                      <a:pt x="2" y="184"/>
                      <a:pt x="2" y="48"/>
                    </a:cubicBezTo>
                    <a:cubicBezTo>
                      <a:pt x="2" y="32"/>
                      <a:pt x="11" y="30"/>
                      <a:pt x="22" y="29"/>
                    </a:cubicBezTo>
                    <a:cubicBezTo>
                      <a:pt x="58" y="27"/>
                      <a:pt x="94" y="24"/>
                      <a:pt x="130" y="22"/>
                    </a:cubicBezTo>
                    <a:cubicBezTo>
                      <a:pt x="208" y="17"/>
                      <a:pt x="286" y="13"/>
                      <a:pt x="365" y="9"/>
                    </a:cubicBezTo>
                    <a:cubicBezTo>
                      <a:pt x="409" y="6"/>
                      <a:pt x="454" y="0"/>
                      <a:pt x="498" y="1"/>
                    </a:cubicBezTo>
                    <a:cubicBezTo>
                      <a:pt x="564" y="3"/>
                      <a:pt x="623" y="28"/>
                      <a:pt x="664" y="81"/>
                    </a:cubicBezTo>
                    <a:cubicBezTo>
                      <a:pt x="685" y="108"/>
                      <a:pt x="699" y="145"/>
                      <a:pt x="707" y="180"/>
                    </a:cubicBezTo>
                    <a:cubicBezTo>
                      <a:pt x="729" y="276"/>
                      <a:pt x="729" y="373"/>
                      <a:pt x="716" y="470"/>
                    </a:cubicBezTo>
                    <a:cubicBezTo>
                      <a:pt x="705" y="560"/>
                      <a:pt x="642" y="624"/>
                      <a:pt x="558" y="644"/>
                    </a:cubicBezTo>
                    <a:cubicBezTo>
                      <a:pt x="539" y="649"/>
                      <a:pt x="517" y="649"/>
                      <a:pt x="497" y="648"/>
                    </a:cubicBezTo>
                    <a:cubicBezTo>
                      <a:pt x="416" y="644"/>
                      <a:pt x="335" y="639"/>
                      <a:pt x="254" y="635"/>
                    </a:cubicBezTo>
                    <a:cubicBezTo>
                      <a:pt x="250" y="634"/>
                      <a:pt x="246" y="634"/>
                      <a:pt x="242" y="633"/>
                    </a:cubicBezTo>
                    <a:cubicBezTo>
                      <a:pt x="226" y="628"/>
                      <a:pt x="220" y="637"/>
                      <a:pt x="218" y="651"/>
                    </a:cubicBezTo>
                    <a:cubicBezTo>
                      <a:pt x="214" y="699"/>
                      <a:pt x="209" y="747"/>
                      <a:pt x="204" y="796"/>
                    </a:cubicBezTo>
                    <a:cubicBezTo>
                      <a:pt x="202" y="820"/>
                      <a:pt x="200" y="844"/>
                      <a:pt x="195" y="867"/>
                    </a:cubicBezTo>
                    <a:cubicBezTo>
                      <a:pt x="193" y="874"/>
                      <a:pt x="182" y="882"/>
                      <a:pt x="175" y="883"/>
                    </a:cubicBezTo>
                    <a:cubicBezTo>
                      <a:pt x="150" y="886"/>
                      <a:pt x="124" y="886"/>
                      <a:pt x="99" y="888"/>
                    </a:cubicBezTo>
                    <a:cubicBezTo>
                      <a:pt x="77" y="889"/>
                      <a:pt x="55" y="891"/>
                      <a:pt x="33" y="894"/>
                    </a:cubicBezTo>
                    <a:cubicBezTo>
                      <a:pt x="9" y="897"/>
                      <a:pt x="0" y="891"/>
                      <a:pt x="1" y="865"/>
                    </a:cubicBezTo>
                    <a:cubicBezTo>
                      <a:pt x="1" y="837"/>
                      <a:pt x="3" y="808"/>
                      <a:pt x="3" y="780"/>
                    </a:cubicBezTo>
                    <a:cubicBezTo>
                      <a:pt x="3" y="672"/>
                      <a:pt x="3" y="565"/>
                      <a:pt x="3" y="458"/>
                    </a:cubicBezTo>
                    <a:cubicBezTo>
                      <a:pt x="3" y="458"/>
                      <a:pt x="2" y="458"/>
                      <a:pt x="2" y="458"/>
                    </a:cubicBezTo>
                    <a:close/>
                    <a:moveTo>
                      <a:pt x="283" y="455"/>
                    </a:moveTo>
                    <a:cubicBezTo>
                      <a:pt x="283" y="457"/>
                      <a:pt x="283" y="460"/>
                      <a:pt x="283" y="462"/>
                    </a:cubicBezTo>
                    <a:cubicBezTo>
                      <a:pt x="336" y="462"/>
                      <a:pt x="389" y="461"/>
                      <a:pt x="442" y="462"/>
                    </a:cubicBezTo>
                    <a:cubicBezTo>
                      <a:pt x="462" y="463"/>
                      <a:pt x="476" y="458"/>
                      <a:pt x="489" y="442"/>
                    </a:cubicBezTo>
                    <a:cubicBezTo>
                      <a:pt x="505" y="422"/>
                      <a:pt x="513" y="401"/>
                      <a:pt x="504" y="376"/>
                    </a:cubicBezTo>
                    <a:cubicBezTo>
                      <a:pt x="496" y="353"/>
                      <a:pt x="474" y="342"/>
                      <a:pt x="444" y="343"/>
                    </a:cubicBezTo>
                    <a:cubicBezTo>
                      <a:pt x="372" y="346"/>
                      <a:pt x="300" y="348"/>
                      <a:pt x="228" y="351"/>
                    </a:cubicBezTo>
                    <a:cubicBezTo>
                      <a:pt x="191" y="353"/>
                      <a:pt x="153" y="357"/>
                      <a:pt x="115" y="359"/>
                    </a:cubicBezTo>
                    <a:cubicBezTo>
                      <a:pt x="98" y="360"/>
                      <a:pt x="89" y="366"/>
                      <a:pt x="92" y="385"/>
                    </a:cubicBezTo>
                    <a:cubicBezTo>
                      <a:pt x="93" y="400"/>
                      <a:pt x="92" y="416"/>
                      <a:pt x="90" y="431"/>
                    </a:cubicBezTo>
                    <a:cubicBezTo>
                      <a:pt x="89" y="450"/>
                      <a:pt x="97" y="455"/>
                      <a:pt x="115" y="455"/>
                    </a:cubicBezTo>
                    <a:cubicBezTo>
                      <a:pt x="171" y="455"/>
                      <a:pt x="227" y="455"/>
                      <a:pt x="283" y="4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F7E9A78E-52AE-47EF-8C8E-EE70460CC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3150" y="1130301"/>
                <a:ext cx="641350" cy="715963"/>
              </a:xfrm>
              <a:custGeom>
                <a:avLst/>
                <a:gdLst>
                  <a:gd name="T0" fmla="*/ 444 w 802"/>
                  <a:gd name="T1" fmla="*/ 347 h 896"/>
                  <a:gd name="T2" fmla="*/ 286 w 802"/>
                  <a:gd name="T3" fmla="*/ 347 h 896"/>
                  <a:gd name="T4" fmla="*/ 262 w 802"/>
                  <a:gd name="T5" fmla="*/ 369 h 896"/>
                  <a:gd name="T6" fmla="*/ 235 w 802"/>
                  <a:gd name="T7" fmla="*/ 802 h 896"/>
                  <a:gd name="T8" fmla="*/ 230 w 802"/>
                  <a:gd name="T9" fmla="*/ 878 h 896"/>
                  <a:gd name="T10" fmla="*/ 213 w 802"/>
                  <a:gd name="T11" fmla="*/ 895 h 896"/>
                  <a:gd name="T12" fmla="*/ 60 w 802"/>
                  <a:gd name="T13" fmla="*/ 881 h 896"/>
                  <a:gd name="T14" fmla="*/ 47 w 802"/>
                  <a:gd name="T15" fmla="*/ 860 h 896"/>
                  <a:gd name="T16" fmla="*/ 24 w 802"/>
                  <a:gd name="T17" fmla="*/ 415 h 896"/>
                  <a:gd name="T18" fmla="*/ 3 w 802"/>
                  <a:gd name="T19" fmla="*/ 53 h 896"/>
                  <a:gd name="T20" fmla="*/ 1 w 802"/>
                  <a:gd name="T21" fmla="*/ 19 h 896"/>
                  <a:gd name="T22" fmla="*/ 20 w 802"/>
                  <a:gd name="T23" fmla="*/ 5 h 896"/>
                  <a:gd name="T24" fmla="*/ 113 w 802"/>
                  <a:gd name="T25" fmla="*/ 45 h 896"/>
                  <a:gd name="T26" fmla="*/ 186 w 802"/>
                  <a:gd name="T27" fmla="*/ 119 h 896"/>
                  <a:gd name="T28" fmla="*/ 205 w 802"/>
                  <a:gd name="T29" fmla="*/ 119 h 896"/>
                  <a:gd name="T30" fmla="*/ 306 w 802"/>
                  <a:gd name="T31" fmla="*/ 41 h 896"/>
                  <a:gd name="T32" fmla="*/ 323 w 802"/>
                  <a:gd name="T33" fmla="*/ 37 h 896"/>
                  <a:gd name="T34" fmla="*/ 611 w 802"/>
                  <a:gd name="T35" fmla="*/ 37 h 896"/>
                  <a:gd name="T36" fmla="*/ 787 w 802"/>
                  <a:gd name="T37" fmla="*/ 178 h 896"/>
                  <a:gd name="T38" fmla="*/ 795 w 802"/>
                  <a:gd name="T39" fmla="*/ 350 h 896"/>
                  <a:gd name="T40" fmla="*/ 768 w 802"/>
                  <a:gd name="T41" fmla="*/ 851 h 896"/>
                  <a:gd name="T42" fmla="*/ 740 w 802"/>
                  <a:gd name="T43" fmla="*/ 880 h 896"/>
                  <a:gd name="T44" fmla="*/ 618 w 802"/>
                  <a:gd name="T45" fmla="*/ 884 h 896"/>
                  <a:gd name="T46" fmla="*/ 597 w 802"/>
                  <a:gd name="T47" fmla="*/ 862 h 896"/>
                  <a:gd name="T48" fmla="*/ 621 w 802"/>
                  <a:gd name="T49" fmla="*/ 407 h 896"/>
                  <a:gd name="T50" fmla="*/ 624 w 802"/>
                  <a:gd name="T51" fmla="*/ 379 h 896"/>
                  <a:gd name="T52" fmla="*/ 596 w 802"/>
                  <a:gd name="T53" fmla="*/ 347 h 896"/>
                  <a:gd name="T54" fmla="*/ 444 w 802"/>
                  <a:gd name="T55" fmla="*/ 347 h 896"/>
                  <a:gd name="T56" fmla="*/ 444 w 802"/>
                  <a:gd name="T57" fmla="*/ 347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2" h="896">
                    <a:moveTo>
                      <a:pt x="444" y="347"/>
                    </a:moveTo>
                    <a:cubicBezTo>
                      <a:pt x="391" y="347"/>
                      <a:pt x="338" y="348"/>
                      <a:pt x="286" y="347"/>
                    </a:cubicBezTo>
                    <a:cubicBezTo>
                      <a:pt x="270" y="347"/>
                      <a:pt x="263" y="353"/>
                      <a:pt x="262" y="369"/>
                    </a:cubicBezTo>
                    <a:cubicBezTo>
                      <a:pt x="254" y="513"/>
                      <a:pt x="244" y="658"/>
                      <a:pt x="235" y="802"/>
                    </a:cubicBezTo>
                    <a:cubicBezTo>
                      <a:pt x="233" y="827"/>
                      <a:pt x="232" y="852"/>
                      <a:pt x="230" y="878"/>
                    </a:cubicBezTo>
                    <a:cubicBezTo>
                      <a:pt x="230" y="889"/>
                      <a:pt x="225" y="896"/>
                      <a:pt x="213" y="895"/>
                    </a:cubicBezTo>
                    <a:cubicBezTo>
                      <a:pt x="162" y="891"/>
                      <a:pt x="111" y="887"/>
                      <a:pt x="60" y="881"/>
                    </a:cubicBezTo>
                    <a:cubicBezTo>
                      <a:pt x="55" y="880"/>
                      <a:pt x="48" y="867"/>
                      <a:pt x="47" y="860"/>
                    </a:cubicBezTo>
                    <a:cubicBezTo>
                      <a:pt x="39" y="712"/>
                      <a:pt x="32" y="564"/>
                      <a:pt x="24" y="415"/>
                    </a:cubicBezTo>
                    <a:cubicBezTo>
                      <a:pt x="17" y="294"/>
                      <a:pt x="10" y="173"/>
                      <a:pt x="3" y="53"/>
                    </a:cubicBezTo>
                    <a:cubicBezTo>
                      <a:pt x="2" y="41"/>
                      <a:pt x="1" y="30"/>
                      <a:pt x="1" y="19"/>
                    </a:cubicBezTo>
                    <a:cubicBezTo>
                      <a:pt x="0" y="5"/>
                      <a:pt x="8" y="0"/>
                      <a:pt x="20" y="5"/>
                    </a:cubicBezTo>
                    <a:cubicBezTo>
                      <a:pt x="51" y="17"/>
                      <a:pt x="82" y="31"/>
                      <a:pt x="113" y="45"/>
                    </a:cubicBezTo>
                    <a:cubicBezTo>
                      <a:pt x="145" y="61"/>
                      <a:pt x="169" y="86"/>
                      <a:pt x="186" y="119"/>
                    </a:cubicBezTo>
                    <a:cubicBezTo>
                      <a:pt x="191" y="129"/>
                      <a:pt x="200" y="127"/>
                      <a:pt x="205" y="119"/>
                    </a:cubicBezTo>
                    <a:cubicBezTo>
                      <a:pt x="230" y="81"/>
                      <a:pt x="266" y="58"/>
                      <a:pt x="306" y="41"/>
                    </a:cubicBezTo>
                    <a:cubicBezTo>
                      <a:pt x="311" y="38"/>
                      <a:pt x="317" y="37"/>
                      <a:pt x="323" y="37"/>
                    </a:cubicBezTo>
                    <a:cubicBezTo>
                      <a:pt x="419" y="36"/>
                      <a:pt x="515" y="31"/>
                      <a:pt x="611" y="37"/>
                    </a:cubicBezTo>
                    <a:cubicBezTo>
                      <a:pt x="696" y="42"/>
                      <a:pt x="761" y="83"/>
                      <a:pt x="787" y="178"/>
                    </a:cubicBezTo>
                    <a:cubicBezTo>
                      <a:pt x="802" y="236"/>
                      <a:pt x="798" y="293"/>
                      <a:pt x="795" y="350"/>
                    </a:cubicBezTo>
                    <a:cubicBezTo>
                      <a:pt x="787" y="517"/>
                      <a:pt x="777" y="684"/>
                      <a:pt x="768" y="851"/>
                    </a:cubicBezTo>
                    <a:cubicBezTo>
                      <a:pt x="767" y="875"/>
                      <a:pt x="763" y="879"/>
                      <a:pt x="740" y="880"/>
                    </a:cubicBezTo>
                    <a:cubicBezTo>
                      <a:pt x="700" y="882"/>
                      <a:pt x="659" y="882"/>
                      <a:pt x="618" y="884"/>
                    </a:cubicBezTo>
                    <a:cubicBezTo>
                      <a:pt x="602" y="885"/>
                      <a:pt x="596" y="879"/>
                      <a:pt x="597" y="862"/>
                    </a:cubicBezTo>
                    <a:cubicBezTo>
                      <a:pt x="605" y="710"/>
                      <a:pt x="613" y="558"/>
                      <a:pt x="621" y="407"/>
                    </a:cubicBezTo>
                    <a:cubicBezTo>
                      <a:pt x="621" y="397"/>
                      <a:pt x="623" y="388"/>
                      <a:pt x="624" y="379"/>
                    </a:cubicBezTo>
                    <a:cubicBezTo>
                      <a:pt x="626" y="351"/>
                      <a:pt x="623" y="347"/>
                      <a:pt x="596" y="347"/>
                    </a:cubicBezTo>
                    <a:cubicBezTo>
                      <a:pt x="545" y="347"/>
                      <a:pt x="494" y="347"/>
                      <a:pt x="444" y="347"/>
                    </a:cubicBezTo>
                    <a:cubicBezTo>
                      <a:pt x="444" y="347"/>
                      <a:pt x="444" y="347"/>
                      <a:pt x="444" y="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50434D27-D4C0-45E5-8819-E6F3DAB49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775" y="1152526"/>
                <a:ext cx="628650" cy="701675"/>
              </a:xfrm>
              <a:custGeom>
                <a:avLst/>
                <a:gdLst>
                  <a:gd name="T0" fmla="*/ 617 w 786"/>
                  <a:gd name="T1" fmla="*/ 169 h 879"/>
                  <a:gd name="T2" fmla="*/ 617 w 786"/>
                  <a:gd name="T3" fmla="*/ 31 h 879"/>
                  <a:gd name="T4" fmla="*/ 645 w 786"/>
                  <a:gd name="T5" fmla="*/ 6 h 879"/>
                  <a:gd name="T6" fmla="*/ 764 w 786"/>
                  <a:gd name="T7" fmla="*/ 13 h 879"/>
                  <a:gd name="T8" fmla="*/ 785 w 786"/>
                  <a:gd name="T9" fmla="*/ 35 h 879"/>
                  <a:gd name="T10" fmla="*/ 760 w 786"/>
                  <a:gd name="T11" fmla="*/ 312 h 879"/>
                  <a:gd name="T12" fmla="*/ 746 w 786"/>
                  <a:gd name="T13" fmla="*/ 477 h 879"/>
                  <a:gd name="T14" fmla="*/ 716 w 786"/>
                  <a:gd name="T15" fmla="*/ 822 h 879"/>
                  <a:gd name="T16" fmla="*/ 683 w 786"/>
                  <a:gd name="T17" fmla="*/ 855 h 879"/>
                  <a:gd name="T18" fmla="*/ 562 w 786"/>
                  <a:gd name="T19" fmla="*/ 869 h 879"/>
                  <a:gd name="T20" fmla="*/ 537 w 786"/>
                  <a:gd name="T21" fmla="*/ 847 h 879"/>
                  <a:gd name="T22" fmla="*/ 545 w 786"/>
                  <a:gd name="T23" fmla="*/ 596 h 879"/>
                  <a:gd name="T24" fmla="*/ 495 w 786"/>
                  <a:gd name="T25" fmla="*/ 540 h 879"/>
                  <a:gd name="T26" fmla="*/ 291 w 786"/>
                  <a:gd name="T27" fmla="*/ 540 h 879"/>
                  <a:gd name="T28" fmla="*/ 271 w 786"/>
                  <a:gd name="T29" fmla="*/ 557 h 879"/>
                  <a:gd name="T30" fmla="*/ 254 w 786"/>
                  <a:gd name="T31" fmla="*/ 779 h 879"/>
                  <a:gd name="T32" fmla="*/ 246 w 786"/>
                  <a:gd name="T33" fmla="*/ 862 h 879"/>
                  <a:gd name="T34" fmla="*/ 224 w 786"/>
                  <a:gd name="T35" fmla="*/ 878 h 879"/>
                  <a:gd name="T36" fmla="*/ 135 w 786"/>
                  <a:gd name="T37" fmla="*/ 870 h 879"/>
                  <a:gd name="T38" fmla="*/ 106 w 786"/>
                  <a:gd name="T39" fmla="*/ 845 h 879"/>
                  <a:gd name="T40" fmla="*/ 56 w 786"/>
                  <a:gd name="T41" fmla="*/ 456 h 879"/>
                  <a:gd name="T42" fmla="*/ 10 w 786"/>
                  <a:gd name="T43" fmla="*/ 118 h 879"/>
                  <a:gd name="T44" fmla="*/ 1 w 786"/>
                  <a:gd name="T45" fmla="*/ 41 h 879"/>
                  <a:gd name="T46" fmla="*/ 14 w 786"/>
                  <a:gd name="T47" fmla="*/ 27 h 879"/>
                  <a:gd name="T48" fmla="*/ 277 w 786"/>
                  <a:gd name="T49" fmla="*/ 4 h 879"/>
                  <a:gd name="T50" fmla="*/ 329 w 786"/>
                  <a:gd name="T51" fmla="*/ 44 h 879"/>
                  <a:gd name="T52" fmla="*/ 346 w 786"/>
                  <a:gd name="T53" fmla="*/ 178 h 879"/>
                  <a:gd name="T54" fmla="*/ 359 w 786"/>
                  <a:gd name="T55" fmla="*/ 308 h 879"/>
                  <a:gd name="T56" fmla="*/ 387 w 786"/>
                  <a:gd name="T57" fmla="*/ 333 h 879"/>
                  <a:gd name="T58" fmla="*/ 593 w 786"/>
                  <a:gd name="T59" fmla="*/ 331 h 879"/>
                  <a:gd name="T60" fmla="*/ 616 w 786"/>
                  <a:gd name="T61" fmla="*/ 307 h 879"/>
                  <a:gd name="T62" fmla="*/ 616 w 786"/>
                  <a:gd name="T63" fmla="*/ 169 h 879"/>
                  <a:gd name="T64" fmla="*/ 617 w 786"/>
                  <a:gd name="T65" fmla="*/ 169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6" h="879">
                    <a:moveTo>
                      <a:pt x="617" y="169"/>
                    </a:moveTo>
                    <a:cubicBezTo>
                      <a:pt x="617" y="123"/>
                      <a:pt x="617" y="77"/>
                      <a:pt x="617" y="31"/>
                    </a:cubicBezTo>
                    <a:cubicBezTo>
                      <a:pt x="617" y="8"/>
                      <a:pt x="622" y="4"/>
                      <a:pt x="645" y="6"/>
                    </a:cubicBezTo>
                    <a:cubicBezTo>
                      <a:pt x="685" y="8"/>
                      <a:pt x="724" y="11"/>
                      <a:pt x="764" y="13"/>
                    </a:cubicBezTo>
                    <a:cubicBezTo>
                      <a:pt x="780" y="14"/>
                      <a:pt x="786" y="20"/>
                      <a:pt x="785" y="35"/>
                    </a:cubicBezTo>
                    <a:cubicBezTo>
                      <a:pt x="776" y="128"/>
                      <a:pt x="768" y="220"/>
                      <a:pt x="760" y="312"/>
                    </a:cubicBezTo>
                    <a:cubicBezTo>
                      <a:pt x="755" y="367"/>
                      <a:pt x="751" y="422"/>
                      <a:pt x="746" y="477"/>
                    </a:cubicBezTo>
                    <a:cubicBezTo>
                      <a:pt x="736" y="592"/>
                      <a:pt x="726" y="707"/>
                      <a:pt x="716" y="822"/>
                    </a:cubicBezTo>
                    <a:cubicBezTo>
                      <a:pt x="714" y="842"/>
                      <a:pt x="704" y="852"/>
                      <a:pt x="683" y="855"/>
                    </a:cubicBezTo>
                    <a:cubicBezTo>
                      <a:pt x="643" y="859"/>
                      <a:pt x="602" y="863"/>
                      <a:pt x="562" y="869"/>
                    </a:cubicBezTo>
                    <a:cubicBezTo>
                      <a:pt x="544" y="872"/>
                      <a:pt x="537" y="863"/>
                      <a:pt x="537" y="847"/>
                    </a:cubicBezTo>
                    <a:cubicBezTo>
                      <a:pt x="540" y="764"/>
                      <a:pt x="543" y="680"/>
                      <a:pt x="545" y="596"/>
                    </a:cubicBezTo>
                    <a:cubicBezTo>
                      <a:pt x="547" y="529"/>
                      <a:pt x="550" y="540"/>
                      <a:pt x="495" y="540"/>
                    </a:cubicBezTo>
                    <a:cubicBezTo>
                      <a:pt x="427" y="540"/>
                      <a:pt x="359" y="540"/>
                      <a:pt x="291" y="540"/>
                    </a:cubicBezTo>
                    <a:cubicBezTo>
                      <a:pt x="277" y="540"/>
                      <a:pt x="272" y="544"/>
                      <a:pt x="271" y="557"/>
                    </a:cubicBezTo>
                    <a:cubicBezTo>
                      <a:pt x="266" y="631"/>
                      <a:pt x="260" y="705"/>
                      <a:pt x="254" y="779"/>
                    </a:cubicBezTo>
                    <a:cubicBezTo>
                      <a:pt x="252" y="806"/>
                      <a:pt x="248" y="834"/>
                      <a:pt x="246" y="862"/>
                    </a:cubicBezTo>
                    <a:cubicBezTo>
                      <a:pt x="244" y="876"/>
                      <a:pt x="237" y="879"/>
                      <a:pt x="224" y="878"/>
                    </a:cubicBezTo>
                    <a:cubicBezTo>
                      <a:pt x="194" y="874"/>
                      <a:pt x="164" y="871"/>
                      <a:pt x="135" y="870"/>
                    </a:cubicBezTo>
                    <a:cubicBezTo>
                      <a:pt x="116" y="870"/>
                      <a:pt x="108" y="862"/>
                      <a:pt x="106" y="845"/>
                    </a:cubicBezTo>
                    <a:cubicBezTo>
                      <a:pt x="89" y="715"/>
                      <a:pt x="73" y="586"/>
                      <a:pt x="56" y="456"/>
                    </a:cubicBezTo>
                    <a:cubicBezTo>
                      <a:pt x="41" y="343"/>
                      <a:pt x="25" y="231"/>
                      <a:pt x="10" y="118"/>
                    </a:cubicBezTo>
                    <a:cubicBezTo>
                      <a:pt x="7" y="92"/>
                      <a:pt x="3" y="66"/>
                      <a:pt x="1" y="41"/>
                    </a:cubicBezTo>
                    <a:cubicBezTo>
                      <a:pt x="0" y="36"/>
                      <a:pt x="9" y="27"/>
                      <a:pt x="14" y="27"/>
                    </a:cubicBezTo>
                    <a:cubicBezTo>
                      <a:pt x="102" y="19"/>
                      <a:pt x="189" y="11"/>
                      <a:pt x="277" y="4"/>
                    </a:cubicBezTo>
                    <a:cubicBezTo>
                      <a:pt x="320" y="0"/>
                      <a:pt x="322" y="1"/>
                      <a:pt x="329" y="44"/>
                    </a:cubicBezTo>
                    <a:cubicBezTo>
                      <a:pt x="337" y="88"/>
                      <a:pt x="341" y="133"/>
                      <a:pt x="346" y="178"/>
                    </a:cubicBezTo>
                    <a:cubicBezTo>
                      <a:pt x="350" y="221"/>
                      <a:pt x="355" y="265"/>
                      <a:pt x="359" y="308"/>
                    </a:cubicBezTo>
                    <a:cubicBezTo>
                      <a:pt x="360" y="327"/>
                      <a:pt x="370" y="333"/>
                      <a:pt x="387" y="333"/>
                    </a:cubicBezTo>
                    <a:cubicBezTo>
                      <a:pt x="456" y="332"/>
                      <a:pt x="524" y="331"/>
                      <a:pt x="593" y="331"/>
                    </a:cubicBezTo>
                    <a:cubicBezTo>
                      <a:pt x="610" y="331"/>
                      <a:pt x="617" y="324"/>
                      <a:pt x="616" y="307"/>
                    </a:cubicBezTo>
                    <a:cubicBezTo>
                      <a:pt x="616" y="261"/>
                      <a:pt x="616" y="215"/>
                      <a:pt x="616" y="169"/>
                    </a:cubicBezTo>
                    <a:cubicBezTo>
                      <a:pt x="617" y="169"/>
                      <a:pt x="617" y="169"/>
                      <a:pt x="617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735A0809-A0DE-49BA-8517-727E1A361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326" y="1144588"/>
                <a:ext cx="660400" cy="723900"/>
              </a:xfrm>
              <a:custGeom>
                <a:avLst/>
                <a:gdLst>
                  <a:gd name="T0" fmla="*/ 440 w 825"/>
                  <a:gd name="T1" fmla="*/ 2 h 906"/>
                  <a:gd name="T2" fmla="*/ 592 w 825"/>
                  <a:gd name="T3" fmla="*/ 2 h 906"/>
                  <a:gd name="T4" fmla="*/ 788 w 825"/>
                  <a:gd name="T5" fmla="*/ 84 h 906"/>
                  <a:gd name="T6" fmla="*/ 815 w 825"/>
                  <a:gd name="T7" fmla="*/ 132 h 906"/>
                  <a:gd name="T8" fmla="*/ 797 w 825"/>
                  <a:gd name="T9" fmla="*/ 195 h 906"/>
                  <a:gd name="T10" fmla="*/ 694 w 825"/>
                  <a:gd name="T11" fmla="*/ 375 h 906"/>
                  <a:gd name="T12" fmla="*/ 668 w 825"/>
                  <a:gd name="T13" fmla="*/ 376 h 906"/>
                  <a:gd name="T14" fmla="*/ 645 w 825"/>
                  <a:gd name="T15" fmla="*/ 336 h 906"/>
                  <a:gd name="T16" fmla="*/ 608 w 825"/>
                  <a:gd name="T17" fmla="*/ 313 h 906"/>
                  <a:gd name="T18" fmla="*/ 451 w 825"/>
                  <a:gd name="T19" fmla="*/ 302 h 906"/>
                  <a:gd name="T20" fmla="*/ 216 w 825"/>
                  <a:gd name="T21" fmla="*/ 286 h 906"/>
                  <a:gd name="T22" fmla="*/ 186 w 825"/>
                  <a:gd name="T23" fmla="*/ 282 h 906"/>
                  <a:gd name="T24" fmla="*/ 162 w 825"/>
                  <a:gd name="T25" fmla="*/ 305 h 906"/>
                  <a:gd name="T26" fmla="*/ 170 w 825"/>
                  <a:gd name="T27" fmla="*/ 555 h 906"/>
                  <a:gd name="T28" fmla="*/ 172 w 825"/>
                  <a:gd name="T29" fmla="*/ 660 h 906"/>
                  <a:gd name="T30" fmla="*/ 191 w 825"/>
                  <a:gd name="T31" fmla="*/ 679 h 906"/>
                  <a:gd name="T32" fmla="*/ 530 w 825"/>
                  <a:gd name="T33" fmla="*/ 679 h 906"/>
                  <a:gd name="T34" fmla="*/ 642 w 825"/>
                  <a:gd name="T35" fmla="*/ 645 h 906"/>
                  <a:gd name="T36" fmla="*/ 666 w 825"/>
                  <a:gd name="T37" fmla="*/ 646 h 906"/>
                  <a:gd name="T38" fmla="*/ 792 w 825"/>
                  <a:gd name="T39" fmla="*/ 744 h 906"/>
                  <a:gd name="T40" fmla="*/ 795 w 825"/>
                  <a:gd name="T41" fmla="*/ 769 h 906"/>
                  <a:gd name="T42" fmla="*/ 669 w 825"/>
                  <a:gd name="T43" fmla="*/ 864 h 906"/>
                  <a:gd name="T44" fmla="*/ 357 w 825"/>
                  <a:gd name="T45" fmla="*/ 895 h 906"/>
                  <a:gd name="T46" fmla="*/ 297 w 825"/>
                  <a:gd name="T47" fmla="*/ 901 h 906"/>
                  <a:gd name="T48" fmla="*/ 82 w 825"/>
                  <a:gd name="T49" fmla="*/ 807 h 906"/>
                  <a:gd name="T50" fmla="*/ 43 w 825"/>
                  <a:gd name="T51" fmla="*/ 682 h 906"/>
                  <a:gd name="T52" fmla="*/ 34 w 825"/>
                  <a:gd name="T53" fmla="*/ 524 h 906"/>
                  <a:gd name="T54" fmla="*/ 10 w 825"/>
                  <a:gd name="T55" fmla="*/ 294 h 906"/>
                  <a:gd name="T56" fmla="*/ 57 w 825"/>
                  <a:gd name="T57" fmla="*/ 107 h 906"/>
                  <a:gd name="T58" fmla="*/ 177 w 825"/>
                  <a:gd name="T59" fmla="*/ 28 h 906"/>
                  <a:gd name="T60" fmla="*/ 382 w 825"/>
                  <a:gd name="T61" fmla="*/ 5 h 906"/>
                  <a:gd name="T62" fmla="*/ 440 w 825"/>
                  <a:gd name="T63" fmla="*/ 5 h 906"/>
                  <a:gd name="T64" fmla="*/ 440 w 825"/>
                  <a:gd name="T65" fmla="*/ 2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5" h="906">
                    <a:moveTo>
                      <a:pt x="440" y="2"/>
                    </a:moveTo>
                    <a:cubicBezTo>
                      <a:pt x="491" y="2"/>
                      <a:pt x="542" y="3"/>
                      <a:pt x="592" y="2"/>
                    </a:cubicBezTo>
                    <a:cubicBezTo>
                      <a:pt x="670" y="0"/>
                      <a:pt x="736" y="25"/>
                      <a:pt x="788" y="84"/>
                    </a:cubicBezTo>
                    <a:cubicBezTo>
                      <a:pt x="800" y="97"/>
                      <a:pt x="809" y="115"/>
                      <a:pt x="815" y="132"/>
                    </a:cubicBezTo>
                    <a:cubicBezTo>
                      <a:pt x="825" y="156"/>
                      <a:pt x="808" y="175"/>
                      <a:pt x="797" y="195"/>
                    </a:cubicBezTo>
                    <a:cubicBezTo>
                      <a:pt x="763" y="255"/>
                      <a:pt x="728" y="315"/>
                      <a:pt x="694" y="375"/>
                    </a:cubicBezTo>
                    <a:cubicBezTo>
                      <a:pt x="684" y="392"/>
                      <a:pt x="679" y="393"/>
                      <a:pt x="668" y="376"/>
                    </a:cubicBezTo>
                    <a:cubicBezTo>
                      <a:pt x="660" y="363"/>
                      <a:pt x="652" y="350"/>
                      <a:pt x="645" y="336"/>
                    </a:cubicBezTo>
                    <a:cubicBezTo>
                      <a:pt x="637" y="321"/>
                      <a:pt x="625" y="314"/>
                      <a:pt x="608" y="313"/>
                    </a:cubicBezTo>
                    <a:cubicBezTo>
                      <a:pt x="556" y="309"/>
                      <a:pt x="504" y="305"/>
                      <a:pt x="451" y="302"/>
                    </a:cubicBezTo>
                    <a:cubicBezTo>
                      <a:pt x="373" y="296"/>
                      <a:pt x="295" y="291"/>
                      <a:pt x="216" y="286"/>
                    </a:cubicBezTo>
                    <a:cubicBezTo>
                      <a:pt x="206" y="285"/>
                      <a:pt x="196" y="283"/>
                      <a:pt x="186" y="282"/>
                    </a:cubicBezTo>
                    <a:cubicBezTo>
                      <a:pt x="166" y="280"/>
                      <a:pt x="162" y="284"/>
                      <a:pt x="162" y="305"/>
                    </a:cubicBezTo>
                    <a:cubicBezTo>
                      <a:pt x="165" y="388"/>
                      <a:pt x="167" y="471"/>
                      <a:pt x="170" y="555"/>
                    </a:cubicBezTo>
                    <a:cubicBezTo>
                      <a:pt x="171" y="590"/>
                      <a:pt x="171" y="625"/>
                      <a:pt x="172" y="660"/>
                    </a:cubicBezTo>
                    <a:cubicBezTo>
                      <a:pt x="172" y="674"/>
                      <a:pt x="177" y="679"/>
                      <a:pt x="191" y="679"/>
                    </a:cubicBezTo>
                    <a:cubicBezTo>
                      <a:pt x="304" y="679"/>
                      <a:pt x="417" y="677"/>
                      <a:pt x="530" y="679"/>
                    </a:cubicBezTo>
                    <a:cubicBezTo>
                      <a:pt x="573" y="680"/>
                      <a:pt x="611" y="677"/>
                      <a:pt x="642" y="645"/>
                    </a:cubicBezTo>
                    <a:cubicBezTo>
                      <a:pt x="650" y="637"/>
                      <a:pt x="658" y="639"/>
                      <a:pt x="666" y="646"/>
                    </a:cubicBezTo>
                    <a:cubicBezTo>
                      <a:pt x="708" y="678"/>
                      <a:pt x="751" y="710"/>
                      <a:pt x="792" y="744"/>
                    </a:cubicBezTo>
                    <a:cubicBezTo>
                      <a:pt x="797" y="748"/>
                      <a:pt x="799" y="763"/>
                      <a:pt x="795" y="769"/>
                    </a:cubicBezTo>
                    <a:cubicBezTo>
                      <a:pt x="770" y="823"/>
                      <a:pt x="728" y="857"/>
                      <a:pt x="669" y="864"/>
                    </a:cubicBezTo>
                    <a:cubicBezTo>
                      <a:pt x="565" y="875"/>
                      <a:pt x="461" y="885"/>
                      <a:pt x="357" y="895"/>
                    </a:cubicBezTo>
                    <a:cubicBezTo>
                      <a:pt x="337" y="897"/>
                      <a:pt x="317" y="899"/>
                      <a:pt x="297" y="901"/>
                    </a:cubicBezTo>
                    <a:cubicBezTo>
                      <a:pt x="210" y="906"/>
                      <a:pt x="137" y="877"/>
                      <a:pt x="82" y="807"/>
                    </a:cubicBezTo>
                    <a:cubicBezTo>
                      <a:pt x="52" y="770"/>
                      <a:pt x="47" y="726"/>
                      <a:pt x="43" y="682"/>
                    </a:cubicBezTo>
                    <a:cubicBezTo>
                      <a:pt x="38" y="629"/>
                      <a:pt x="38" y="577"/>
                      <a:pt x="34" y="524"/>
                    </a:cubicBezTo>
                    <a:cubicBezTo>
                      <a:pt x="27" y="447"/>
                      <a:pt x="22" y="370"/>
                      <a:pt x="10" y="294"/>
                    </a:cubicBezTo>
                    <a:cubicBezTo>
                      <a:pt x="0" y="224"/>
                      <a:pt x="18" y="163"/>
                      <a:pt x="57" y="107"/>
                    </a:cubicBezTo>
                    <a:cubicBezTo>
                      <a:pt x="85" y="66"/>
                      <a:pt x="130" y="44"/>
                      <a:pt x="177" y="28"/>
                    </a:cubicBezTo>
                    <a:cubicBezTo>
                      <a:pt x="243" y="6"/>
                      <a:pt x="313" y="7"/>
                      <a:pt x="382" y="5"/>
                    </a:cubicBezTo>
                    <a:cubicBezTo>
                      <a:pt x="402" y="5"/>
                      <a:pt x="421" y="5"/>
                      <a:pt x="440" y="5"/>
                    </a:cubicBezTo>
                    <a:cubicBezTo>
                      <a:pt x="440" y="4"/>
                      <a:pt x="440" y="3"/>
                      <a:pt x="44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73CA1BC9-B320-4DA6-B5A4-93CB1D118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9038" y="1152526"/>
                <a:ext cx="531812" cy="720725"/>
              </a:xfrm>
              <a:custGeom>
                <a:avLst/>
                <a:gdLst>
                  <a:gd name="T0" fmla="*/ 0 w 664"/>
                  <a:gd name="T1" fmla="*/ 450 h 900"/>
                  <a:gd name="T2" fmla="*/ 0 w 664"/>
                  <a:gd name="T3" fmla="*/ 23 h 900"/>
                  <a:gd name="T4" fmla="*/ 22 w 664"/>
                  <a:gd name="T5" fmla="*/ 0 h 900"/>
                  <a:gd name="T6" fmla="*/ 282 w 664"/>
                  <a:gd name="T7" fmla="*/ 6 h 900"/>
                  <a:gd name="T8" fmla="*/ 299 w 664"/>
                  <a:gd name="T9" fmla="*/ 26 h 900"/>
                  <a:gd name="T10" fmla="*/ 279 w 664"/>
                  <a:gd name="T11" fmla="*/ 185 h 900"/>
                  <a:gd name="T12" fmla="*/ 225 w 664"/>
                  <a:gd name="T13" fmla="*/ 613 h 900"/>
                  <a:gd name="T14" fmla="*/ 215 w 664"/>
                  <a:gd name="T15" fmla="*/ 680 h 900"/>
                  <a:gd name="T16" fmla="*/ 234 w 664"/>
                  <a:gd name="T17" fmla="*/ 700 h 900"/>
                  <a:gd name="T18" fmla="*/ 411 w 664"/>
                  <a:gd name="T19" fmla="*/ 678 h 900"/>
                  <a:gd name="T20" fmla="*/ 581 w 664"/>
                  <a:gd name="T21" fmla="*/ 661 h 900"/>
                  <a:gd name="T22" fmla="*/ 639 w 664"/>
                  <a:gd name="T23" fmla="*/ 653 h 900"/>
                  <a:gd name="T24" fmla="*/ 663 w 664"/>
                  <a:gd name="T25" fmla="*/ 675 h 900"/>
                  <a:gd name="T26" fmla="*/ 652 w 664"/>
                  <a:gd name="T27" fmla="*/ 847 h 900"/>
                  <a:gd name="T28" fmla="*/ 630 w 664"/>
                  <a:gd name="T29" fmla="*/ 864 h 900"/>
                  <a:gd name="T30" fmla="*/ 558 w 664"/>
                  <a:gd name="T31" fmla="*/ 868 h 900"/>
                  <a:gd name="T32" fmla="*/ 127 w 664"/>
                  <a:gd name="T33" fmla="*/ 891 h 900"/>
                  <a:gd name="T34" fmla="*/ 23 w 664"/>
                  <a:gd name="T35" fmla="*/ 899 h 900"/>
                  <a:gd name="T36" fmla="*/ 0 w 664"/>
                  <a:gd name="T37" fmla="*/ 876 h 900"/>
                  <a:gd name="T38" fmla="*/ 1 w 664"/>
                  <a:gd name="T39" fmla="*/ 450 h 900"/>
                  <a:gd name="T40" fmla="*/ 0 w 664"/>
                  <a:gd name="T41" fmla="*/ 450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4" h="900">
                    <a:moveTo>
                      <a:pt x="0" y="450"/>
                    </a:moveTo>
                    <a:cubicBezTo>
                      <a:pt x="0" y="308"/>
                      <a:pt x="1" y="165"/>
                      <a:pt x="0" y="23"/>
                    </a:cubicBezTo>
                    <a:cubicBezTo>
                      <a:pt x="0" y="6"/>
                      <a:pt x="7" y="0"/>
                      <a:pt x="22" y="0"/>
                    </a:cubicBezTo>
                    <a:cubicBezTo>
                      <a:pt x="109" y="3"/>
                      <a:pt x="196" y="5"/>
                      <a:pt x="282" y="6"/>
                    </a:cubicBezTo>
                    <a:cubicBezTo>
                      <a:pt x="296" y="7"/>
                      <a:pt x="301" y="13"/>
                      <a:pt x="299" y="26"/>
                    </a:cubicBezTo>
                    <a:cubicBezTo>
                      <a:pt x="293" y="79"/>
                      <a:pt x="286" y="132"/>
                      <a:pt x="279" y="185"/>
                    </a:cubicBezTo>
                    <a:cubicBezTo>
                      <a:pt x="261" y="327"/>
                      <a:pt x="243" y="470"/>
                      <a:pt x="225" y="613"/>
                    </a:cubicBezTo>
                    <a:cubicBezTo>
                      <a:pt x="222" y="635"/>
                      <a:pt x="218" y="658"/>
                      <a:pt x="215" y="680"/>
                    </a:cubicBezTo>
                    <a:cubicBezTo>
                      <a:pt x="213" y="695"/>
                      <a:pt x="219" y="702"/>
                      <a:pt x="234" y="700"/>
                    </a:cubicBezTo>
                    <a:cubicBezTo>
                      <a:pt x="293" y="693"/>
                      <a:pt x="352" y="685"/>
                      <a:pt x="411" y="678"/>
                    </a:cubicBezTo>
                    <a:cubicBezTo>
                      <a:pt x="467" y="672"/>
                      <a:pt x="524" y="667"/>
                      <a:pt x="581" y="661"/>
                    </a:cubicBezTo>
                    <a:cubicBezTo>
                      <a:pt x="601" y="659"/>
                      <a:pt x="620" y="656"/>
                      <a:pt x="639" y="653"/>
                    </a:cubicBezTo>
                    <a:cubicBezTo>
                      <a:pt x="656" y="650"/>
                      <a:pt x="664" y="658"/>
                      <a:pt x="663" y="675"/>
                    </a:cubicBezTo>
                    <a:cubicBezTo>
                      <a:pt x="660" y="732"/>
                      <a:pt x="656" y="790"/>
                      <a:pt x="652" y="847"/>
                    </a:cubicBezTo>
                    <a:cubicBezTo>
                      <a:pt x="651" y="860"/>
                      <a:pt x="641" y="864"/>
                      <a:pt x="630" y="864"/>
                    </a:cubicBezTo>
                    <a:cubicBezTo>
                      <a:pt x="606" y="866"/>
                      <a:pt x="582" y="867"/>
                      <a:pt x="558" y="868"/>
                    </a:cubicBezTo>
                    <a:cubicBezTo>
                      <a:pt x="414" y="875"/>
                      <a:pt x="270" y="883"/>
                      <a:pt x="127" y="891"/>
                    </a:cubicBezTo>
                    <a:cubicBezTo>
                      <a:pt x="92" y="893"/>
                      <a:pt x="58" y="896"/>
                      <a:pt x="23" y="899"/>
                    </a:cubicBezTo>
                    <a:cubicBezTo>
                      <a:pt x="6" y="900"/>
                      <a:pt x="0" y="895"/>
                      <a:pt x="0" y="876"/>
                    </a:cubicBezTo>
                    <a:cubicBezTo>
                      <a:pt x="1" y="734"/>
                      <a:pt x="1" y="592"/>
                      <a:pt x="1" y="450"/>
                    </a:cubicBezTo>
                    <a:cubicBezTo>
                      <a:pt x="1" y="450"/>
                      <a:pt x="1" y="450"/>
                      <a:pt x="0" y="4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BA1193B5-3EF3-4C03-B08F-E6D2E2A1E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4663" y="1154113"/>
                <a:ext cx="530225" cy="719138"/>
              </a:xfrm>
              <a:custGeom>
                <a:avLst/>
                <a:gdLst>
                  <a:gd name="T0" fmla="*/ 0 w 663"/>
                  <a:gd name="T1" fmla="*/ 451 h 899"/>
                  <a:gd name="T2" fmla="*/ 0 w 663"/>
                  <a:gd name="T3" fmla="*/ 31 h 899"/>
                  <a:gd name="T4" fmla="*/ 31 w 663"/>
                  <a:gd name="T5" fmla="*/ 0 h 899"/>
                  <a:gd name="T6" fmla="*/ 280 w 663"/>
                  <a:gd name="T7" fmla="*/ 6 h 899"/>
                  <a:gd name="T8" fmla="*/ 300 w 663"/>
                  <a:gd name="T9" fmla="*/ 32 h 899"/>
                  <a:gd name="T10" fmla="*/ 271 w 663"/>
                  <a:gd name="T11" fmla="*/ 246 h 899"/>
                  <a:gd name="T12" fmla="*/ 232 w 663"/>
                  <a:gd name="T13" fmla="*/ 547 h 899"/>
                  <a:gd name="T14" fmla="*/ 215 w 663"/>
                  <a:gd name="T15" fmla="*/ 678 h 899"/>
                  <a:gd name="T16" fmla="*/ 237 w 663"/>
                  <a:gd name="T17" fmla="*/ 698 h 899"/>
                  <a:gd name="T18" fmla="*/ 585 w 663"/>
                  <a:gd name="T19" fmla="*/ 659 h 899"/>
                  <a:gd name="T20" fmla="*/ 640 w 663"/>
                  <a:gd name="T21" fmla="*/ 651 h 899"/>
                  <a:gd name="T22" fmla="*/ 662 w 663"/>
                  <a:gd name="T23" fmla="*/ 669 h 899"/>
                  <a:gd name="T24" fmla="*/ 653 w 663"/>
                  <a:gd name="T25" fmla="*/ 801 h 899"/>
                  <a:gd name="T26" fmla="*/ 649 w 663"/>
                  <a:gd name="T27" fmla="*/ 844 h 899"/>
                  <a:gd name="T28" fmla="*/ 627 w 663"/>
                  <a:gd name="T29" fmla="*/ 865 h 899"/>
                  <a:gd name="T30" fmla="*/ 354 w 663"/>
                  <a:gd name="T31" fmla="*/ 877 h 899"/>
                  <a:gd name="T32" fmla="*/ 96 w 663"/>
                  <a:gd name="T33" fmla="*/ 892 h 899"/>
                  <a:gd name="T34" fmla="*/ 23 w 663"/>
                  <a:gd name="T35" fmla="*/ 897 h 899"/>
                  <a:gd name="T36" fmla="*/ 0 w 663"/>
                  <a:gd name="T37" fmla="*/ 875 h 899"/>
                  <a:gd name="T38" fmla="*/ 1 w 663"/>
                  <a:gd name="T39" fmla="*/ 451 h 899"/>
                  <a:gd name="T40" fmla="*/ 0 w 663"/>
                  <a:gd name="T41" fmla="*/ 451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3" h="899">
                    <a:moveTo>
                      <a:pt x="0" y="451"/>
                    </a:moveTo>
                    <a:cubicBezTo>
                      <a:pt x="0" y="311"/>
                      <a:pt x="0" y="171"/>
                      <a:pt x="0" y="31"/>
                    </a:cubicBezTo>
                    <a:cubicBezTo>
                      <a:pt x="0" y="2"/>
                      <a:pt x="2" y="0"/>
                      <a:pt x="31" y="0"/>
                    </a:cubicBezTo>
                    <a:cubicBezTo>
                      <a:pt x="114" y="2"/>
                      <a:pt x="197" y="4"/>
                      <a:pt x="280" y="6"/>
                    </a:cubicBezTo>
                    <a:cubicBezTo>
                      <a:pt x="301" y="6"/>
                      <a:pt x="303" y="11"/>
                      <a:pt x="300" y="32"/>
                    </a:cubicBezTo>
                    <a:cubicBezTo>
                      <a:pt x="290" y="103"/>
                      <a:pt x="281" y="175"/>
                      <a:pt x="271" y="246"/>
                    </a:cubicBezTo>
                    <a:cubicBezTo>
                      <a:pt x="258" y="346"/>
                      <a:pt x="245" y="447"/>
                      <a:pt x="232" y="547"/>
                    </a:cubicBezTo>
                    <a:cubicBezTo>
                      <a:pt x="226" y="590"/>
                      <a:pt x="221" y="634"/>
                      <a:pt x="215" y="678"/>
                    </a:cubicBezTo>
                    <a:cubicBezTo>
                      <a:pt x="213" y="698"/>
                      <a:pt x="217" y="701"/>
                      <a:pt x="237" y="698"/>
                    </a:cubicBezTo>
                    <a:cubicBezTo>
                      <a:pt x="353" y="685"/>
                      <a:pt x="469" y="672"/>
                      <a:pt x="585" y="659"/>
                    </a:cubicBezTo>
                    <a:cubicBezTo>
                      <a:pt x="603" y="657"/>
                      <a:pt x="622" y="655"/>
                      <a:pt x="640" y="651"/>
                    </a:cubicBezTo>
                    <a:cubicBezTo>
                      <a:pt x="656" y="648"/>
                      <a:pt x="663" y="653"/>
                      <a:pt x="662" y="669"/>
                    </a:cubicBezTo>
                    <a:cubicBezTo>
                      <a:pt x="659" y="713"/>
                      <a:pt x="656" y="757"/>
                      <a:pt x="653" y="801"/>
                    </a:cubicBezTo>
                    <a:cubicBezTo>
                      <a:pt x="652" y="815"/>
                      <a:pt x="651" y="830"/>
                      <a:pt x="649" y="844"/>
                    </a:cubicBezTo>
                    <a:cubicBezTo>
                      <a:pt x="648" y="858"/>
                      <a:pt x="641" y="864"/>
                      <a:pt x="627" y="865"/>
                    </a:cubicBezTo>
                    <a:cubicBezTo>
                      <a:pt x="536" y="869"/>
                      <a:pt x="445" y="873"/>
                      <a:pt x="354" y="877"/>
                    </a:cubicBezTo>
                    <a:cubicBezTo>
                      <a:pt x="268" y="882"/>
                      <a:pt x="182" y="887"/>
                      <a:pt x="96" y="892"/>
                    </a:cubicBezTo>
                    <a:cubicBezTo>
                      <a:pt x="72" y="894"/>
                      <a:pt x="47" y="895"/>
                      <a:pt x="23" y="897"/>
                    </a:cubicBezTo>
                    <a:cubicBezTo>
                      <a:pt x="5" y="899"/>
                      <a:pt x="0" y="892"/>
                      <a:pt x="0" y="875"/>
                    </a:cubicBezTo>
                    <a:cubicBezTo>
                      <a:pt x="1" y="733"/>
                      <a:pt x="1" y="592"/>
                      <a:pt x="1" y="451"/>
                    </a:cubicBezTo>
                    <a:cubicBezTo>
                      <a:pt x="0" y="451"/>
                      <a:pt x="0" y="451"/>
                      <a:pt x="0" y="4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FC3E5DAF-D8ED-40E4-A69E-FD7286C3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513" y="1152526"/>
                <a:ext cx="168275" cy="698500"/>
              </a:xfrm>
              <a:custGeom>
                <a:avLst/>
                <a:gdLst>
                  <a:gd name="T0" fmla="*/ 1 w 210"/>
                  <a:gd name="T1" fmla="*/ 436 h 874"/>
                  <a:gd name="T2" fmla="*/ 1 w 210"/>
                  <a:gd name="T3" fmla="*/ 22 h 874"/>
                  <a:gd name="T4" fmla="*/ 22 w 210"/>
                  <a:gd name="T5" fmla="*/ 1 h 874"/>
                  <a:gd name="T6" fmla="*/ 191 w 210"/>
                  <a:gd name="T7" fmla="*/ 10 h 874"/>
                  <a:gd name="T8" fmla="*/ 208 w 210"/>
                  <a:gd name="T9" fmla="*/ 32 h 874"/>
                  <a:gd name="T10" fmla="*/ 178 w 210"/>
                  <a:gd name="T11" fmla="*/ 358 h 874"/>
                  <a:gd name="T12" fmla="*/ 139 w 210"/>
                  <a:gd name="T13" fmla="*/ 776 h 874"/>
                  <a:gd name="T14" fmla="*/ 132 w 210"/>
                  <a:gd name="T15" fmla="*/ 827 h 874"/>
                  <a:gd name="T16" fmla="*/ 105 w 210"/>
                  <a:gd name="T17" fmla="*/ 853 h 874"/>
                  <a:gd name="T18" fmla="*/ 23 w 210"/>
                  <a:gd name="T19" fmla="*/ 870 h 874"/>
                  <a:gd name="T20" fmla="*/ 1 w 210"/>
                  <a:gd name="T21" fmla="*/ 856 h 874"/>
                  <a:gd name="T22" fmla="*/ 2 w 210"/>
                  <a:gd name="T23" fmla="*/ 822 h 874"/>
                  <a:gd name="T24" fmla="*/ 2 w 210"/>
                  <a:gd name="T25" fmla="*/ 436 h 874"/>
                  <a:gd name="T26" fmla="*/ 1 w 210"/>
                  <a:gd name="T27" fmla="*/ 436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" h="874">
                    <a:moveTo>
                      <a:pt x="1" y="436"/>
                    </a:moveTo>
                    <a:cubicBezTo>
                      <a:pt x="1" y="298"/>
                      <a:pt x="2" y="160"/>
                      <a:pt x="1" y="22"/>
                    </a:cubicBezTo>
                    <a:cubicBezTo>
                      <a:pt x="1" y="6"/>
                      <a:pt x="6" y="0"/>
                      <a:pt x="22" y="1"/>
                    </a:cubicBezTo>
                    <a:cubicBezTo>
                      <a:pt x="78" y="4"/>
                      <a:pt x="135" y="7"/>
                      <a:pt x="191" y="10"/>
                    </a:cubicBezTo>
                    <a:cubicBezTo>
                      <a:pt x="206" y="10"/>
                      <a:pt x="210" y="18"/>
                      <a:pt x="208" y="32"/>
                    </a:cubicBezTo>
                    <a:cubicBezTo>
                      <a:pt x="198" y="141"/>
                      <a:pt x="188" y="249"/>
                      <a:pt x="178" y="358"/>
                    </a:cubicBezTo>
                    <a:cubicBezTo>
                      <a:pt x="165" y="497"/>
                      <a:pt x="152" y="637"/>
                      <a:pt x="139" y="776"/>
                    </a:cubicBezTo>
                    <a:cubicBezTo>
                      <a:pt x="137" y="793"/>
                      <a:pt x="135" y="810"/>
                      <a:pt x="132" y="827"/>
                    </a:cubicBezTo>
                    <a:cubicBezTo>
                      <a:pt x="130" y="842"/>
                      <a:pt x="122" y="851"/>
                      <a:pt x="105" y="853"/>
                    </a:cubicBezTo>
                    <a:cubicBezTo>
                      <a:pt x="77" y="857"/>
                      <a:pt x="49" y="862"/>
                      <a:pt x="23" y="870"/>
                    </a:cubicBezTo>
                    <a:cubicBezTo>
                      <a:pt x="7" y="874"/>
                      <a:pt x="2" y="868"/>
                      <a:pt x="1" y="856"/>
                    </a:cubicBezTo>
                    <a:cubicBezTo>
                      <a:pt x="0" y="844"/>
                      <a:pt x="2" y="833"/>
                      <a:pt x="2" y="822"/>
                    </a:cubicBezTo>
                    <a:cubicBezTo>
                      <a:pt x="2" y="693"/>
                      <a:pt x="2" y="564"/>
                      <a:pt x="2" y="436"/>
                    </a:cubicBezTo>
                    <a:cubicBezTo>
                      <a:pt x="2" y="436"/>
                      <a:pt x="1" y="436"/>
                      <a:pt x="1" y="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7" name="Yellow">
            <a:extLst>
              <a:ext uri="{FF2B5EF4-FFF2-40B4-BE49-F238E27FC236}">
                <a16:creationId xmlns:a16="http://schemas.microsoft.com/office/drawing/2014/main" id="{200777F8-99B5-4021-A0A1-C315A0546FEE}"/>
              </a:ext>
            </a:extLst>
          </p:cNvPr>
          <p:cNvSpPr/>
          <p:nvPr/>
        </p:nvSpPr>
        <p:spPr>
          <a:xfrm>
            <a:off x="628650" y="618330"/>
            <a:ext cx="11001375" cy="5679543"/>
          </a:xfrm>
          <a:prstGeom prst="rect">
            <a:avLst/>
          </a:prstGeom>
          <a:solidFill>
            <a:srgbClr val="EBEA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cher">
            <a:extLst>
              <a:ext uri="{FF2B5EF4-FFF2-40B4-BE49-F238E27FC236}">
                <a16:creationId xmlns:a16="http://schemas.microsoft.com/office/drawing/2014/main" id="{D4910DBE-B7AB-41AF-8CF0-B4F551D73BAF}"/>
              </a:ext>
            </a:extLst>
          </p:cNvPr>
          <p:cNvSpPr>
            <a:spLocks/>
          </p:cNvSpPr>
          <p:nvPr/>
        </p:nvSpPr>
        <p:spPr bwMode="auto">
          <a:xfrm>
            <a:off x="3695699" y="1815046"/>
            <a:ext cx="5038725" cy="4457644"/>
          </a:xfrm>
          <a:custGeom>
            <a:avLst/>
            <a:gdLst>
              <a:gd name="T0" fmla="*/ 3024 w 6226"/>
              <a:gd name="T1" fmla="*/ 5166 h 5524"/>
              <a:gd name="T2" fmla="*/ 3325 w 6226"/>
              <a:gd name="T3" fmla="*/ 5308 h 5524"/>
              <a:gd name="T4" fmla="*/ 3787 w 6226"/>
              <a:gd name="T5" fmla="*/ 5453 h 5524"/>
              <a:gd name="T6" fmla="*/ 4147 w 6226"/>
              <a:gd name="T7" fmla="*/ 5367 h 5524"/>
              <a:gd name="T8" fmla="*/ 4460 w 6226"/>
              <a:gd name="T9" fmla="*/ 4965 h 5524"/>
              <a:gd name="T10" fmla="*/ 4972 w 6226"/>
              <a:gd name="T11" fmla="*/ 4427 h 5524"/>
              <a:gd name="T12" fmla="*/ 5263 w 6226"/>
              <a:gd name="T13" fmla="*/ 4066 h 5524"/>
              <a:gd name="T14" fmla="*/ 5578 w 6226"/>
              <a:gd name="T15" fmla="*/ 3584 h 5524"/>
              <a:gd name="T16" fmla="*/ 5876 w 6226"/>
              <a:gd name="T17" fmla="*/ 3133 h 5524"/>
              <a:gd name="T18" fmla="*/ 5907 w 6226"/>
              <a:gd name="T19" fmla="*/ 2878 h 5524"/>
              <a:gd name="T20" fmla="*/ 6102 w 6226"/>
              <a:gd name="T21" fmla="*/ 2347 h 5524"/>
              <a:gd name="T22" fmla="*/ 6084 w 6226"/>
              <a:gd name="T23" fmla="*/ 2062 h 5524"/>
              <a:gd name="T24" fmla="*/ 6217 w 6226"/>
              <a:gd name="T25" fmla="*/ 1568 h 5524"/>
              <a:gd name="T26" fmla="*/ 6030 w 6226"/>
              <a:gd name="T27" fmla="*/ 1581 h 5524"/>
              <a:gd name="T28" fmla="*/ 6068 w 6226"/>
              <a:gd name="T29" fmla="*/ 1294 h 5524"/>
              <a:gd name="T30" fmla="*/ 6041 w 6226"/>
              <a:gd name="T31" fmla="*/ 1053 h 5524"/>
              <a:gd name="T32" fmla="*/ 5876 w 6226"/>
              <a:gd name="T33" fmla="*/ 1065 h 5524"/>
              <a:gd name="T34" fmla="*/ 5735 w 6226"/>
              <a:gd name="T35" fmla="*/ 1424 h 5524"/>
              <a:gd name="T36" fmla="*/ 5672 w 6226"/>
              <a:gd name="T37" fmla="*/ 1877 h 5524"/>
              <a:gd name="T38" fmla="*/ 5522 w 6226"/>
              <a:gd name="T39" fmla="*/ 2516 h 5524"/>
              <a:gd name="T40" fmla="*/ 5389 w 6226"/>
              <a:gd name="T41" fmla="*/ 2630 h 5524"/>
              <a:gd name="T42" fmla="*/ 4891 w 6226"/>
              <a:gd name="T43" fmla="*/ 3296 h 5524"/>
              <a:gd name="T44" fmla="*/ 4859 w 6226"/>
              <a:gd name="T45" fmla="*/ 3261 h 5524"/>
              <a:gd name="T46" fmla="*/ 5000 w 6226"/>
              <a:gd name="T47" fmla="*/ 2557 h 5524"/>
              <a:gd name="T48" fmla="*/ 4943 w 6226"/>
              <a:gd name="T49" fmla="*/ 2034 h 5524"/>
              <a:gd name="T50" fmla="*/ 4928 w 6226"/>
              <a:gd name="T51" fmla="*/ 1488 h 5524"/>
              <a:gd name="T52" fmla="*/ 4838 w 6226"/>
              <a:gd name="T53" fmla="*/ 1188 h 5524"/>
              <a:gd name="T54" fmla="*/ 4688 w 6226"/>
              <a:gd name="T55" fmla="*/ 1537 h 5524"/>
              <a:gd name="T56" fmla="*/ 4608 w 6226"/>
              <a:gd name="T57" fmla="*/ 1330 h 5524"/>
              <a:gd name="T58" fmla="*/ 4568 w 6226"/>
              <a:gd name="T59" fmla="*/ 912 h 5524"/>
              <a:gd name="T60" fmla="*/ 4339 w 6226"/>
              <a:gd name="T61" fmla="*/ 900 h 5524"/>
              <a:gd name="T62" fmla="*/ 4346 w 6226"/>
              <a:gd name="T63" fmla="*/ 1514 h 5524"/>
              <a:gd name="T64" fmla="*/ 4466 w 6226"/>
              <a:gd name="T65" fmla="*/ 2236 h 5524"/>
              <a:gd name="T66" fmla="*/ 4354 w 6226"/>
              <a:gd name="T67" fmla="*/ 2463 h 5524"/>
              <a:gd name="T68" fmla="*/ 4098 w 6226"/>
              <a:gd name="T69" fmla="*/ 3262 h 5524"/>
              <a:gd name="T70" fmla="*/ 3720 w 6226"/>
              <a:gd name="T71" fmla="*/ 3983 h 5524"/>
              <a:gd name="T72" fmla="*/ 3364 w 6226"/>
              <a:gd name="T73" fmla="*/ 3830 h 5524"/>
              <a:gd name="T74" fmla="*/ 2600 w 6226"/>
              <a:gd name="T75" fmla="*/ 3523 h 5524"/>
              <a:gd name="T76" fmla="*/ 2192 w 6226"/>
              <a:gd name="T77" fmla="*/ 3307 h 5524"/>
              <a:gd name="T78" fmla="*/ 2022 w 6226"/>
              <a:gd name="T79" fmla="*/ 3058 h 5524"/>
              <a:gd name="T80" fmla="*/ 2169 w 6226"/>
              <a:gd name="T81" fmla="*/ 2968 h 5524"/>
              <a:gd name="T82" fmla="*/ 2182 w 6226"/>
              <a:gd name="T83" fmla="*/ 2725 h 5524"/>
              <a:gd name="T84" fmla="*/ 2233 w 6226"/>
              <a:gd name="T85" fmla="*/ 2417 h 5524"/>
              <a:gd name="T86" fmla="*/ 2297 w 6226"/>
              <a:gd name="T87" fmla="*/ 2345 h 5524"/>
              <a:gd name="T88" fmla="*/ 2495 w 6226"/>
              <a:gd name="T89" fmla="*/ 2047 h 5524"/>
              <a:gd name="T90" fmla="*/ 2584 w 6226"/>
              <a:gd name="T91" fmla="*/ 1865 h 5524"/>
              <a:gd name="T92" fmla="*/ 2590 w 6226"/>
              <a:gd name="T93" fmla="*/ 1664 h 5524"/>
              <a:gd name="T94" fmla="*/ 2734 w 6226"/>
              <a:gd name="T95" fmla="*/ 1495 h 5524"/>
              <a:gd name="T96" fmla="*/ 2532 w 6226"/>
              <a:gd name="T97" fmla="*/ 1174 h 5524"/>
              <a:gd name="T98" fmla="*/ 2443 w 6226"/>
              <a:gd name="T99" fmla="*/ 674 h 5524"/>
              <a:gd name="T100" fmla="*/ 2435 w 6226"/>
              <a:gd name="T101" fmla="*/ 413 h 5524"/>
              <a:gd name="T102" fmla="*/ 2369 w 6226"/>
              <a:gd name="T103" fmla="*/ 193 h 5524"/>
              <a:gd name="T104" fmla="*/ 2061 w 6226"/>
              <a:gd name="T105" fmla="*/ 117 h 5524"/>
              <a:gd name="T106" fmla="*/ 1258 w 6226"/>
              <a:gd name="T107" fmla="*/ 22 h 5524"/>
              <a:gd name="T108" fmla="*/ 489 w 6226"/>
              <a:gd name="T109" fmla="*/ 664 h 5524"/>
              <a:gd name="T110" fmla="*/ 498 w 6226"/>
              <a:gd name="T111" fmla="*/ 1150 h 5524"/>
              <a:gd name="T112" fmla="*/ 769 w 6226"/>
              <a:gd name="T113" fmla="*/ 1868 h 5524"/>
              <a:gd name="T114" fmla="*/ 793 w 6226"/>
              <a:gd name="T115" fmla="*/ 2536 h 5524"/>
              <a:gd name="T116" fmla="*/ 272 w 6226"/>
              <a:gd name="T117" fmla="*/ 3207 h 5524"/>
              <a:gd name="T118" fmla="*/ 114 w 6226"/>
              <a:gd name="T119" fmla="*/ 3567 h 5524"/>
              <a:gd name="T120" fmla="*/ 3 w 6226"/>
              <a:gd name="T121" fmla="*/ 4319 h 5524"/>
              <a:gd name="T122" fmla="*/ 108 w 6226"/>
              <a:gd name="T123" fmla="*/ 5202 h 5524"/>
              <a:gd name="T124" fmla="*/ 3051 w 6226"/>
              <a:gd name="T125" fmla="*/ 5524 h 5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226" h="5524">
                <a:moveTo>
                  <a:pt x="3013" y="5389"/>
                </a:moveTo>
                <a:cubicBezTo>
                  <a:pt x="3005" y="5337"/>
                  <a:pt x="3010" y="5286"/>
                  <a:pt x="3016" y="5234"/>
                </a:cubicBezTo>
                <a:cubicBezTo>
                  <a:pt x="3019" y="5212"/>
                  <a:pt x="3021" y="5190"/>
                  <a:pt x="3024" y="5166"/>
                </a:cubicBezTo>
                <a:cubicBezTo>
                  <a:pt x="3032" y="5168"/>
                  <a:pt x="3037" y="5168"/>
                  <a:pt x="3042" y="5170"/>
                </a:cubicBezTo>
                <a:cubicBezTo>
                  <a:pt x="3102" y="5199"/>
                  <a:pt x="3161" y="5228"/>
                  <a:pt x="3221" y="5257"/>
                </a:cubicBezTo>
                <a:cubicBezTo>
                  <a:pt x="3256" y="5273"/>
                  <a:pt x="3291" y="5290"/>
                  <a:pt x="3325" y="5308"/>
                </a:cubicBezTo>
                <a:cubicBezTo>
                  <a:pt x="3381" y="5337"/>
                  <a:pt x="3441" y="5353"/>
                  <a:pt x="3501" y="5369"/>
                </a:cubicBezTo>
                <a:cubicBezTo>
                  <a:pt x="3541" y="5380"/>
                  <a:pt x="3578" y="5399"/>
                  <a:pt x="3617" y="5410"/>
                </a:cubicBezTo>
                <a:cubicBezTo>
                  <a:pt x="3673" y="5427"/>
                  <a:pt x="3729" y="5443"/>
                  <a:pt x="3787" y="5453"/>
                </a:cubicBezTo>
                <a:cubicBezTo>
                  <a:pt x="3827" y="5459"/>
                  <a:pt x="3869" y="5450"/>
                  <a:pt x="3910" y="5454"/>
                </a:cubicBezTo>
                <a:cubicBezTo>
                  <a:pt x="3964" y="5459"/>
                  <a:pt x="4013" y="5437"/>
                  <a:pt x="4062" y="5424"/>
                </a:cubicBezTo>
                <a:cubicBezTo>
                  <a:pt x="4093" y="5415"/>
                  <a:pt x="4121" y="5389"/>
                  <a:pt x="4147" y="5367"/>
                </a:cubicBezTo>
                <a:cubicBezTo>
                  <a:pt x="4199" y="5323"/>
                  <a:pt x="4240" y="5270"/>
                  <a:pt x="4271" y="5208"/>
                </a:cubicBezTo>
                <a:cubicBezTo>
                  <a:pt x="4294" y="5161"/>
                  <a:pt x="4329" y="5122"/>
                  <a:pt x="4369" y="5089"/>
                </a:cubicBezTo>
                <a:cubicBezTo>
                  <a:pt x="4410" y="5056"/>
                  <a:pt x="4438" y="5012"/>
                  <a:pt x="4460" y="4965"/>
                </a:cubicBezTo>
                <a:cubicBezTo>
                  <a:pt x="4482" y="4917"/>
                  <a:pt x="4513" y="4878"/>
                  <a:pt x="4554" y="4843"/>
                </a:cubicBezTo>
                <a:cubicBezTo>
                  <a:pt x="4619" y="4789"/>
                  <a:pt x="4680" y="4729"/>
                  <a:pt x="4740" y="4668"/>
                </a:cubicBezTo>
                <a:cubicBezTo>
                  <a:pt x="4819" y="4589"/>
                  <a:pt x="4896" y="4508"/>
                  <a:pt x="4972" y="4427"/>
                </a:cubicBezTo>
                <a:cubicBezTo>
                  <a:pt x="5011" y="4385"/>
                  <a:pt x="5047" y="4341"/>
                  <a:pt x="5083" y="4297"/>
                </a:cubicBezTo>
                <a:cubicBezTo>
                  <a:pt x="5113" y="4262"/>
                  <a:pt x="5142" y="4226"/>
                  <a:pt x="5171" y="4189"/>
                </a:cubicBezTo>
                <a:cubicBezTo>
                  <a:pt x="5202" y="4149"/>
                  <a:pt x="5233" y="4107"/>
                  <a:pt x="5263" y="4066"/>
                </a:cubicBezTo>
                <a:cubicBezTo>
                  <a:pt x="5294" y="4023"/>
                  <a:pt x="5326" y="3980"/>
                  <a:pt x="5353" y="3935"/>
                </a:cubicBezTo>
                <a:cubicBezTo>
                  <a:pt x="5386" y="3882"/>
                  <a:pt x="5424" y="3833"/>
                  <a:pt x="5457" y="3780"/>
                </a:cubicBezTo>
                <a:cubicBezTo>
                  <a:pt x="5497" y="3715"/>
                  <a:pt x="5537" y="3649"/>
                  <a:pt x="5578" y="3584"/>
                </a:cubicBezTo>
                <a:cubicBezTo>
                  <a:pt x="5609" y="3534"/>
                  <a:pt x="5641" y="3485"/>
                  <a:pt x="5671" y="3435"/>
                </a:cubicBezTo>
                <a:cubicBezTo>
                  <a:pt x="5696" y="3393"/>
                  <a:pt x="5719" y="3349"/>
                  <a:pt x="5743" y="3306"/>
                </a:cubicBezTo>
                <a:cubicBezTo>
                  <a:pt x="5778" y="3241"/>
                  <a:pt x="5822" y="3184"/>
                  <a:pt x="5876" y="3133"/>
                </a:cubicBezTo>
                <a:cubicBezTo>
                  <a:pt x="5927" y="3085"/>
                  <a:pt x="5934" y="3028"/>
                  <a:pt x="5913" y="2965"/>
                </a:cubicBezTo>
                <a:cubicBezTo>
                  <a:pt x="5905" y="2942"/>
                  <a:pt x="5894" y="2919"/>
                  <a:pt x="5884" y="2893"/>
                </a:cubicBezTo>
                <a:cubicBezTo>
                  <a:pt x="5893" y="2888"/>
                  <a:pt x="5900" y="2883"/>
                  <a:pt x="5907" y="2878"/>
                </a:cubicBezTo>
                <a:cubicBezTo>
                  <a:pt x="5949" y="2853"/>
                  <a:pt x="5987" y="2825"/>
                  <a:pt x="6015" y="2785"/>
                </a:cubicBezTo>
                <a:cubicBezTo>
                  <a:pt x="6023" y="2775"/>
                  <a:pt x="6031" y="2763"/>
                  <a:pt x="6036" y="2751"/>
                </a:cubicBezTo>
                <a:cubicBezTo>
                  <a:pt x="6093" y="2622"/>
                  <a:pt x="6119" y="2488"/>
                  <a:pt x="6102" y="2347"/>
                </a:cubicBezTo>
                <a:cubicBezTo>
                  <a:pt x="6098" y="2311"/>
                  <a:pt x="6092" y="2276"/>
                  <a:pt x="6089" y="2240"/>
                </a:cubicBezTo>
                <a:cubicBezTo>
                  <a:pt x="6087" y="2217"/>
                  <a:pt x="6085" y="2194"/>
                  <a:pt x="6089" y="2172"/>
                </a:cubicBezTo>
                <a:cubicBezTo>
                  <a:pt x="6096" y="2135"/>
                  <a:pt x="6094" y="2098"/>
                  <a:pt x="6084" y="2062"/>
                </a:cubicBezTo>
                <a:cubicBezTo>
                  <a:pt x="6076" y="2033"/>
                  <a:pt x="6089" y="2009"/>
                  <a:pt x="6098" y="1985"/>
                </a:cubicBezTo>
                <a:cubicBezTo>
                  <a:pt x="6134" y="1886"/>
                  <a:pt x="6173" y="1789"/>
                  <a:pt x="6208" y="1690"/>
                </a:cubicBezTo>
                <a:cubicBezTo>
                  <a:pt x="6222" y="1651"/>
                  <a:pt x="6226" y="1609"/>
                  <a:pt x="6217" y="1568"/>
                </a:cubicBezTo>
                <a:cubicBezTo>
                  <a:pt x="6208" y="1530"/>
                  <a:pt x="6187" y="1503"/>
                  <a:pt x="6151" y="1488"/>
                </a:cubicBezTo>
                <a:cubicBezTo>
                  <a:pt x="6102" y="1465"/>
                  <a:pt x="6075" y="1477"/>
                  <a:pt x="6052" y="1531"/>
                </a:cubicBezTo>
                <a:cubicBezTo>
                  <a:pt x="6045" y="1547"/>
                  <a:pt x="6040" y="1565"/>
                  <a:pt x="6030" y="1581"/>
                </a:cubicBezTo>
                <a:cubicBezTo>
                  <a:pt x="6022" y="1553"/>
                  <a:pt x="6024" y="1524"/>
                  <a:pt x="6033" y="1497"/>
                </a:cubicBezTo>
                <a:cubicBezTo>
                  <a:pt x="6051" y="1441"/>
                  <a:pt x="6058" y="1383"/>
                  <a:pt x="6061" y="1325"/>
                </a:cubicBezTo>
                <a:cubicBezTo>
                  <a:pt x="6062" y="1314"/>
                  <a:pt x="6066" y="1304"/>
                  <a:pt x="6068" y="1294"/>
                </a:cubicBezTo>
                <a:cubicBezTo>
                  <a:pt x="6075" y="1262"/>
                  <a:pt x="6084" y="1230"/>
                  <a:pt x="6090" y="1197"/>
                </a:cubicBezTo>
                <a:cubicBezTo>
                  <a:pt x="6097" y="1160"/>
                  <a:pt x="6087" y="1128"/>
                  <a:pt x="6058" y="1104"/>
                </a:cubicBezTo>
                <a:cubicBezTo>
                  <a:pt x="6040" y="1090"/>
                  <a:pt x="6043" y="1070"/>
                  <a:pt x="6041" y="1053"/>
                </a:cubicBezTo>
                <a:cubicBezTo>
                  <a:pt x="6038" y="1023"/>
                  <a:pt x="6026" y="1000"/>
                  <a:pt x="6006" y="979"/>
                </a:cubicBezTo>
                <a:cubicBezTo>
                  <a:pt x="5977" y="950"/>
                  <a:pt x="5935" y="952"/>
                  <a:pt x="5915" y="986"/>
                </a:cubicBezTo>
                <a:cubicBezTo>
                  <a:pt x="5899" y="1011"/>
                  <a:pt x="5887" y="1038"/>
                  <a:pt x="5876" y="1065"/>
                </a:cubicBezTo>
                <a:cubicBezTo>
                  <a:pt x="5859" y="1106"/>
                  <a:pt x="5844" y="1149"/>
                  <a:pt x="5828" y="1191"/>
                </a:cubicBezTo>
                <a:cubicBezTo>
                  <a:pt x="5804" y="1253"/>
                  <a:pt x="5780" y="1315"/>
                  <a:pt x="5756" y="1377"/>
                </a:cubicBezTo>
                <a:cubicBezTo>
                  <a:pt x="5750" y="1393"/>
                  <a:pt x="5741" y="1408"/>
                  <a:pt x="5735" y="1424"/>
                </a:cubicBezTo>
                <a:cubicBezTo>
                  <a:pt x="5728" y="1444"/>
                  <a:pt x="5718" y="1464"/>
                  <a:pt x="5716" y="1485"/>
                </a:cubicBezTo>
                <a:cubicBezTo>
                  <a:pt x="5710" y="1529"/>
                  <a:pt x="5707" y="1575"/>
                  <a:pt x="5705" y="1620"/>
                </a:cubicBezTo>
                <a:cubicBezTo>
                  <a:pt x="5701" y="1707"/>
                  <a:pt x="5689" y="1792"/>
                  <a:pt x="5672" y="1877"/>
                </a:cubicBezTo>
                <a:cubicBezTo>
                  <a:pt x="5650" y="1994"/>
                  <a:pt x="5632" y="2113"/>
                  <a:pt x="5608" y="2230"/>
                </a:cubicBezTo>
                <a:cubicBezTo>
                  <a:pt x="5597" y="2286"/>
                  <a:pt x="5579" y="2341"/>
                  <a:pt x="5562" y="2396"/>
                </a:cubicBezTo>
                <a:cubicBezTo>
                  <a:pt x="5550" y="2436"/>
                  <a:pt x="5537" y="2477"/>
                  <a:pt x="5522" y="2516"/>
                </a:cubicBezTo>
                <a:cubicBezTo>
                  <a:pt x="5510" y="2544"/>
                  <a:pt x="5494" y="2571"/>
                  <a:pt x="5480" y="2597"/>
                </a:cubicBezTo>
                <a:cubicBezTo>
                  <a:pt x="5471" y="2613"/>
                  <a:pt x="5457" y="2619"/>
                  <a:pt x="5439" y="2611"/>
                </a:cubicBezTo>
                <a:cubicBezTo>
                  <a:pt x="5417" y="2602"/>
                  <a:pt x="5403" y="2610"/>
                  <a:pt x="5389" y="2630"/>
                </a:cubicBezTo>
                <a:cubicBezTo>
                  <a:pt x="5345" y="2695"/>
                  <a:pt x="5300" y="2759"/>
                  <a:pt x="5253" y="2821"/>
                </a:cubicBezTo>
                <a:cubicBezTo>
                  <a:pt x="5184" y="2912"/>
                  <a:pt x="5112" y="3001"/>
                  <a:pt x="5043" y="3091"/>
                </a:cubicBezTo>
                <a:cubicBezTo>
                  <a:pt x="4992" y="3159"/>
                  <a:pt x="4942" y="3228"/>
                  <a:pt x="4891" y="3296"/>
                </a:cubicBezTo>
                <a:cubicBezTo>
                  <a:pt x="4879" y="3313"/>
                  <a:pt x="4864" y="3327"/>
                  <a:pt x="4850" y="3343"/>
                </a:cubicBezTo>
                <a:cubicBezTo>
                  <a:pt x="4847" y="3341"/>
                  <a:pt x="4844" y="3339"/>
                  <a:pt x="4841" y="3337"/>
                </a:cubicBezTo>
                <a:cubicBezTo>
                  <a:pt x="4847" y="3312"/>
                  <a:pt x="4852" y="3286"/>
                  <a:pt x="4859" y="3261"/>
                </a:cubicBezTo>
                <a:cubicBezTo>
                  <a:pt x="4877" y="3186"/>
                  <a:pt x="4896" y="3111"/>
                  <a:pt x="4915" y="3037"/>
                </a:cubicBezTo>
                <a:cubicBezTo>
                  <a:pt x="4922" y="3012"/>
                  <a:pt x="4930" y="2988"/>
                  <a:pt x="4939" y="2964"/>
                </a:cubicBezTo>
                <a:cubicBezTo>
                  <a:pt x="4989" y="2833"/>
                  <a:pt x="5005" y="2696"/>
                  <a:pt x="5000" y="2557"/>
                </a:cubicBezTo>
                <a:cubicBezTo>
                  <a:pt x="4998" y="2488"/>
                  <a:pt x="4987" y="2420"/>
                  <a:pt x="4966" y="2353"/>
                </a:cubicBezTo>
                <a:cubicBezTo>
                  <a:pt x="4961" y="2337"/>
                  <a:pt x="4956" y="2318"/>
                  <a:pt x="4962" y="2303"/>
                </a:cubicBezTo>
                <a:cubicBezTo>
                  <a:pt x="4995" y="2210"/>
                  <a:pt x="4975" y="2122"/>
                  <a:pt x="4943" y="2034"/>
                </a:cubicBezTo>
                <a:cubicBezTo>
                  <a:pt x="4919" y="1965"/>
                  <a:pt x="4889" y="1897"/>
                  <a:pt x="4872" y="1826"/>
                </a:cubicBezTo>
                <a:cubicBezTo>
                  <a:pt x="4856" y="1765"/>
                  <a:pt x="4837" y="1701"/>
                  <a:pt x="4870" y="1636"/>
                </a:cubicBezTo>
                <a:cubicBezTo>
                  <a:pt x="4894" y="1589"/>
                  <a:pt x="4913" y="1538"/>
                  <a:pt x="4928" y="1488"/>
                </a:cubicBezTo>
                <a:cubicBezTo>
                  <a:pt x="4952" y="1413"/>
                  <a:pt x="4975" y="1338"/>
                  <a:pt x="4967" y="1258"/>
                </a:cubicBezTo>
                <a:cubicBezTo>
                  <a:pt x="4963" y="1215"/>
                  <a:pt x="4948" y="1180"/>
                  <a:pt x="4905" y="1164"/>
                </a:cubicBezTo>
                <a:cubicBezTo>
                  <a:pt x="4876" y="1153"/>
                  <a:pt x="4853" y="1161"/>
                  <a:pt x="4838" y="1188"/>
                </a:cubicBezTo>
                <a:cubicBezTo>
                  <a:pt x="4826" y="1210"/>
                  <a:pt x="4814" y="1233"/>
                  <a:pt x="4808" y="1257"/>
                </a:cubicBezTo>
                <a:cubicBezTo>
                  <a:pt x="4785" y="1338"/>
                  <a:pt x="4747" y="1413"/>
                  <a:pt x="4711" y="1488"/>
                </a:cubicBezTo>
                <a:cubicBezTo>
                  <a:pt x="4703" y="1504"/>
                  <a:pt x="4696" y="1519"/>
                  <a:pt x="4688" y="1537"/>
                </a:cubicBezTo>
                <a:cubicBezTo>
                  <a:pt x="4658" y="1520"/>
                  <a:pt x="4637" y="1501"/>
                  <a:pt x="4634" y="1467"/>
                </a:cubicBezTo>
                <a:cubicBezTo>
                  <a:pt x="4632" y="1450"/>
                  <a:pt x="4625" y="1433"/>
                  <a:pt x="4622" y="1416"/>
                </a:cubicBezTo>
                <a:cubicBezTo>
                  <a:pt x="4616" y="1388"/>
                  <a:pt x="4607" y="1359"/>
                  <a:pt x="4608" y="1330"/>
                </a:cubicBezTo>
                <a:cubicBezTo>
                  <a:pt x="4611" y="1252"/>
                  <a:pt x="4620" y="1174"/>
                  <a:pt x="4624" y="1096"/>
                </a:cubicBezTo>
                <a:cubicBezTo>
                  <a:pt x="4626" y="1055"/>
                  <a:pt x="4626" y="1013"/>
                  <a:pt x="4619" y="972"/>
                </a:cubicBezTo>
                <a:cubicBezTo>
                  <a:pt x="4615" y="946"/>
                  <a:pt x="4599" y="919"/>
                  <a:pt x="4568" y="912"/>
                </a:cubicBezTo>
                <a:cubicBezTo>
                  <a:pt x="4546" y="906"/>
                  <a:pt x="4536" y="892"/>
                  <a:pt x="4527" y="872"/>
                </a:cubicBezTo>
                <a:cubicBezTo>
                  <a:pt x="4501" y="808"/>
                  <a:pt x="4420" y="789"/>
                  <a:pt x="4368" y="833"/>
                </a:cubicBezTo>
                <a:cubicBezTo>
                  <a:pt x="4347" y="851"/>
                  <a:pt x="4340" y="875"/>
                  <a:pt x="4339" y="900"/>
                </a:cubicBezTo>
                <a:cubicBezTo>
                  <a:pt x="4334" y="1024"/>
                  <a:pt x="4330" y="1148"/>
                  <a:pt x="4326" y="1271"/>
                </a:cubicBezTo>
                <a:cubicBezTo>
                  <a:pt x="4326" y="1297"/>
                  <a:pt x="4330" y="1322"/>
                  <a:pt x="4332" y="1347"/>
                </a:cubicBezTo>
                <a:cubicBezTo>
                  <a:pt x="4337" y="1403"/>
                  <a:pt x="4345" y="1458"/>
                  <a:pt x="4346" y="1514"/>
                </a:cubicBezTo>
                <a:cubicBezTo>
                  <a:pt x="4347" y="1562"/>
                  <a:pt x="4356" y="1609"/>
                  <a:pt x="4363" y="1656"/>
                </a:cubicBezTo>
                <a:cubicBezTo>
                  <a:pt x="4374" y="1731"/>
                  <a:pt x="4381" y="1807"/>
                  <a:pt x="4388" y="1882"/>
                </a:cubicBezTo>
                <a:cubicBezTo>
                  <a:pt x="4400" y="2003"/>
                  <a:pt x="4426" y="2121"/>
                  <a:pt x="4466" y="2236"/>
                </a:cubicBezTo>
                <a:cubicBezTo>
                  <a:pt x="4474" y="2258"/>
                  <a:pt x="4480" y="2281"/>
                  <a:pt x="4488" y="2308"/>
                </a:cubicBezTo>
                <a:cubicBezTo>
                  <a:pt x="4477" y="2314"/>
                  <a:pt x="4464" y="2320"/>
                  <a:pt x="4451" y="2327"/>
                </a:cubicBezTo>
                <a:cubicBezTo>
                  <a:pt x="4395" y="2356"/>
                  <a:pt x="4361" y="2401"/>
                  <a:pt x="4354" y="2463"/>
                </a:cubicBezTo>
                <a:cubicBezTo>
                  <a:pt x="4346" y="2542"/>
                  <a:pt x="4339" y="2620"/>
                  <a:pt x="4335" y="2698"/>
                </a:cubicBezTo>
                <a:cubicBezTo>
                  <a:pt x="4331" y="2752"/>
                  <a:pt x="4320" y="2804"/>
                  <a:pt x="4297" y="2852"/>
                </a:cubicBezTo>
                <a:cubicBezTo>
                  <a:pt x="4231" y="2989"/>
                  <a:pt x="4166" y="3126"/>
                  <a:pt x="4098" y="3262"/>
                </a:cubicBezTo>
                <a:cubicBezTo>
                  <a:pt x="4036" y="3384"/>
                  <a:pt x="3971" y="3505"/>
                  <a:pt x="3906" y="3626"/>
                </a:cubicBezTo>
                <a:cubicBezTo>
                  <a:pt x="3873" y="3687"/>
                  <a:pt x="3837" y="3745"/>
                  <a:pt x="3805" y="3806"/>
                </a:cubicBezTo>
                <a:cubicBezTo>
                  <a:pt x="3775" y="3864"/>
                  <a:pt x="3748" y="3924"/>
                  <a:pt x="3720" y="3983"/>
                </a:cubicBezTo>
                <a:cubicBezTo>
                  <a:pt x="3716" y="3992"/>
                  <a:pt x="3711" y="4000"/>
                  <a:pt x="3705" y="4011"/>
                </a:cubicBezTo>
                <a:cubicBezTo>
                  <a:pt x="3654" y="3984"/>
                  <a:pt x="3606" y="3959"/>
                  <a:pt x="3558" y="3933"/>
                </a:cubicBezTo>
                <a:cubicBezTo>
                  <a:pt x="3493" y="3899"/>
                  <a:pt x="3429" y="3864"/>
                  <a:pt x="3364" y="3830"/>
                </a:cubicBezTo>
                <a:cubicBezTo>
                  <a:pt x="3287" y="3791"/>
                  <a:pt x="3211" y="3751"/>
                  <a:pt x="3132" y="3715"/>
                </a:cubicBezTo>
                <a:cubicBezTo>
                  <a:pt x="3046" y="3675"/>
                  <a:pt x="2960" y="3636"/>
                  <a:pt x="2871" y="3604"/>
                </a:cubicBezTo>
                <a:cubicBezTo>
                  <a:pt x="2782" y="3572"/>
                  <a:pt x="2691" y="3547"/>
                  <a:pt x="2600" y="3523"/>
                </a:cubicBezTo>
                <a:cubicBezTo>
                  <a:pt x="2562" y="3513"/>
                  <a:pt x="2528" y="3495"/>
                  <a:pt x="2495" y="3477"/>
                </a:cubicBezTo>
                <a:cubicBezTo>
                  <a:pt x="2426" y="3438"/>
                  <a:pt x="2357" y="3401"/>
                  <a:pt x="2289" y="3362"/>
                </a:cubicBezTo>
                <a:cubicBezTo>
                  <a:pt x="2256" y="3344"/>
                  <a:pt x="2223" y="3327"/>
                  <a:pt x="2192" y="3307"/>
                </a:cubicBezTo>
                <a:cubicBezTo>
                  <a:pt x="2178" y="3298"/>
                  <a:pt x="2167" y="3283"/>
                  <a:pt x="2157" y="3269"/>
                </a:cubicBezTo>
                <a:cubicBezTo>
                  <a:pt x="2129" y="3231"/>
                  <a:pt x="2100" y="3192"/>
                  <a:pt x="2074" y="3152"/>
                </a:cubicBezTo>
                <a:cubicBezTo>
                  <a:pt x="2055" y="3122"/>
                  <a:pt x="2038" y="3090"/>
                  <a:pt x="2022" y="3058"/>
                </a:cubicBezTo>
                <a:cubicBezTo>
                  <a:pt x="2017" y="3047"/>
                  <a:pt x="2015" y="3032"/>
                  <a:pt x="2015" y="3019"/>
                </a:cubicBezTo>
                <a:cubicBezTo>
                  <a:pt x="2015" y="2985"/>
                  <a:pt x="2024" y="2978"/>
                  <a:pt x="2058" y="2978"/>
                </a:cubicBezTo>
                <a:cubicBezTo>
                  <a:pt x="2095" y="2978"/>
                  <a:pt x="2132" y="2984"/>
                  <a:pt x="2169" y="2968"/>
                </a:cubicBezTo>
                <a:cubicBezTo>
                  <a:pt x="2198" y="2956"/>
                  <a:pt x="2211" y="2937"/>
                  <a:pt x="2213" y="2905"/>
                </a:cubicBezTo>
                <a:cubicBezTo>
                  <a:pt x="2216" y="2864"/>
                  <a:pt x="2206" y="2826"/>
                  <a:pt x="2195" y="2787"/>
                </a:cubicBezTo>
                <a:cubicBezTo>
                  <a:pt x="2189" y="2767"/>
                  <a:pt x="2185" y="2746"/>
                  <a:pt x="2182" y="2725"/>
                </a:cubicBezTo>
                <a:cubicBezTo>
                  <a:pt x="2177" y="2696"/>
                  <a:pt x="2188" y="2671"/>
                  <a:pt x="2207" y="2648"/>
                </a:cubicBezTo>
                <a:cubicBezTo>
                  <a:pt x="2228" y="2623"/>
                  <a:pt x="2247" y="2595"/>
                  <a:pt x="2263" y="2566"/>
                </a:cubicBezTo>
                <a:cubicBezTo>
                  <a:pt x="2293" y="2509"/>
                  <a:pt x="2271" y="2461"/>
                  <a:pt x="2233" y="2417"/>
                </a:cubicBezTo>
                <a:cubicBezTo>
                  <a:pt x="2211" y="2390"/>
                  <a:pt x="2184" y="2369"/>
                  <a:pt x="2153" y="2353"/>
                </a:cubicBezTo>
                <a:cubicBezTo>
                  <a:pt x="2137" y="2345"/>
                  <a:pt x="2125" y="2335"/>
                  <a:pt x="2137" y="2315"/>
                </a:cubicBezTo>
                <a:cubicBezTo>
                  <a:pt x="2191" y="2325"/>
                  <a:pt x="2245" y="2331"/>
                  <a:pt x="2297" y="2345"/>
                </a:cubicBezTo>
                <a:cubicBezTo>
                  <a:pt x="2352" y="2361"/>
                  <a:pt x="2402" y="2346"/>
                  <a:pt x="2440" y="2314"/>
                </a:cubicBezTo>
                <a:cubicBezTo>
                  <a:pt x="2493" y="2269"/>
                  <a:pt x="2532" y="2209"/>
                  <a:pt x="2520" y="2132"/>
                </a:cubicBezTo>
                <a:cubicBezTo>
                  <a:pt x="2517" y="2107"/>
                  <a:pt x="2506" y="2082"/>
                  <a:pt x="2495" y="2047"/>
                </a:cubicBezTo>
                <a:cubicBezTo>
                  <a:pt x="2505" y="2030"/>
                  <a:pt x="2520" y="2004"/>
                  <a:pt x="2536" y="1979"/>
                </a:cubicBezTo>
                <a:cubicBezTo>
                  <a:pt x="2540" y="1973"/>
                  <a:pt x="2549" y="1971"/>
                  <a:pt x="2556" y="1967"/>
                </a:cubicBezTo>
                <a:cubicBezTo>
                  <a:pt x="2600" y="1944"/>
                  <a:pt x="2610" y="1907"/>
                  <a:pt x="2584" y="1865"/>
                </a:cubicBezTo>
                <a:cubicBezTo>
                  <a:pt x="2575" y="1851"/>
                  <a:pt x="2574" y="1839"/>
                  <a:pt x="2587" y="1826"/>
                </a:cubicBezTo>
                <a:cubicBezTo>
                  <a:pt x="2610" y="1802"/>
                  <a:pt x="2613" y="1774"/>
                  <a:pt x="2603" y="1742"/>
                </a:cubicBezTo>
                <a:cubicBezTo>
                  <a:pt x="2596" y="1717"/>
                  <a:pt x="2592" y="1690"/>
                  <a:pt x="2590" y="1664"/>
                </a:cubicBezTo>
                <a:cubicBezTo>
                  <a:pt x="2588" y="1630"/>
                  <a:pt x="2592" y="1623"/>
                  <a:pt x="2624" y="1615"/>
                </a:cubicBezTo>
                <a:cubicBezTo>
                  <a:pt x="2661" y="1607"/>
                  <a:pt x="2688" y="1586"/>
                  <a:pt x="2710" y="1556"/>
                </a:cubicBezTo>
                <a:cubicBezTo>
                  <a:pt x="2724" y="1537"/>
                  <a:pt x="2732" y="1519"/>
                  <a:pt x="2734" y="1495"/>
                </a:cubicBezTo>
                <a:cubicBezTo>
                  <a:pt x="2740" y="1435"/>
                  <a:pt x="2716" y="1389"/>
                  <a:pt x="2672" y="1351"/>
                </a:cubicBezTo>
                <a:cubicBezTo>
                  <a:pt x="2633" y="1318"/>
                  <a:pt x="2602" y="1279"/>
                  <a:pt x="2578" y="1234"/>
                </a:cubicBezTo>
                <a:cubicBezTo>
                  <a:pt x="2566" y="1212"/>
                  <a:pt x="2549" y="1192"/>
                  <a:pt x="2532" y="1174"/>
                </a:cubicBezTo>
                <a:cubicBezTo>
                  <a:pt x="2507" y="1149"/>
                  <a:pt x="2499" y="1122"/>
                  <a:pt x="2519" y="1093"/>
                </a:cubicBezTo>
                <a:cubicBezTo>
                  <a:pt x="2582" y="995"/>
                  <a:pt x="2558" y="903"/>
                  <a:pt x="2506" y="811"/>
                </a:cubicBezTo>
                <a:cubicBezTo>
                  <a:pt x="2481" y="767"/>
                  <a:pt x="2456" y="724"/>
                  <a:pt x="2443" y="674"/>
                </a:cubicBezTo>
                <a:cubicBezTo>
                  <a:pt x="2430" y="626"/>
                  <a:pt x="2406" y="580"/>
                  <a:pt x="2386" y="534"/>
                </a:cubicBezTo>
                <a:cubicBezTo>
                  <a:pt x="2370" y="500"/>
                  <a:pt x="2370" y="501"/>
                  <a:pt x="2394" y="472"/>
                </a:cubicBezTo>
                <a:cubicBezTo>
                  <a:pt x="2409" y="453"/>
                  <a:pt x="2422" y="433"/>
                  <a:pt x="2435" y="413"/>
                </a:cubicBezTo>
                <a:cubicBezTo>
                  <a:pt x="2439" y="407"/>
                  <a:pt x="2441" y="396"/>
                  <a:pt x="2447" y="393"/>
                </a:cubicBezTo>
                <a:cubicBezTo>
                  <a:pt x="2473" y="379"/>
                  <a:pt x="2470" y="355"/>
                  <a:pt x="2467" y="333"/>
                </a:cubicBezTo>
                <a:cubicBezTo>
                  <a:pt x="2458" y="270"/>
                  <a:pt x="2425" y="223"/>
                  <a:pt x="2369" y="193"/>
                </a:cubicBezTo>
                <a:cubicBezTo>
                  <a:pt x="2343" y="178"/>
                  <a:pt x="2316" y="164"/>
                  <a:pt x="2288" y="152"/>
                </a:cubicBezTo>
                <a:cubicBezTo>
                  <a:pt x="2276" y="147"/>
                  <a:pt x="2261" y="147"/>
                  <a:pt x="2248" y="148"/>
                </a:cubicBezTo>
                <a:cubicBezTo>
                  <a:pt x="2183" y="153"/>
                  <a:pt x="2121" y="139"/>
                  <a:pt x="2061" y="117"/>
                </a:cubicBezTo>
                <a:cubicBezTo>
                  <a:pt x="2007" y="97"/>
                  <a:pt x="1953" y="79"/>
                  <a:pt x="1899" y="60"/>
                </a:cubicBezTo>
                <a:cubicBezTo>
                  <a:pt x="1833" y="36"/>
                  <a:pt x="1764" y="29"/>
                  <a:pt x="1696" y="19"/>
                </a:cubicBezTo>
                <a:cubicBezTo>
                  <a:pt x="1550" y="0"/>
                  <a:pt x="1403" y="3"/>
                  <a:pt x="1258" y="22"/>
                </a:cubicBezTo>
                <a:cubicBezTo>
                  <a:pt x="1166" y="34"/>
                  <a:pt x="1075" y="52"/>
                  <a:pt x="988" y="86"/>
                </a:cubicBezTo>
                <a:cubicBezTo>
                  <a:pt x="898" y="132"/>
                  <a:pt x="787" y="200"/>
                  <a:pt x="693" y="296"/>
                </a:cubicBezTo>
                <a:cubicBezTo>
                  <a:pt x="584" y="407"/>
                  <a:pt x="522" y="559"/>
                  <a:pt x="489" y="664"/>
                </a:cubicBezTo>
                <a:cubicBezTo>
                  <a:pt x="483" y="688"/>
                  <a:pt x="480" y="713"/>
                  <a:pt x="478" y="738"/>
                </a:cubicBezTo>
                <a:cubicBezTo>
                  <a:pt x="468" y="854"/>
                  <a:pt x="469" y="969"/>
                  <a:pt x="479" y="1085"/>
                </a:cubicBezTo>
                <a:cubicBezTo>
                  <a:pt x="481" y="1107"/>
                  <a:pt x="489" y="1129"/>
                  <a:pt x="498" y="1150"/>
                </a:cubicBezTo>
                <a:cubicBezTo>
                  <a:pt x="511" y="1184"/>
                  <a:pt x="517" y="1218"/>
                  <a:pt x="517" y="1255"/>
                </a:cubicBezTo>
                <a:cubicBezTo>
                  <a:pt x="517" y="1283"/>
                  <a:pt x="517" y="1312"/>
                  <a:pt x="517" y="1340"/>
                </a:cubicBezTo>
                <a:cubicBezTo>
                  <a:pt x="609" y="1565"/>
                  <a:pt x="726" y="1834"/>
                  <a:pt x="769" y="1868"/>
                </a:cubicBezTo>
                <a:cubicBezTo>
                  <a:pt x="845" y="1928"/>
                  <a:pt x="925" y="2000"/>
                  <a:pt x="925" y="2076"/>
                </a:cubicBezTo>
                <a:cubicBezTo>
                  <a:pt x="925" y="2152"/>
                  <a:pt x="813" y="2084"/>
                  <a:pt x="793" y="2192"/>
                </a:cubicBezTo>
                <a:cubicBezTo>
                  <a:pt x="773" y="2300"/>
                  <a:pt x="873" y="2456"/>
                  <a:pt x="793" y="2536"/>
                </a:cubicBezTo>
                <a:cubicBezTo>
                  <a:pt x="713" y="2616"/>
                  <a:pt x="665" y="2720"/>
                  <a:pt x="657" y="2780"/>
                </a:cubicBezTo>
                <a:cubicBezTo>
                  <a:pt x="649" y="2840"/>
                  <a:pt x="549" y="2864"/>
                  <a:pt x="393" y="3068"/>
                </a:cubicBezTo>
                <a:cubicBezTo>
                  <a:pt x="354" y="3120"/>
                  <a:pt x="312" y="3166"/>
                  <a:pt x="272" y="3207"/>
                </a:cubicBezTo>
                <a:cubicBezTo>
                  <a:pt x="260" y="3228"/>
                  <a:pt x="249" y="3251"/>
                  <a:pt x="239" y="3273"/>
                </a:cubicBezTo>
                <a:cubicBezTo>
                  <a:pt x="214" y="3329"/>
                  <a:pt x="190" y="3386"/>
                  <a:pt x="166" y="3442"/>
                </a:cubicBezTo>
                <a:cubicBezTo>
                  <a:pt x="149" y="3483"/>
                  <a:pt x="130" y="3525"/>
                  <a:pt x="114" y="3567"/>
                </a:cubicBezTo>
                <a:cubicBezTo>
                  <a:pt x="97" y="3614"/>
                  <a:pt x="82" y="3663"/>
                  <a:pt x="65" y="3710"/>
                </a:cubicBezTo>
                <a:cubicBezTo>
                  <a:pt x="40" y="3777"/>
                  <a:pt x="33" y="3847"/>
                  <a:pt x="22" y="3917"/>
                </a:cubicBezTo>
                <a:cubicBezTo>
                  <a:pt x="3" y="4051"/>
                  <a:pt x="0" y="4185"/>
                  <a:pt x="3" y="4319"/>
                </a:cubicBezTo>
                <a:cubicBezTo>
                  <a:pt x="5" y="4426"/>
                  <a:pt x="9" y="4533"/>
                  <a:pt x="21" y="4638"/>
                </a:cubicBezTo>
                <a:cubicBezTo>
                  <a:pt x="38" y="4775"/>
                  <a:pt x="64" y="4911"/>
                  <a:pt x="86" y="5048"/>
                </a:cubicBezTo>
                <a:cubicBezTo>
                  <a:pt x="94" y="5099"/>
                  <a:pt x="99" y="5151"/>
                  <a:pt x="108" y="5202"/>
                </a:cubicBezTo>
                <a:cubicBezTo>
                  <a:pt x="126" y="5298"/>
                  <a:pt x="145" y="5395"/>
                  <a:pt x="164" y="5491"/>
                </a:cubicBezTo>
                <a:cubicBezTo>
                  <a:pt x="166" y="5500"/>
                  <a:pt x="167" y="5509"/>
                  <a:pt x="169" y="5520"/>
                </a:cubicBezTo>
                <a:cubicBezTo>
                  <a:pt x="3051" y="5524"/>
                  <a:pt x="3051" y="5524"/>
                  <a:pt x="3051" y="5524"/>
                </a:cubicBezTo>
                <a:cubicBezTo>
                  <a:pt x="3050" y="5521"/>
                  <a:pt x="3050" y="5518"/>
                  <a:pt x="3049" y="5516"/>
                </a:cubicBezTo>
                <a:cubicBezTo>
                  <a:pt x="3036" y="5474"/>
                  <a:pt x="3020" y="5434"/>
                  <a:pt x="3013" y="5389"/>
                </a:cubicBezTo>
                <a:close/>
              </a:path>
            </a:pathLst>
          </a:custGeom>
          <a:solidFill>
            <a:srgbClr val="390E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Window">
            <a:extLst>
              <a:ext uri="{FF2B5EF4-FFF2-40B4-BE49-F238E27FC236}">
                <a16:creationId xmlns:a16="http://schemas.microsoft.com/office/drawing/2014/main" id="{EA3D8DFF-98FC-428E-99F3-92798BF29655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11906"/>
            <a:ext cx="12192000" cy="6834188"/>
          </a:xfrm>
          <a:custGeom>
            <a:avLst/>
            <a:gdLst>
              <a:gd name="T0" fmla="*/ 0 w 7680"/>
              <a:gd name="T1" fmla="*/ 0 h 4305"/>
              <a:gd name="T2" fmla="*/ 0 w 7680"/>
              <a:gd name="T3" fmla="*/ 4305 h 4305"/>
              <a:gd name="T4" fmla="*/ 7680 w 7680"/>
              <a:gd name="T5" fmla="*/ 4305 h 4305"/>
              <a:gd name="T6" fmla="*/ 7680 w 7680"/>
              <a:gd name="T7" fmla="*/ 0 h 4305"/>
              <a:gd name="T8" fmla="*/ 0 w 7680"/>
              <a:gd name="T9" fmla="*/ 0 h 4305"/>
              <a:gd name="T10" fmla="*/ 1656 w 7680"/>
              <a:gd name="T11" fmla="*/ 3653 h 4305"/>
              <a:gd name="T12" fmla="*/ 648 w 7680"/>
              <a:gd name="T13" fmla="*/ 3653 h 4305"/>
              <a:gd name="T14" fmla="*/ 648 w 7680"/>
              <a:gd name="T15" fmla="*/ 656 h 4305"/>
              <a:gd name="T16" fmla="*/ 1656 w 7680"/>
              <a:gd name="T17" fmla="*/ 656 h 4305"/>
              <a:gd name="T18" fmla="*/ 1656 w 7680"/>
              <a:gd name="T19" fmla="*/ 3653 h 4305"/>
              <a:gd name="T20" fmla="*/ 2590 w 7680"/>
              <a:gd name="T21" fmla="*/ 3653 h 4305"/>
              <a:gd name="T22" fmla="*/ 2082 w 7680"/>
              <a:gd name="T23" fmla="*/ 3653 h 4305"/>
              <a:gd name="T24" fmla="*/ 2082 w 7680"/>
              <a:gd name="T25" fmla="*/ 637 h 4305"/>
              <a:gd name="T26" fmla="*/ 2590 w 7680"/>
              <a:gd name="T27" fmla="*/ 622 h 4305"/>
              <a:gd name="T28" fmla="*/ 2590 w 7680"/>
              <a:gd name="T29" fmla="*/ 3653 h 4305"/>
              <a:gd name="T30" fmla="*/ 7038 w 7680"/>
              <a:gd name="T31" fmla="*/ 3653 h 4305"/>
              <a:gd name="T32" fmla="*/ 2784 w 7680"/>
              <a:gd name="T33" fmla="*/ 3653 h 4305"/>
              <a:gd name="T34" fmla="*/ 2784 w 7680"/>
              <a:gd name="T35" fmla="*/ 596 h 4305"/>
              <a:gd name="T36" fmla="*/ 7038 w 7680"/>
              <a:gd name="T37" fmla="*/ 596 h 4305"/>
              <a:gd name="T38" fmla="*/ 7038 w 7680"/>
              <a:gd name="T39" fmla="*/ 3653 h 4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680" h="4305">
                <a:moveTo>
                  <a:pt x="0" y="0"/>
                </a:moveTo>
                <a:lnTo>
                  <a:pt x="0" y="4305"/>
                </a:lnTo>
                <a:lnTo>
                  <a:pt x="7680" y="4305"/>
                </a:lnTo>
                <a:lnTo>
                  <a:pt x="7680" y="0"/>
                </a:lnTo>
                <a:lnTo>
                  <a:pt x="0" y="0"/>
                </a:lnTo>
                <a:close/>
                <a:moveTo>
                  <a:pt x="1656" y="3653"/>
                </a:moveTo>
                <a:lnTo>
                  <a:pt x="648" y="3653"/>
                </a:lnTo>
                <a:lnTo>
                  <a:pt x="648" y="656"/>
                </a:lnTo>
                <a:lnTo>
                  <a:pt x="1656" y="656"/>
                </a:lnTo>
                <a:lnTo>
                  <a:pt x="1656" y="3653"/>
                </a:lnTo>
                <a:close/>
                <a:moveTo>
                  <a:pt x="2590" y="3653"/>
                </a:moveTo>
                <a:lnTo>
                  <a:pt x="2082" y="3653"/>
                </a:lnTo>
                <a:lnTo>
                  <a:pt x="2082" y="637"/>
                </a:lnTo>
                <a:lnTo>
                  <a:pt x="2590" y="622"/>
                </a:lnTo>
                <a:lnTo>
                  <a:pt x="2590" y="3653"/>
                </a:lnTo>
                <a:close/>
                <a:moveTo>
                  <a:pt x="7038" y="3653"/>
                </a:moveTo>
                <a:lnTo>
                  <a:pt x="2784" y="3653"/>
                </a:lnTo>
                <a:lnTo>
                  <a:pt x="2784" y="596"/>
                </a:lnTo>
                <a:lnTo>
                  <a:pt x="7038" y="596"/>
                </a:lnTo>
                <a:lnTo>
                  <a:pt x="7038" y="36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d">
            <a:extLst>
              <a:ext uri="{FF2B5EF4-FFF2-40B4-BE49-F238E27FC236}">
                <a16:creationId xmlns:a16="http://schemas.microsoft.com/office/drawing/2014/main" id="{FB82E039-4F5B-4497-9CE7-E25423E7DE5C}"/>
              </a:ext>
            </a:extLst>
          </p:cNvPr>
          <p:cNvSpPr/>
          <p:nvPr/>
        </p:nvSpPr>
        <p:spPr>
          <a:xfrm>
            <a:off x="273050" y="312344"/>
            <a:ext cx="11760199" cy="6312815"/>
          </a:xfrm>
          <a:prstGeom prst="rect">
            <a:avLst/>
          </a:prstGeom>
          <a:solidFill>
            <a:srgbClr val="E63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Lana Torso">
            <a:extLst>
              <a:ext uri="{FF2B5EF4-FFF2-40B4-BE49-F238E27FC236}">
                <a16:creationId xmlns:a16="http://schemas.microsoft.com/office/drawing/2014/main" id="{B9BB8AED-4372-48AF-AADE-9FAC12096E55}"/>
              </a:ext>
            </a:extLst>
          </p:cNvPr>
          <p:cNvSpPr>
            <a:spLocks/>
          </p:cNvSpPr>
          <p:nvPr/>
        </p:nvSpPr>
        <p:spPr bwMode="auto">
          <a:xfrm>
            <a:off x="6962970" y="826904"/>
            <a:ext cx="3317490" cy="4908312"/>
          </a:xfrm>
          <a:custGeom>
            <a:avLst/>
            <a:gdLst>
              <a:gd name="T0" fmla="*/ 4050 w 4084"/>
              <a:gd name="T1" fmla="*/ 5414 h 6064"/>
              <a:gd name="T2" fmla="*/ 3896 w 4084"/>
              <a:gd name="T3" fmla="*/ 4028 h 6064"/>
              <a:gd name="T4" fmla="*/ 3536 w 4084"/>
              <a:gd name="T5" fmla="*/ 2564 h 6064"/>
              <a:gd name="T6" fmla="*/ 3172 w 4084"/>
              <a:gd name="T7" fmla="*/ 2280 h 6064"/>
              <a:gd name="T8" fmla="*/ 3160 w 4084"/>
              <a:gd name="T9" fmla="*/ 2156 h 6064"/>
              <a:gd name="T10" fmla="*/ 3064 w 4084"/>
              <a:gd name="T11" fmla="*/ 2056 h 6064"/>
              <a:gd name="T12" fmla="*/ 3100 w 4084"/>
              <a:gd name="T13" fmla="*/ 2140 h 6064"/>
              <a:gd name="T14" fmla="*/ 3048 w 4084"/>
              <a:gd name="T15" fmla="*/ 2112 h 6064"/>
              <a:gd name="T16" fmla="*/ 2908 w 4084"/>
              <a:gd name="T17" fmla="*/ 2124 h 6064"/>
              <a:gd name="T18" fmla="*/ 2980 w 4084"/>
              <a:gd name="T19" fmla="*/ 1112 h 6064"/>
              <a:gd name="T20" fmla="*/ 2828 w 4084"/>
              <a:gd name="T21" fmla="*/ 328 h 6064"/>
              <a:gd name="T22" fmla="*/ 2332 w 4084"/>
              <a:gd name="T23" fmla="*/ 40 h 6064"/>
              <a:gd name="T24" fmla="*/ 1748 w 4084"/>
              <a:gd name="T25" fmla="*/ 112 h 6064"/>
              <a:gd name="T26" fmla="*/ 1376 w 4084"/>
              <a:gd name="T27" fmla="*/ 792 h 6064"/>
              <a:gd name="T28" fmla="*/ 1388 w 4084"/>
              <a:gd name="T29" fmla="*/ 1740 h 6064"/>
              <a:gd name="T30" fmla="*/ 1232 w 4084"/>
              <a:gd name="T31" fmla="*/ 2288 h 6064"/>
              <a:gd name="T32" fmla="*/ 1184 w 4084"/>
              <a:gd name="T33" fmla="*/ 2032 h 6064"/>
              <a:gd name="T34" fmla="*/ 1032 w 4084"/>
              <a:gd name="T35" fmla="*/ 2224 h 6064"/>
              <a:gd name="T36" fmla="*/ 1008 w 4084"/>
              <a:gd name="T37" fmla="*/ 2092 h 6064"/>
              <a:gd name="T38" fmla="*/ 1024 w 4084"/>
              <a:gd name="T39" fmla="*/ 2312 h 6064"/>
              <a:gd name="T40" fmla="*/ 952 w 4084"/>
              <a:gd name="T41" fmla="*/ 2284 h 6064"/>
              <a:gd name="T42" fmla="*/ 1028 w 4084"/>
              <a:gd name="T43" fmla="*/ 2352 h 6064"/>
              <a:gd name="T44" fmla="*/ 1176 w 4084"/>
              <a:gd name="T45" fmla="*/ 2492 h 6064"/>
              <a:gd name="T46" fmla="*/ 1460 w 4084"/>
              <a:gd name="T47" fmla="*/ 2504 h 6064"/>
              <a:gd name="T48" fmla="*/ 1520 w 4084"/>
              <a:gd name="T49" fmla="*/ 2628 h 6064"/>
              <a:gd name="T50" fmla="*/ 1144 w 4084"/>
              <a:gd name="T51" fmla="*/ 2820 h 6064"/>
              <a:gd name="T52" fmla="*/ 936 w 4084"/>
              <a:gd name="T53" fmla="*/ 3012 h 6064"/>
              <a:gd name="T54" fmla="*/ 872 w 4084"/>
              <a:gd name="T55" fmla="*/ 3572 h 6064"/>
              <a:gd name="T56" fmla="*/ 660 w 4084"/>
              <a:gd name="T57" fmla="*/ 4524 h 6064"/>
              <a:gd name="T58" fmla="*/ 188 w 4084"/>
              <a:gd name="T59" fmla="*/ 5616 h 6064"/>
              <a:gd name="T60" fmla="*/ 400 w 4084"/>
              <a:gd name="T61" fmla="*/ 6064 h 6064"/>
              <a:gd name="T62" fmla="*/ 1174 w 4084"/>
              <a:gd name="T63" fmla="*/ 5018 h 6064"/>
              <a:gd name="T64" fmla="*/ 1318 w 4084"/>
              <a:gd name="T65" fmla="*/ 4694 h 6064"/>
              <a:gd name="T66" fmla="*/ 1258 w 4084"/>
              <a:gd name="T67" fmla="*/ 4966 h 6064"/>
              <a:gd name="T68" fmla="*/ 2934 w 4084"/>
              <a:gd name="T69" fmla="*/ 5354 h 6064"/>
              <a:gd name="T70" fmla="*/ 2936 w 4084"/>
              <a:gd name="T71" fmla="*/ 5352 h 6064"/>
              <a:gd name="T72" fmla="*/ 3012 w 4084"/>
              <a:gd name="T73" fmla="*/ 5064 h 6064"/>
              <a:gd name="T74" fmla="*/ 3080 w 4084"/>
              <a:gd name="T75" fmla="*/ 5044 h 6064"/>
              <a:gd name="T76" fmla="*/ 3216 w 4084"/>
              <a:gd name="T77" fmla="*/ 5088 h 6064"/>
              <a:gd name="T78" fmla="*/ 3364 w 4084"/>
              <a:gd name="T79" fmla="*/ 5128 h 6064"/>
              <a:gd name="T80" fmla="*/ 3320 w 4084"/>
              <a:gd name="T81" fmla="*/ 5264 h 6064"/>
              <a:gd name="T82" fmla="*/ 3344 w 4084"/>
              <a:gd name="T83" fmla="*/ 5428 h 6064"/>
              <a:gd name="T84" fmla="*/ 3412 w 4084"/>
              <a:gd name="T85" fmla="*/ 6025 h 6064"/>
              <a:gd name="T86" fmla="*/ 4072 w 4084"/>
              <a:gd name="T87" fmla="*/ 5736 h 6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84" h="6064">
                <a:moveTo>
                  <a:pt x="4072" y="5736"/>
                </a:moveTo>
                <a:cubicBezTo>
                  <a:pt x="4076" y="5596"/>
                  <a:pt x="4052" y="5428"/>
                  <a:pt x="4050" y="5414"/>
                </a:cubicBezTo>
                <a:cubicBezTo>
                  <a:pt x="4004" y="5095"/>
                  <a:pt x="3916" y="5056"/>
                  <a:pt x="3896" y="4748"/>
                </a:cubicBezTo>
                <a:cubicBezTo>
                  <a:pt x="3876" y="4440"/>
                  <a:pt x="3920" y="4260"/>
                  <a:pt x="3896" y="4028"/>
                </a:cubicBezTo>
                <a:cubicBezTo>
                  <a:pt x="3872" y="3796"/>
                  <a:pt x="3860" y="3576"/>
                  <a:pt x="3892" y="3308"/>
                </a:cubicBezTo>
                <a:cubicBezTo>
                  <a:pt x="3924" y="3040"/>
                  <a:pt x="3760" y="2664"/>
                  <a:pt x="3536" y="2564"/>
                </a:cubicBezTo>
                <a:cubicBezTo>
                  <a:pt x="3312" y="2464"/>
                  <a:pt x="3048" y="2408"/>
                  <a:pt x="3048" y="2408"/>
                </a:cubicBezTo>
                <a:cubicBezTo>
                  <a:pt x="3048" y="2408"/>
                  <a:pt x="3132" y="2392"/>
                  <a:pt x="3172" y="2280"/>
                </a:cubicBezTo>
                <a:cubicBezTo>
                  <a:pt x="3212" y="2168"/>
                  <a:pt x="3164" y="2104"/>
                  <a:pt x="3164" y="2104"/>
                </a:cubicBezTo>
                <a:cubicBezTo>
                  <a:pt x="3164" y="2104"/>
                  <a:pt x="3176" y="2136"/>
                  <a:pt x="3160" y="2156"/>
                </a:cubicBezTo>
                <a:cubicBezTo>
                  <a:pt x="3144" y="2176"/>
                  <a:pt x="3172" y="2124"/>
                  <a:pt x="3144" y="2092"/>
                </a:cubicBezTo>
                <a:cubicBezTo>
                  <a:pt x="3116" y="2060"/>
                  <a:pt x="3064" y="2056"/>
                  <a:pt x="3064" y="2056"/>
                </a:cubicBezTo>
                <a:cubicBezTo>
                  <a:pt x="3064" y="2056"/>
                  <a:pt x="3100" y="2072"/>
                  <a:pt x="3104" y="2096"/>
                </a:cubicBezTo>
                <a:cubicBezTo>
                  <a:pt x="3108" y="2120"/>
                  <a:pt x="3100" y="2140"/>
                  <a:pt x="3100" y="2140"/>
                </a:cubicBezTo>
                <a:cubicBezTo>
                  <a:pt x="3100" y="2140"/>
                  <a:pt x="3100" y="2132"/>
                  <a:pt x="3080" y="2120"/>
                </a:cubicBezTo>
                <a:cubicBezTo>
                  <a:pt x="3060" y="2108"/>
                  <a:pt x="3048" y="2112"/>
                  <a:pt x="3048" y="2112"/>
                </a:cubicBezTo>
                <a:cubicBezTo>
                  <a:pt x="3048" y="2112"/>
                  <a:pt x="3068" y="2148"/>
                  <a:pt x="3048" y="2172"/>
                </a:cubicBezTo>
                <a:cubicBezTo>
                  <a:pt x="3028" y="2196"/>
                  <a:pt x="2928" y="2216"/>
                  <a:pt x="2908" y="2124"/>
                </a:cubicBezTo>
                <a:cubicBezTo>
                  <a:pt x="2888" y="2032"/>
                  <a:pt x="2980" y="1748"/>
                  <a:pt x="2988" y="1584"/>
                </a:cubicBezTo>
                <a:cubicBezTo>
                  <a:pt x="2996" y="1420"/>
                  <a:pt x="2972" y="1284"/>
                  <a:pt x="2980" y="1112"/>
                </a:cubicBezTo>
                <a:cubicBezTo>
                  <a:pt x="2988" y="940"/>
                  <a:pt x="2996" y="676"/>
                  <a:pt x="2948" y="508"/>
                </a:cubicBezTo>
                <a:cubicBezTo>
                  <a:pt x="2900" y="340"/>
                  <a:pt x="2828" y="328"/>
                  <a:pt x="2828" y="328"/>
                </a:cubicBezTo>
                <a:cubicBezTo>
                  <a:pt x="2828" y="328"/>
                  <a:pt x="2776" y="148"/>
                  <a:pt x="2656" y="84"/>
                </a:cubicBezTo>
                <a:cubicBezTo>
                  <a:pt x="2536" y="20"/>
                  <a:pt x="2384" y="28"/>
                  <a:pt x="2332" y="40"/>
                </a:cubicBezTo>
                <a:cubicBezTo>
                  <a:pt x="2280" y="52"/>
                  <a:pt x="2248" y="68"/>
                  <a:pt x="2172" y="52"/>
                </a:cubicBezTo>
                <a:cubicBezTo>
                  <a:pt x="2096" y="36"/>
                  <a:pt x="1864" y="0"/>
                  <a:pt x="1748" y="112"/>
                </a:cubicBezTo>
                <a:cubicBezTo>
                  <a:pt x="1632" y="224"/>
                  <a:pt x="1460" y="408"/>
                  <a:pt x="1432" y="464"/>
                </a:cubicBezTo>
                <a:cubicBezTo>
                  <a:pt x="1404" y="520"/>
                  <a:pt x="1380" y="556"/>
                  <a:pt x="1376" y="792"/>
                </a:cubicBezTo>
                <a:cubicBezTo>
                  <a:pt x="1372" y="1028"/>
                  <a:pt x="1296" y="1052"/>
                  <a:pt x="1304" y="1232"/>
                </a:cubicBezTo>
                <a:cubicBezTo>
                  <a:pt x="1312" y="1412"/>
                  <a:pt x="1316" y="1592"/>
                  <a:pt x="1388" y="1740"/>
                </a:cubicBezTo>
                <a:cubicBezTo>
                  <a:pt x="1460" y="1888"/>
                  <a:pt x="1520" y="1984"/>
                  <a:pt x="1464" y="2120"/>
                </a:cubicBezTo>
                <a:cubicBezTo>
                  <a:pt x="1408" y="2256"/>
                  <a:pt x="1348" y="2316"/>
                  <a:pt x="1232" y="2288"/>
                </a:cubicBezTo>
                <a:cubicBezTo>
                  <a:pt x="1232" y="2288"/>
                  <a:pt x="1080" y="2260"/>
                  <a:pt x="1108" y="2140"/>
                </a:cubicBezTo>
                <a:cubicBezTo>
                  <a:pt x="1136" y="2020"/>
                  <a:pt x="1184" y="2032"/>
                  <a:pt x="1184" y="2032"/>
                </a:cubicBezTo>
                <a:cubicBezTo>
                  <a:pt x="1184" y="2032"/>
                  <a:pt x="1112" y="2008"/>
                  <a:pt x="1072" y="2092"/>
                </a:cubicBezTo>
                <a:cubicBezTo>
                  <a:pt x="1032" y="2176"/>
                  <a:pt x="1032" y="2224"/>
                  <a:pt x="1032" y="2224"/>
                </a:cubicBezTo>
                <a:cubicBezTo>
                  <a:pt x="1032" y="2224"/>
                  <a:pt x="1016" y="2224"/>
                  <a:pt x="1008" y="2184"/>
                </a:cubicBezTo>
                <a:cubicBezTo>
                  <a:pt x="1000" y="2144"/>
                  <a:pt x="1008" y="2092"/>
                  <a:pt x="1008" y="2092"/>
                </a:cubicBezTo>
                <a:cubicBezTo>
                  <a:pt x="1008" y="2092"/>
                  <a:pt x="980" y="2164"/>
                  <a:pt x="988" y="2204"/>
                </a:cubicBezTo>
                <a:cubicBezTo>
                  <a:pt x="996" y="2244"/>
                  <a:pt x="1024" y="2312"/>
                  <a:pt x="1024" y="2312"/>
                </a:cubicBezTo>
                <a:cubicBezTo>
                  <a:pt x="1024" y="2312"/>
                  <a:pt x="1008" y="2328"/>
                  <a:pt x="988" y="2312"/>
                </a:cubicBezTo>
                <a:cubicBezTo>
                  <a:pt x="968" y="2296"/>
                  <a:pt x="952" y="2284"/>
                  <a:pt x="952" y="2284"/>
                </a:cubicBezTo>
                <a:cubicBezTo>
                  <a:pt x="952" y="2284"/>
                  <a:pt x="964" y="2328"/>
                  <a:pt x="996" y="2340"/>
                </a:cubicBezTo>
                <a:cubicBezTo>
                  <a:pt x="1028" y="2352"/>
                  <a:pt x="1028" y="2352"/>
                  <a:pt x="1028" y="2352"/>
                </a:cubicBezTo>
                <a:cubicBezTo>
                  <a:pt x="1028" y="2352"/>
                  <a:pt x="1012" y="2392"/>
                  <a:pt x="1036" y="2412"/>
                </a:cubicBezTo>
                <a:cubicBezTo>
                  <a:pt x="1060" y="2432"/>
                  <a:pt x="1088" y="2468"/>
                  <a:pt x="1176" y="2492"/>
                </a:cubicBezTo>
                <a:cubicBezTo>
                  <a:pt x="1264" y="2516"/>
                  <a:pt x="1308" y="2536"/>
                  <a:pt x="1376" y="2524"/>
                </a:cubicBezTo>
                <a:cubicBezTo>
                  <a:pt x="1444" y="2512"/>
                  <a:pt x="1460" y="2504"/>
                  <a:pt x="1460" y="2504"/>
                </a:cubicBezTo>
                <a:cubicBezTo>
                  <a:pt x="1460" y="2504"/>
                  <a:pt x="1484" y="2524"/>
                  <a:pt x="1504" y="2568"/>
                </a:cubicBezTo>
                <a:cubicBezTo>
                  <a:pt x="1524" y="2612"/>
                  <a:pt x="1520" y="2628"/>
                  <a:pt x="1520" y="2628"/>
                </a:cubicBezTo>
                <a:cubicBezTo>
                  <a:pt x="1520" y="2628"/>
                  <a:pt x="1368" y="2688"/>
                  <a:pt x="1304" y="2724"/>
                </a:cubicBezTo>
                <a:cubicBezTo>
                  <a:pt x="1240" y="2760"/>
                  <a:pt x="1184" y="2812"/>
                  <a:pt x="1144" y="2820"/>
                </a:cubicBezTo>
                <a:cubicBezTo>
                  <a:pt x="1104" y="2828"/>
                  <a:pt x="1052" y="2848"/>
                  <a:pt x="1036" y="2884"/>
                </a:cubicBezTo>
                <a:cubicBezTo>
                  <a:pt x="1020" y="2920"/>
                  <a:pt x="964" y="2960"/>
                  <a:pt x="936" y="3012"/>
                </a:cubicBezTo>
                <a:cubicBezTo>
                  <a:pt x="908" y="3064"/>
                  <a:pt x="856" y="3116"/>
                  <a:pt x="860" y="3196"/>
                </a:cubicBezTo>
                <a:cubicBezTo>
                  <a:pt x="864" y="3276"/>
                  <a:pt x="868" y="3524"/>
                  <a:pt x="872" y="3572"/>
                </a:cubicBezTo>
                <a:cubicBezTo>
                  <a:pt x="876" y="3620"/>
                  <a:pt x="908" y="3756"/>
                  <a:pt x="888" y="3812"/>
                </a:cubicBezTo>
                <a:cubicBezTo>
                  <a:pt x="868" y="3868"/>
                  <a:pt x="728" y="4288"/>
                  <a:pt x="660" y="4524"/>
                </a:cubicBezTo>
                <a:cubicBezTo>
                  <a:pt x="592" y="4760"/>
                  <a:pt x="552" y="4996"/>
                  <a:pt x="516" y="5060"/>
                </a:cubicBezTo>
                <a:cubicBezTo>
                  <a:pt x="480" y="5124"/>
                  <a:pt x="316" y="5360"/>
                  <a:pt x="188" y="5616"/>
                </a:cubicBezTo>
                <a:cubicBezTo>
                  <a:pt x="60" y="5872"/>
                  <a:pt x="0" y="6052"/>
                  <a:pt x="0" y="6052"/>
                </a:cubicBezTo>
                <a:cubicBezTo>
                  <a:pt x="400" y="6064"/>
                  <a:pt x="400" y="6064"/>
                  <a:pt x="400" y="6064"/>
                </a:cubicBezTo>
                <a:cubicBezTo>
                  <a:pt x="562" y="5922"/>
                  <a:pt x="590" y="5854"/>
                  <a:pt x="798" y="5614"/>
                </a:cubicBezTo>
                <a:cubicBezTo>
                  <a:pt x="1055" y="5318"/>
                  <a:pt x="1174" y="5018"/>
                  <a:pt x="1174" y="5018"/>
                </a:cubicBezTo>
                <a:cubicBezTo>
                  <a:pt x="1174" y="5018"/>
                  <a:pt x="1225" y="4921"/>
                  <a:pt x="1258" y="4858"/>
                </a:cubicBezTo>
                <a:cubicBezTo>
                  <a:pt x="1298" y="4782"/>
                  <a:pt x="1318" y="4694"/>
                  <a:pt x="1318" y="4694"/>
                </a:cubicBezTo>
                <a:cubicBezTo>
                  <a:pt x="1330" y="4646"/>
                  <a:pt x="1346" y="4686"/>
                  <a:pt x="1338" y="4774"/>
                </a:cubicBezTo>
                <a:cubicBezTo>
                  <a:pt x="1330" y="4862"/>
                  <a:pt x="1302" y="4890"/>
                  <a:pt x="1258" y="4966"/>
                </a:cubicBezTo>
                <a:cubicBezTo>
                  <a:pt x="1258" y="4966"/>
                  <a:pt x="1414" y="5518"/>
                  <a:pt x="1922" y="5666"/>
                </a:cubicBezTo>
                <a:cubicBezTo>
                  <a:pt x="2430" y="5814"/>
                  <a:pt x="2934" y="5354"/>
                  <a:pt x="2934" y="5354"/>
                </a:cubicBezTo>
                <a:cubicBezTo>
                  <a:pt x="2935" y="5357"/>
                  <a:pt x="2935" y="5357"/>
                  <a:pt x="2935" y="5357"/>
                </a:cubicBezTo>
                <a:cubicBezTo>
                  <a:pt x="2935" y="5356"/>
                  <a:pt x="2936" y="5354"/>
                  <a:pt x="2936" y="5352"/>
                </a:cubicBezTo>
                <a:cubicBezTo>
                  <a:pt x="2944" y="5316"/>
                  <a:pt x="2952" y="5236"/>
                  <a:pt x="2972" y="5180"/>
                </a:cubicBezTo>
                <a:cubicBezTo>
                  <a:pt x="2992" y="5124"/>
                  <a:pt x="2988" y="5120"/>
                  <a:pt x="3012" y="5064"/>
                </a:cubicBezTo>
                <a:cubicBezTo>
                  <a:pt x="3036" y="5008"/>
                  <a:pt x="3028" y="5024"/>
                  <a:pt x="3072" y="5028"/>
                </a:cubicBezTo>
                <a:cubicBezTo>
                  <a:pt x="3116" y="5032"/>
                  <a:pt x="3104" y="5040"/>
                  <a:pt x="3080" y="5044"/>
                </a:cubicBezTo>
                <a:cubicBezTo>
                  <a:pt x="3056" y="5048"/>
                  <a:pt x="3080" y="5064"/>
                  <a:pt x="3116" y="5076"/>
                </a:cubicBezTo>
                <a:cubicBezTo>
                  <a:pt x="3152" y="5088"/>
                  <a:pt x="3156" y="5084"/>
                  <a:pt x="3216" y="5088"/>
                </a:cubicBezTo>
                <a:cubicBezTo>
                  <a:pt x="3276" y="5092"/>
                  <a:pt x="3268" y="5080"/>
                  <a:pt x="3320" y="5088"/>
                </a:cubicBezTo>
                <a:cubicBezTo>
                  <a:pt x="3372" y="5096"/>
                  <a:pt x="3368" y="5100"/>
                  <a:pt x="3364" y="5128"/>
                </a:cubicBezTo>
                <a:cubicBezTo>
                  <a:pt x="3360" y="5156"/>
                  <a:pt x="3392" y="5200"/>
                  <a:pt x="3364" y="5216"/>
                </a:cubicBezTo>
                <a:cubicBezTo>
                  <a:pt x="3336" y="5232"/>
                  <a:pt x="3340" y="5216"/>
                  <a:pt x="3320" y="5264"/>
                </a:cubicBezTo>
                <a:cubicBezTo>
                  <a:pt x="3300" y="5312"/>
                  <a:pt x="3332" y="5316"/>
                  <a:pt x="3332" y="5332"/>
                </a:cubicBezTo>
                <a:cubicBezTo>
                  <a:pt x="3332" y="5348"/>
                  <a:pt x="3344" y="5376"/>
                  <a:pt x="3344" y="5428"/>
                </a:cubicBezTo>
                <a:cubicBezTo>
                  <a:pt x="3344" y="5480"/>
                  <a:pt x="3344" y="5388"/>
                  <a:pt x="3380" y="5572"/>
                </a:cubicBezTo>
                <a:cubicBezTo>
                  <a:pt x="3406" y="5704"/>
                  <a:pt x="3411" y="5915"/>
                  <a:pt x="3412" y="6025"/>
                </a:cubicBezTo>
                <a:cubicBezTo>
                  <a:pt x="4084" y="6016"/>
                  <a:pt x="4084" y="6016"/>
                  <a:pt x="4084" y="6016"/>
                </a:cubicBezTo>
                <a:cubicBezTo>
                  <a:pt x="4084" y="6016"/>
                  <a:pt x="4068" y="5876"/>
                  <a:pt x="4072" y="5736"/>
                </a:cubicBezTo>
                <a:close/>
              </a:path>
            </a:pathLst>
          </a:custGeom>
          <a:solidFill>
            <a:srgbClr val="250D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7" name="Lana Hips (pivot)">
            <a:extLst>
              <a:ext uri="{FF2B5EF4-FFF2-40B4-BE49-F238E27FC236}">
                <a16:creationId xmlns:a16="http://schemas.microsoft.com/office/drawing/2014/main" id="{DBD97B16-45A9-4F26-A77B-E33465436B31}"/>
              </a:ext>
            </a:extLst>
          </p:cNvPr>
          <p:cNvGrpSpPr/>
          <p:nvPr/>
        </p:nvGrpSpPr>
        <p:grpSpPr>
          <a:xfrm>
            <a:off x="7401657" y="3487512"/>
            <a:ext cx="2362911" cy="2858246"/>
            <a:chOff x="7473780" y="3495949"/>
            <a:chExt cx="2362911" cy="2858246"/>
          </a:xfrm>
        </p:grpSpPr>
        <p:sp>
          <p:nvSpPr>
            <p:cNvPr id="74" name="Lana Hips">
              <a:extLst>
                <a:ext uri="{FF2B5EF4-FFF2-40B4-BE49-F238E27FC236}">
                  <a16:creationId xmlns:a16="http://schemas.microsoft.com/office/drawing/2014/main" id="{B3A28371-CFF0-4452-8DC2-FEC28F8A0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781" y="4543974"/>
              <a:ext cx="2362910" cy="1810221"/>
            </a:xfrm>
            <a:custGeom>
              <a:avLst/>
              <a:gdLst>
                <a:gd name="T0" fmla="*/ 240 w 2780"/>
                <a:gd name="T1" fmla="*/ 1684 h 1684"/>
                <a:gd name="T2" fmla="*/ 0 w 2780"/>
                <a:gd name="T3" fmla="*/ 1648 h 1684"/>
                <a:gd name="T4" fmla="*/ 408 w 2780"/>
                <a:gd name="T5" fmla="*/ 1012 h 1684"/>
                <a:gd name="T6" fmla="*/ 904 w 2780"/>
                <a:gd name="T7" fmla="*/ 432 h 1684"/>
                <a:gd name="T8" fmla="*/ 1904 w 2780"/>
                <a:gd name="T9" fmla="*/ 148 h 1684"/>
                <a:gd name="T10" fmla="*/ 2580 w 2780"/>
                <a:gd name="T11" fmla="*/ 820 h 1684"/>
                <a:gd name="T12" fmla="*/ 2780 w 2780"/>
                <a:gd name="T13" fmla="*/ 1612 h 1684"/>
                <a:gd name="T14" fmla="*/ 240 w 2780"/>
                <a:gd name="T15" fmla="*/ 1684 h 1684"/>
                <a:gd name="connsiteX0" fmla="*/ 863 w 10464"/>
                <a:gd name="connsiteY0" fmla="*/ 9305 h 13279"/>
                <a:gd name="connsiteX1" fmla="*/ 0 w 10464"/>
                <a:gd name="connsiteY1" fmla="*/ 9091 h 13279"/>
                <a:gd name="connsiteX2" fmla="*/ 1468 w 10464"/>
                <a:gd name="connsiteY2" fmla="*/ 5315 h 13279"/>
                <a:gd name="connsiteX3" fmla="*/ 3252 w 10464"/>
                <a:gd name="connsiteY3" fmla="*/ 1870 h 13279"/>
                <a:gd name="connsiteX4" fmla="*/ 6849 w 10464"/>
                <a:gd name="connsiteY4" fmla="*/ 184 h 13279"/>
                <a:gd name="connsiteX5" fmla="*/ 9281 w 10464"/>
                <a:gd name="connsiteY5" fmla="*/ 4174 h 13279"/>
                <a:gd name="connsiteX6" fmla="*/ 10464 w 10464"/>
                <a:gd name="connsiteY6" fmla="*/ 13279 h 13279"/>
                <a:gd name="connsiteX7" fmla="*/ 863 w 10464"/>
                <a:gd name="connsiteY7" fmla="*/ 9305 h 1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4" h="13279">
                  <a:moveTo>
                    <a:pt x="863" y="9305"/>
                  </a:moveTo>
                  <a:lnTo>
                    <a:pt x="0" y="9091"/>
                  </a:lnTo>
                  <a:cubicBezTo>
                    <a:pt x="0" y="9091"/>
                    <a:pt x="158" y="7809"/>
                    <a:pt x="1468" y="5315"/>
                  </a:cubicBezTo>
                  <a:cubicBezTo>
                    <a:pt x="2777" y="2820"/>
                    <a:pt x="3252" y="1870"/>
                    <a:pt x="3252" y="1870"/>
                  </a:cubicBezTo>
                  <a:cubicBezTo>
                    <a:pt x="3252" y="1870"/>
                    <a:pt x="5022" y="-695"/>
                    <a:pt x="6849" y="184"/>
                  </a:cubicBezTo>
                  <a:cubicBezTo>
                    <a:pt x="8676" y="1063"/>
                    <a:pt x="9281" y="4174"/>
                    <a:pt x="9281" y="4174"/>
                  </a:cubicBezTo>
                  <a:cubicBezTo>
                    <a:pt x="10000" y="8877"/>
                    <a:pt x="10464" y="13279"/>
                    <a:pt x="10464" y="13279"/>
                  </a:cubicBezTo>
                  <a:lnTo>
                    <a:pt x="863" y="9305"/>
                  </a:lnTo>
                  <a:close/>
                </a:path>
              </a:pathLst>
            </a:custGeom>
            <a:solidFill>
              <a:srgbClr val="25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null">
              <a:extLst>
                <a:ext uri="{FF2B5EF4-FFF2-40B4-BE49-F238E27FC236}">
                  <a16:creationId xmlns:a16="http://schemas.microsoft.com/office/drawing/2014/main" id="{C08D1491-2C32-406B-B011-5E4058F40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780" y="3495949"/>
              <a:ext cx="2258133" cy="1363221"/>
            </a:xfrm>
            <a:custGeom>
              <a:avLst/>
              <a:gdLst>
                <a:gd name="T0" fmla="*/ 240 w 2780"/>
                <a:gd name="T1" fmla="*/ 1684 h 1684"/>
                <a:gd name="T2" fmla="*/ 0 w 2780"/>
                <a:gd name="T3" fmla="*/ 1648 h 1684"/>
                <a:gd name="T4" fmla="*/ 408 w 2780"/>
                <a:gd name="T5" fmla="*/ 1012 h 1684"/>
                <a:gd name="T6" fmla="*/ 904 w 2780"/>
                <a:gd name="T7" fmla="*/ 432 h 1684"/>
                <a:gd name="T8" fmla="*/ 1904 w 2780"/>
                <a:gd name="T9" fmla="*/ 148 h 1684"/>
                <a:gd name="T10" fmla="*/ 2580 w 2780"/>
                <a:gd name="T11" fmla="*/ 820 h 1684"/>
                <a:gd name="T12" fmla="*/ 2780 w 2780"/>
                <a:gd name="T13" fmla="*/ 1612 h 1684"/>
                <a:gd name="T14" fmla="*/ 240 w 2780"/>
                <a:gd name="T15" fmla="*/ 1684 h 1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0" h="1684">
                  <a:moveTo>
                    <a:pt x="240" y="1684"/>
                  </a:moveTo>
                  <a:cubicBezTo>
                    <a:pt x="0" y="1648"/>
                    <a:pt x="0" y="1648"/>
                    <a:pt x="0" y="1648"/>
                  </a:cubicBezTo>
                  <a:cubicBezTo>
                    <a:pt x="0" y="1648"/>
                    <a:pt x="44" y="1432"/>
                    <a:pt x="408" y="1012"/>
                  </a:cubicBezTo>
                  <a:cubicBezTo>
                    <a:pt x="772" y="592"/>
                    <a:pt x="904" y="432"/>
                    <a:pt x="904" y="432"/>
                  </a:cubicBezTo>
                  <a:cubicBezTo>
                    <a:pt x="904" y="432"/>
                    <a:pt x="1396" y="0"/>
                    <a:pt x="1904" y="148"/>
                  </a:cubicBezTo>
                  <a:cubicBezTo>
                    <a:pt x="2412" y="296"/>
                    <a:pt x="2580" y="820"/>
                    <a:pt x="2580" y="820"/>
                  </a:cubicBezTo>
                  <a:cubicBezTo>
                    <a:pt x="2780" y="1612"/>
                    <a:pt x="2780" y="1612"/>
                    <a:pt x="2780" y="1612"/>
                  </a:cubicBezTo>
                  <a:lnTo>
                    <a:pt x="240" y="1684"/>
                  </a:lnTo>
                  <a:close/>
                </a:path>
              </a:pathLst>
            </a:custGeom>
            <a:solidFill>
              <a:srgbClr val="250D23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" name="Gun Arm">
            <a:extLst>
              <a:ext uri="{FF2B5EF4-FFF2-40B4-BE49-F238E27FC236}">
                <a16:creationId xmlns:a16="http://schemas.microsoft.com/office/drawing/2014/main" id="{B5485838-A002-415F-BBDD-DFE5D9775854}"/>
              </a:ext>
            </a:extLst>
          </p:cNvPr>
          <p:cNvSpPr>
            <a:spLocks/>
          </p:cNvSpPr>
          <p:nvPr/>
        </p:nvSpPr>
        <p:spPr bwMode="auto">
          <a:xfrm>
            <a:off x="4510635" y="3797073"/>
            <a:ext cx="3228635" cy="1736426"/>
          </a:xfrm>
          <a:custGeom>
            <a:avLst/>
            <a:gdLst>
              <a:gd name="T0" fmla="*/ 2096 w 4576"/>
              <a:gd name="T1" fmla="*/ 2468 h 2468"/>
              <a:gd name="T2" fmla="*/ 1512 w 4576"/>
              <a:gd name="T3" fmla="*/ 1916 h 2468"/>
              <a:gd name="T4" fmla="*/ 1232 w 4576"/>
              <a:gd name="T5" fmla="*/ 1164 h 2468"/>
              <a:gd name="T6" fmla="*/ 856 w 4576"/>
              <a:gd name="T7" fmla="*/ 1300 h 2468"/>
              <a:gd name="T8" fmla="*/ 112 w 4576"/>
              <a:gd name="T9" fmla="*/ 1004 h 2468"/>
              <a:gd name="T10" fmla="*/ 160 w 4576"/>
              <a:gd name="T11" fmla="*/ 356 h 2468"/>
              <a:gd name="T12" fmla="*/ 336 w 4576"/>
              <a:gd name="T13" fmla="*/ 100 h 2468"/>
              <a:gd name="T14" fmla="*/ 424 w 4576"/>
              <a:gd name="T15" fmla="*/ 16 h 2468"/>
              <a:gd name="T16" fmla="*/ 616 w 4576"/>
              <a:gd name="T17" fmla="*/ 60 h 2468"/>
              <a:gd name="T18" fmla="*/ 840 w 4576"/>
              <a:gd name="T19" fmla="*/ 100 h 2468"/>
              <a:gd name="T20" fmla="*/ 1280 w 4576"/>
              <a:gd name="T21" fmla="*/ 52 h 2468"/>
              <a:gd name="T22" fmla="*/ 1464 w 4576"/>
              <a:gd name="T23" fmla="*/ 60 h 2468"/>
              <a:gd name="T24" fmla="*/ 1692 w 4576"/>
              <a:gd name="T25" fmla="*/ 16 h 2468"/>
              <a:gd name="T26" fmla="*/ 1904 w 4576"/>
              <a:gd name="T27" fmla="*/ 108 h 2468"/>
              <a:gd name="T28" fmla="*/ 1968 w 4576"/>
              <a:gd name="T29" fmla="*/ 356 h 2468"/>
              <a:gd name="T30" fmla="*/ 2096 w 4576"/>
              <a:gd name="T31" fmla="*/ 532 h 2468"/>
              <a:gd name="T32" fmla="*/ 2336 w 4576"/>
              <a:gd name="T33" fmla="*/ 652 h 2468"/>
              <a:gd name="T34" fmla="*/ 2552 w 4576"/>
              <a:gd name="T35" fmla="*/ 564 h 2468"/>
              <a:gd name="T36" fmla="*/ 2784 w 4576"/>
              <a:gd name="T37" fmla="*/ 332 h 2468"/>
              <a:gd name="T38" fmla="*/ 3288 w 4576"/>
              <a:gd name="T39" fmla="*/ 212 h 2468"/>
              <a:gd name="T40" fmla="*/ 4000 w 4576"/>
              <a:gd name="T41" fmla="*/ 1316 h 2468"/>
              <a:gd name="T42" fmla="*/ 3976 w 4576"/>
              <a:gd name="T43" fmla="*/ 2412 h 2468"/>
              <a:gd name="T44" fmla="*/ 2096 w 4576"/>
              <a:gd name="T45" fmla="*/ 2468 h 2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576" h="2468">
                <a:moveTo>
                  <a:pt x="2096" y="2468"/>
                </a:moveTo>
                <a:cubicBezTo>
                  <a:pt x="2096" y="2468"/>
                  <a:pt x="1684" y="2352"/>
                  <a:pt x="1512" y="1916"/>
                </a:cubicBezTo>
                <a:cubicBezTo>
                  <a:pt x="1340" y="1480"/>
                  <a:pt x="1344" y="1212"/>
                  <a:pt x="1232" y="1164"/>
                </a:cubicBezTo>
                <a:cubicBezTo>
                  <a:pt x="1120" y="1116"/>
                  <a:pt x="992" y="1244"/>
                  <a:pt x="856" y="1300"/>
                </a:cubicBezTo>
                <a:cubicBezTo>
                  <a:pt x="720" y="1356"/>
                  <a:pt x="224" y="1436"/>
                  <a:pt x="112" y="1004"/>
                </a:cubicBezTo>
                <a:cubicBezTo>
                  <a:pt x="0" y="572"/>
                  <a:pt x="44" y="460"/>
                  <a:pt x="160" y="356"/>
                </a:cubicBezTo>
                <a:cubicBezTo>
                  <a:pt x="276" y="252"/>
                  <a:pt x="316" y="168"/>
                  <a:pt x="336" y="100"/>
                </a:cubicBezTo>
                <a:cubicBezTo>
                  <a:pt x="356" y="32"/>
                  <a:pt x="288" y="8"/>
                  <a:pt x="424" y="16"/>
                </a:cubicBezTo>
                <a:cubicBezTo>
                  <a:pt x="560" y="24"/>
                  <a:pt x="552" y="0"/>
                  <a:pt x="616" y="60"/>
                </a:cubicBezTo>
                <a:cubicBezTo>
                  <a:pt x="680" y="120"/>
                  <a:pt x="648" y="124"/>
                  <a:pt x="840" y="100"/>
                </a:cubicBezTo>
                <a:cubicBezTo>
                  <a:pt x="1032" y="76"/>
                  <a:pt x="1216" y="40"/>
                  <a:pt x="1280" y="52"/>
                </a:cubicBezTo>
                <a:cubicBezTo>
                  <a:pt x="1344" y="64"/>
                  <a:pt x="1400" y="104"/>
                  <a:pt x="1464" y="60"/>
                </a:cubicBezTo>
                <a:cubicBezTo>
                  <a:pt x="1528" y="16"/>
                  <a:pt x="1628" y="16"/>
                  <a:pt x="1692" y="16"/>
                </a:cubicBezTo>
                <a:cubicBezTo>
                  <a:pt x="1756" y="16"/>
                  <a:pt x="1836" y="12"/>
                  <a:pt x="1904" y="108"/>
                </a:cubicBezTo>
                <a:cubicBezTo>
                  <a:pt x="1972" y="204"/>
                  <a:pt x="1932" y="260"/>
                  <a:pt x="1968" y="356"/>
                </a:cubicBezTo>
                <a:cubicBezTo>
                  <a:pt x="2004" y="452"/>
                  <a:pt x="1988" y="476"/>
                  <a:pt x="2096" y="532"/>
                </a:cubicBezTo>
                <a:cubicBezTo>
                  <a:pt x="2204" y="588"/>
                  <a:pt x="2232" y="660"/>
                  <a:pt x="2336" y="652"/>
                </a:cubicBezTo>
                <a:cubicBezTo>
                  <a:pt x="2440" y="644"/>
                  <a:pt x="2504" y="592"/>
                  <a:pt x="2552" y="564"/>
                </a:cubicBezTo>
                <a:cubicBezTo>
                  <a:pt x="2600" y="536"/>
                  <a:pt x="2548" y="432"/>
                  <a:pt x="2784" y="332"/>
                </a:cubicBezTo>
                <a:cubicBezTo>
                  <a:pt x="3020" y="232"/>
                  <a:pt x="3288" y="212"/>
                  <a:pt x="3288" y="212"/>
                </a:cubicBezTo>
                <a:cubicBezTo>
                  <a:pt x="3288" y="212"/>
                  <a:pt x="4576" y="772"/>
                  <a:pt x="4000" y="1316"/>
                </a:cubicBezTo>
                <a:cubicBezTo>
                  <a:pt x="3976" y="2412"/>
                  <a:pt x="3976" y="2412"/>
                  <a:pt x="3976" y="2412"/>
                </a:cubicBezTo>
                <a:lnTo>
                  <a:pt x="2096" y="2468"/>
                </a:lnTo>
                <a:close/>
              </a:path>
            </a:pathLst>
          </a:custGeom>
          <a:solidFill>
            <a:srgbClr val="250D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Archer Texture 5">
            <a:extLst>
              <a:ext uri="{FF2B5EF4-FFF2-40B4-BE49-F238E27FC236}">
                <a16:creationId xmlns:a16="http://schemas.microsoft.com/office/drawing/2014/main" id="{C240C650-0E09-47B8-9C18-6605855A4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218" y="-4921372"/>
            <a:ext cx="8021940" cy="10610058"/>
          </a:xfrm>
          <a:prstGeom prst="rect">
            <a:avLst/>
          </a:prstGeom>
        </p:spPr>
      </p:pic>
      <p:sp>
        <p:nvSpPr>
          <p:cNvPr id="59" name="Lana Frame">
            <a:extLst>
              <a:ext uri="{FF2B5EF4-FFF2-40B4-BE49-F238E27FC236}">
                <a16:creationId xmlns:a16="http://schemas.microsoft.com/office/drawing/2014/main" id="{F2FF93F7-DBB5-4CF3-9463-C3372ABF2638}"/>
              </a:ext>
            </a:extLst>
          </p:cNvPr>
          <p:cNvSpPr>
            <a:spLocks noEditPoints="1"/>
          </p:cNvSpPr>
          <p:nvPr/>
        </p:nvSpPr>
        <p:spPr bwMode="auto">
          <a:xfrm>
            <a:off x="0" y="1"/>
            <a:ext cx="12192000" cy="6858000"/>
          </a:xfrm>
          <a:custGeom>
            <a:avLst/>
            <a:gdLst>
              <a:gd name="T0" fmla="*/ 0 w 7680"/>
              <a:gd name="T1" fmla="*/ 0 h 4307"/>
              <a:gd name="T2" fmla="*/ 0 w 7680"/>
              <a:gd name="T3" fmla="*/ 4307 h 4307"/>
              <a:gd name="T4" fmla="*/ 7680 w 7680"/>
              <a:gd name="T5" fmla="*/ 4307 h 4307"/>
              <a:gd name="T6" fmla="*/ 7680 w 7680"/>
              <a:gd name="T7" fmla="*/ 0 h 4307"/>
              <a:gd name="T8" fmla="*/ 0 w 7680"/>
              <a:gd name="T9" fmla="*/ 0 h 4307"/>
              <a:gd name="T10" fmla="*/ 2964 w 7680"/>
              <a:gd name="T11" fmla="*/ 3482 h 4307"/>
              <a:gd name="T12" fmla="*/ 2052 w 7680"/>
              <a:gd name="T13" fmla="*/ 3482 h 4307"/>
              <a:gd name="T14" fmla="*/ 2052 w 7680"/>
              <a:gd name="T15" fmla="*/ 416 h 4307"/>
              <a:gd name="T16" fmla="*/ 2964 w 7680"/>
              <a:gd name="T17" fmla="*/ 416 h 4307"/>
              <a:gd name="T18" fmla="*/ 2964 w 7680"/>
              <a:gd name="T19" fmla="*/ 3482 h 4307"/>
              <a:gd name="T20" fmla="*/ 4503 w 7680"/>
              <a:gd name="T21" fmla="*/ 3483 h 4307"/>
              <a:gd name="T22" fmla="*/ 3096 w 7680"/>
              <a:gd name="T23" fmla="*/ 3483 h 4307"/>
              <a:gd name="T24" fmla="*/ 3096 w 7680"/>
              <a:gd name="T25" fmla="*/ 416 h 4307"/>
              <a:gd name="T26" fmla="*/ 4503 w 7680"/>
              <a:gd name="T27" fmla="*/ 416 h 4307"/>
              <a:gd name="T28" fmla="*/ 4503 w 7680"/>
              <a:gd name="T29" fmla="*/ 3483 h 4307"/>
              <a:gd name="T30" fmla="*/ 7044 w 7680"/>
              <a:gd name="T31" fmla="*/ 3483 h 4307"/>
              <a:gd name="T32" fmla="*/ 6417 w 7680"/>
              <a:gd name="T33" fmla="*/ 3483 h 4307"/>
              <a:gd name="T34" fmla="*/ 4597 w 7680"/>
              <a:gd name="T35" fmla="*/ 3483 h 4307"/>
              <a:gd name="T36" fmla="*/ 4597 w 7680"/>
              <a:gd name="T37" fmla="*/ 416 h 4307"/>
              <a:gd name="T38" fmla="*/ 7044 w 7680"/>
              <a:gd name="T39" fmla="*/ 416 h 4307"/>
              <a:gd name="T40" fmla="*/ 7044 w 7680"/>
              <a:gd name="T41" fmla="*/ 3483 h 4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680" h="4307">
                <a:moveTo>
                  <a:pt x="0" y="0"/>
                </a:moveTo>
                <a:lnTo>
                  <a:pt x="0" y="4307"/>
                </a:lnTo>
                <a:lnTo>
                  <a:pt x="7680" y="4307"/>
                </a:lnTo>
                <a:lnTo>
                  <a:pt x="7680" y="0"/>
                </a:lnTo>
                <a:lnTo>
                  <a:pt x="0" y="0"/>
                </a:lnTo>
                <a:close/>
                <a:moveTo>
                  <a:pt x="2964" y="3482"/>
                </a:moveTo>
                <a:lnTo>
                  <a:pt x="2052" y="3482"/>
                </a:lnTo>
                <a:lnTo>
                  <a:pt x="2052" y="416"/>
                </a:lnTo>
                <a:lnTo>
                  <a:pt x="2964" y="416"/>
                </a:lnTo>
                <a:lnTo>
                  <a:pt x="2964" y="3482"/>
                </a:lnTo>
                <a:close/>
                <a:moveTo>
                  <a:pt x="4503" y="3483"/>
                </a:moveTo>
                <a:lnTo>
                  <a:pt x="3096" y="3483"/>
                </a:lnTo>
                <a:lnTo>
                  <a:pt x="3096" y="416"/>
                </a:lnTo>
                <a:lnTo>
                  <a:pt x="4503" y="416"/>
                </a:lnTo>
                <a:lnTo>
                  <a:pt x="4503" y="3483"/>
                </a:lnTo>
                <a:close/>
                <a:moveTo>
                  <a:pt x="7044" y="3483"/>
                </a:moveTo>
                <a:lnTo>
                  <a:pt x="6417" y="3483"/>
                </a:lnTo>
                <a:lnTo>
                  <a:pt x="4597" y="3483"/>
                </a:lnTo>
                <a:lnTo>
                  <a:pt x="4597" y="416"/>
                </a:lnTo>
                <a:lnTo>
                  <a:pt x="7044" y="416"/>
                </a:lnTo>
                <a:lnTo>
                  <a:pt x="7044" y="34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" name="Aisha Tyler">
            <a:extLst>
              <a:ext uri="{FF2B5EF4-FFF2-40B4-BE49-F238E27FC236}">
                <a16:creationId xmlns:a16="http://schemas.microsoft.com/office/drawing/2014/main" id="{4AB46FCF-97E1-46C6-A83E-E147263CE1C8}"/>
              </a:ext>
            </a:extLst>
          </p:cNvPr>
          <p:cNvGrpSpPr/>
          <p:nvPr/>
        </p:nvGrpSpPr>
        <p:grpSpPr>
          <a:xfrm>
            <a:off x="114301" y="5394619"/>
            <a:ext cx="6515295" cy="754295"/>
            <a:chOff x="1535113" y="9129984"/>
            <a:chExt cx="9118600" cy="1055687"/>
          </a:xfrm>
        </p:grpSpPr>
        <p:sp>
          <p:nvSpPr>
            <p:cNvPr id="42" name="R">
              <a:extLst>
                <a:ext uri="{FF2B5EF4-FFF2-40B4-BE49-F238E27FC236}">
                  <a16:creationId xmlns:a16="http://schemas.microsoft.com/office/drawing/2014/main" id="{C8AD57DE-0FAB-4DF2-B5A3-508107EA5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69463" y="9141096"/>
              <a:ext cx="984250" cy="1008063"/>
            </a:xfrm>
            <a:custGeom>
              <a:avLst/>
              <a:gdLst>
                <a:gd name="T0" fmla="*/ 253 w 910"/>
                <a:gd name="T1" fmla="*/ 760 h 933"/>
                <a:gd name="T2" fmla="*/ 253 w 910"/>
                <a:gd name="T3" fmla="*/ 892 h 933"/>
                <a:gd name="T4" fmla="*/ 233 w 910"/>
                <a:gd name="T5" fmla="*/ 916 h 933"/>
                <a:gd name="T6" fmla="*/ 173 w 910"/>
                <a:gd name="T7" fmla="*/ 920 h 933"/>
                <a:gd name="T8" fmla="*/ 88 w 910"/>
                <a:gd name="T9" fmla="*/ 922 h 933"/>
                <a:gd name="T10" fmla="*/ 67 w 910"/>
                <a:gd name="T11" fmla="*/ 905 h 933"/>
                <a:gd name="T12" fmla="*/ 54 w 910"/>
                <a:gd name="T13" fmla="*/ 712 h 933"/>
                <a:gd name="T14" fmla="*/ 39 w 910"/>
                <a:gd name="T15" fmla="*/ 503 h 933"/>
                <a:gd name="T16" fmla="*/ 18 w 910"/>
                <a:gd name="T17" fmla="*/ 229 h 933"/>
                <a:gd name="T18" fmla="*/ 2 w 910"/>
                <a:gd name="T19" fmla="*/ 30 h 933"/>
                <a:gd name="T20" fmla="*/ 29 w 910"/>
                <a:gd name="T21" fmla="*/ 0 h 933"/>
                <a:gd name="T22" fmla="*/ 622 w 910"/>
                <a:gd name="T23" fmla="*/ 6 h 933"/>
                <a:gd name="T24" fmla="*/ 732 w 910"/>
                <a:gd name="T25" fmla="*/ 23 h 933"/>
                <a:gd name="T26" fmla="*/ 824 w 910"/>
                <a:gd name="T27" fmla="*/ 73 h 933"/>
                <a:gd name="T28" fmla="*/ 884 w 910"/>
                <a:gd name="T29" fmla="*/ 160 h 933"/>
                <a:gd name="T30" fmla="*/ 909 w 910"/>
                <a:gd name="T31" fmla="*/ 294 h 933"/>
                <a:gd name="T32" fmla="*/ 904 w 910"/>
                <a:gd name="T33" fmla="*/ 420 h 933"/>
                <a:gd name="T34" fmla="*/ 834 w 910"/>
                <a:gd name="T35" fmla="*/ 585 h 933"/>
                <a:gd name="T36" fmla="*/ 795 w 910"/>
                <a:gd name="T37" fmla="*/ 613 h 933"/>
                <a:gd name="T38" fmla="*/ 638 w 910"/>
                <a:gd name="T39" fmla="*/ 653 h 933"/>
                <a:gd name="T40" fmla="*/ 621 w 910"/>
                <a:gd name="T41" fmla="*/ 655 h 933"/>
                <a:gd name="T42" fmla="*/ 604 w 910"/>
                <a:gd name="T43" fmla="*/ 663 h 933"/>
                <a:gd name="T44" fmla="*/ 612 w 910"/>
                <a:gd name="T45" fmla="*/ 678 h 933"/>
                <a:gd name="T46" fmla="*/ 756 w 910"/>
                <a:gd name="T47" fmla="*/ 833 h 933"/>
                <a:gd name="T48" fmla="*/ 812 w 910"/>
                <a:gd name="T49" fmla="*/ 898 h 933"/>
                <a:gd name="T50" fmla="*/ 817 w 910"/>
                <a:gd name="T51" fmla="*/ 913 h 933"/>
                <a:gd name="T52" fmla="*/ 801 w 910"/>
                <a:gd name="T53" fmla="*/ 920 h 933"/>
                <a:gd name="T54" fmla="*/ 675 w 910"/>
                <a:gd name="T55" fmla="*/ 926 h 933"/>
                <a:gd name="T56" fmla="*/ 559 w 910"/>
                <a:gd name="T57" fmla="*/ 931 h 933"/>
                <a:gd name="T58" fmla="*/ 497 w 910"/>
                <a:gd name="T59" fmla="*/ 896 h 933"/>
                <a:gd name="T60" fmla="*/ 405 w 910"/>
                <a:gd name="T61" fmla="*/ 735 h 933"/>
                <a:gd name="T62" fmla="*/ 384 w 910"/>
                <a:gd name="T63" fmla="*/ 695 h 933"/>
                <a:gd name="T64" fmla="*/ 351 w 910"/>
                <a:gd name="T65" fmla="*/ 643 h 933"/>
                <a:gd name="T66" fmla="*/ 330 w 910"/>
                <a:gd name="T67" fmla="*/ 636 h 933"/>
                <a:gd name="T68" fmla="*/ 278 w 910"/>
                <a:gd name="T69" fmla="*/ 641 h 933"/>
                <a:gd name="T70" fmla="*/ 260 w 910"/>
                <a:gd name="T71" fmla="*/ 662 h 933"/>
                <a:gd name="T72" fmla="*/ 260 w 910"/>
                <a:gd name="T73" fmla="*/ 760 h 933"/>
                <a:gd name="T74" fmla="*/ 253 w 910"/>
                <a:gd name="T75" fmla="*/ 760 h 933"/>
                <a:gd name="T76" fmla="*/ 565 w 910"/>
                <a:gd name="T77" fmla="*/ 487 h 933"/>
                <a:gd name="T78" fmla="*/ 565 w 910"/>
                <a:gd name="T79" fmla="*/ 490 h 933"/>
                <a:gd name="T80" fmla="*/ 708 w 910"/>
                <a:gd name="T81" fmla="*/ 490 h 933"/>
                <a:gd name="T82" fmla="*/ 749 w 910"/>
                <a:gd name="T83" fmla="*/ 467 h 933"/>
                <a:gd name="T84" fmla="*/ 752 w 910"/>
                <a:gd name="T85" fmla="*/ 401 h 933"/>
                <a:gd name="T86" fmla="*/ 702 w 910"/>
                <a:gd name="T87" fmla="*/ 376 h 933"/>
                <a:gd name="T88" fmla="*/ 486 w 910"/>
                <a:gd name="T89" fmla="*/ 381 h 933"/>
                <a:gd name="T90" fmla="*/ 249 w 910"/>
                <a:gd name="T91" fmla="*/ 388 h 933"/>
                <a:gd name="T92" fmla="*/ 163 w 910"/>
                <a:gd name="T93" fmla="*/ 391 h 933"/>
                <a:gd name="T94" fmla="*/ 145 w 910"/>
                <a:gd name="T95" fmla="*/ 417 h 933"/>
                <a:gd name="T96" fmla="*/ 150 w 910"/>
                <a:gd name="T97" fmla="*/ 444 h 933"/>
                <a:gd name="T98" fmla="*/ 180 w 910"/>
                <a:gd name="T99" fmla="*/ 472 h 933"/>
                <a:gd name="T100" fmla="*/ 565 w 910"/>
                <a:gd name="T101" fmla="*/ 487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0" h="933">
                  <a:moveTo>
                    <a:pt x="253" y="760"/>
                  </a:moveTo>
                  <a:cubicBezTo>
                    <a:pt x="253" y="804"/>
                    <a:pt x="253" y="848"/>
                    <a:pt x="253" y="892"/>
                  </a:cubicBezTo>
                  <a:cubicBezTo>
                    <a:pt x="254" y="906"/>
                    <a:pt x="247" y="914"/>
                    <a:pt x="233" y="916"/>
                  </a:cubicBezTo>
                  <a:cubicBezTo>
                    <a:pt x="213" y="918"/>
                    <a:pt x="193" y="919"/>
                    <a:pt x="173" y="920"/>
                  </a:cubicBezTo>
                  <a:cubicBezTo>
                    <a:pt x="145" y="921"/>
                    <a:pt x="116" y="920"/>
                    <a:pt x="88" y="922"/>
                  </a:cubicBezTo>
                  <a:cubicBezTo>
                    <a:pt x="74" y="923"/>
                    <a:pt x="68" y="918"/>
                    <a:pt x="67" y="905"/>
                  </a:cubicBezTo>
                  <a:cubicBezTo>
                    <a:pt x="63" y="840"/>
                    <a:pt x="59" y="776"/>
                    <a:pt x="54" y="712"/>
                  </a:cubicBezTo>
                  <a:cubicBezTo>
                    <a:pt x="49" y="642"/>
                    <a:pt x="44" y="573"/>
                    <a:pt x="39" y="503"/>
                  </a:cubicBezTo>
                  <a:cubicBezTo>
                    <a:pt x="32" y="412"/>
                    <a:pt x="25" y="320"/>
                    <a:pt x="18" y="229"/>
                  </a:cubicBezTo>
                  <a:cubicBezTo>
                    <a:pt x="13" y="162"/>
                    <a:pt x="8" y="96"/>
                    <a:pt x="2" y="30"/>
                  </a:cubicBezTo>
                  <a:cubicBezTo>
                    <a:pt x="0" y="2"/>
                    <a:pt x="1" y="0"/>
                    <a:pt x="29" y="0"/>
                  </a:cubicBezTo>
                  <a:cubicBezTo>
                    <a:pt x="227" y="2"/>
                    <a:pt x="424" y="3"/>
                    <a:pt x="622" y="6"/>
                  </a:cubicBezTo>
                  <a:cubicBezTo>
                    <a:pt x="659" y="6"/>
                    <a:pt x="697" y="12"/>
                    <a:pt x="732" y="23"/>
                  </a:cubicBezTo>
                  <a:cubicBezTo>
                    <a:pt x="765" y="34"/>
                    <a:pt x="799" y="50"/>
                    <a:pt x="824" y="73"/>
                  </a:cubicBezTo>
                  <a:cubicBezTo>
                    <a:pt x="849" y="96"/>
                    <a:pt x="867" y="129"/>
                    <a:pt x="884" y="160"/>
                  </a:cubicBezTo>
                  <a:cubicBezTo>
                    <a:pt x="906" y="202"/>
                    <a:pt x="909" y="249"/>
                    <a:pt x="909" y="294"/>
                  </a:cubicBezTo>
                  <a:cubicBezTo>
                    <a:pt x="910" y="336"/>
                    <a:pt x="908" y="378"/>
                    <a:pt x="904" y="420"/>
                  </a:cubicBezTo>
                  <a:cubicBezTo>
                    <a:pt x="897" y="482"/>
                    <a:pt x="880" y="540"/>
                    <a:pt x="834" y="585"/>
                  </a:cubicBezTo>
                  <a:cubicBezTo>
                    <a:pt x="823" y="596"/>
                    <a:pt x="809" y="606"/>
                    <a:pt x="795" y="613"/>
                  </a:cubicBezTo>
                  <a:cubicBezTo>
                    <a:pt x="746" y="637"/>
                    <a:pt x="695" y="655"/>
                    <a:pt x="638" y="653"/>
                  </a:cubicBezTo>
                  <a:cubicBezTo>
                    <a:pt x="632" y="653"/>
                    <a:pt x="626" y="653"/>
                    <a:pt x="621" y="655"/>
                  </a:cubicBezTo>
                  <a:cubicBezTo>
                    <a:pt x="615" y="657"/>
                    <a:pt x="609" y="660"/>
                    <a:pt x="604" y="663"/>
                  </a:cubicBezTo>
                  <a:cubicBezTo>
                    <a:pt x="606" y="668"/>
                    <a:pt x="609" y="673"/>
                    <a:pt x="612" y="678"/>
                  </a:cubicBezTo>
                  <a:cubicBezTo>
                    <a:pt x="660" y="729"/>
                    <a:pt x="708" y="781"/>
                    <a:pt x="756" y="833"/>
                  </a:cubicBezTo>
                  <a:cubicBezTo>
                    <a:pt x="775" y="854"/>
                    <a:pt x="793" y="876"/>
                    <a:pt x="812" y="898"/>
                  </a:cubicBezTo>
                  <a:cubicBezTo>
                    <a:pt x="815" y="902"/>
                    <a:pt x="819" y="911"/>
                    <a:pt x="817" y="913"/>
                  </a:cubicBezTo>
                  <a:cubicBezTo>
                    <a:pt x="814" y="917"/>
                    <a:pt x="807" y="920"/>
                    <a:pt x="801" y="920"/>
                  </a:cubicBezTo>
                  <a:cubicBezTo>
                    <a:pt x="759" y="923"/>
                    <a:pt x="717" y="925"/>
                    <a:pt x="675" y="926"/>
                  </a:cubicBezTo>
                  <a:cubicBezTo>
                    <a:pt x="636" y="928"/>
                    <a:pt x="598" y="929"/>
                    <a:pt x="559" y="931"/>
                  </a:cubicBezTo>
                  <a:cubicBezTo>
                    <a:pt x="531" y="933"/>
                    <a:pt x="511" y="924"/>
                    <a:pt x="497" y="896"/>
                  </a:cubicBezTo>
                  <a:cubicBezTo>
                    <a:pt x="469" y="841"/>
                    <a:pt x="436" y="789"/>
                    <a:pt x="405" y="735"/>
                  </a:cubicBezTo>
                  <a:cubicBezTo>
                    <a:pt x="398" y="722"/>
                    <a:pt x="391" y="708"/>
                    <a:pt x="384" y="695"/>
                  </a:cubicBezTo>
                  <a:cubicBezTo>
                    <a:pt x="373" y="677"/>
                    <a:pt x="363" y="659"/>
                    <a:pt x="351" y="643"/>
                  </a:cubicBezTo>
                  <a:cubicBezTo>
                    <a:pt x="347" y="638"/>
                    <a:pt x="337" y="636"/>
                    <a:pt x="330" y="636"/>
                  </a:cubicBezTo>
                  <a:cubicBezTo>
                    <a:pt x="313" y="636"/>
                    <a:pt x="295" y="639"/>
                    <a:pt x="278" y="641"/>
                  </a:cubicBezTo>
                  <a:cubicBezTo>
                    <a:pt x="265" y="642"/>
                    <a:pt x="260" y="649"/>
                    <a:pt x="260" y="662"/>
                  </a:cubicBezTo>
                  <a:cubicBezTo>
                    <a:pt x="260" y="695"/>
                    <a:pt x="260" y="727"/>
                    <a:pt x="260" y="760"/>
                  </a:cubicBezTo>
                  <a:cubicBezTo>
                    <a:pt x="258" y="760"/>
                    <a:pt x="256" y="760"/>
                    <a:pt x="253" y="760"/>
                  </a:cubicBezTo>
                  <a:close/>
                  <a:moveTo>
                    <a:pt x="565" y="487"/>
                  </a:moveTo>
                  <a:cubicBezTo>
                    <a:pt x="565" y="488"/>
                    <a:pt x="565" y="489"/>
                    <a:pt x="565" y="490"/>
                  </a:cubicBezTo>
                  <a:cubicBezTo>
                    <a:pt x="613" y="490"/>
                    <a:pt x="661" y="489"/>
                    <a:pt x="708" y="490"/>
                  </a:cubicBezTo>
                  <a:cubicBezTo>
                    <a:pt x="727" y="490"/>
                    <a:pt x="739" y="484"/>
                    <a:pt x="749" y="467"/>
                  </a:cubicBezTo>
                  <a:cubicBezTo>
                    <a:pt x="762" y="445"/>
                    <a:pt x="764" y="423"/>
                    <a:pt x="752" y="401"/>
                  </a:cubicBezTo>
                  <a:cubicBezTo>
                    <a:pt x="742" y="381"/>
                    <a:pt x="723" y="376"/>
                    <a:pt x="702" y="376"/>
                  </a:cubicBezTo>
                  <a:cubicBezTo>
                    <a:pt x="630" y="378"/>
                    <a:pt x="558" y="379"/>
                    <a:pt x="486" y="381"/>
                  </a:cubicBezTo>
                  <a:cubicBezTo>
                    <a:pt x="407" y="383"/>
                    <a:pt x="328" y="385"/>
                    <a:pt x="249" y="388"/>
                  </a:cubicBezTo>
                  <a:cubicBezTo>
                    <a:pt x="220" y="389"/>
                    <a:pt x="192" y="390"/>
                    <a:pt x="163" y="391"/>
                  </a:cubicBezTo>
                  <a:cubicBezTo>
                    <a:pt x="143" y="392"/>
                    <a:pt x="140" y="398"/>
                    <a:pt x="145" y="417"/>
                  </a:cubicBezTo>
                  <a:cubicBezTo>
                    <a:pt x="148" y="425"/>
                    <a:pt x="149" y="435"/>
                    <a:pt x="150" y="444"/>
                  </a:cubicBezTo>
                  <a:cubicBezTo>
                    <a:pt x="152" y="470"/>
                    <a:pt x="153" y="471"/>
                    <a:pt x="180" y="472"/>
                  </a:cubicBezTo>
                  <a:cubicBezTo>
                    <a:pt x="308" y="477"/>
                    <a:pt x="436" y="482"/>
                    <a:pt x="565" y="4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E">
              <a:extLst>
                <a:ext uri="{FF2B5EF4-FFF2-40B4-BE49-F238E27FC236}">
                  <a16:creationId xmlns:a16="http://schemas.microsoft.com/office/drawing/2014/main" id="{E143D4A4-F02B-43DD-950B-EF9B58ED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626" y="9145859"/>
              <a:ext cx="919163" cy="990600"/>
            </a:xfrm>
            <a:custGeom>
              <a:avLst/>
              <a:gdLst>
                <a:gd name="T0" fmla="*/ 675 w 850"/>
                <a:gd name="T1" fmla="*/ 912 h 917"/>
                <a:gd name="T2" fmla="*/ 327 w 850"/>
                <a:gd name="T3" fmla="*/ 912 h 917"/>
                <a:gd name="T4" fmla="*/ 129 w 850"/>
                <a:gd name="T5" fmla="*/ 854 h 917"/>
                <a:gd name="T6" fmla="*/ 51 w 850"/>
                <a:gd name="T7" fmla="*/ 746 h 917"/>
                <a:gd name="T8" fmla="*/ 34 w 850"/>
                <a:gd name="T9" fmla="*/ 590 h 917"/>
                <a:gd name="T10" fmla="*/ 21 w 850"/>
                <a:gd name="T11" fmla="*/ 467 h 917"/>
                <a:gd name="T12" fmla="*/ 11 w 850"/>
                <a:gd name="T13" fmla="*/ 348 h 917"/>
                <a:gd name="T14" fmla="*/ 10 w 850"/>
                <a:gd name="T15" fmla="*/ 205 h 917"/>
                <a:gd name="T16" fmla="*/ 85 w 850"/>
                <a:gd name="T17" fmla="*/ 73 h 917"/>
                <a:gd name="T18" fmla="*/ 170 w 850"/>
                <a:gd name="T19" fmla="*/ 32 h 917"/>
                <a:gd name="T20" fmla="*/ 429 w 850"/>
                <a:gd name="T21" fmla="*/ 6 h 917"/>
                <a:gd name="T22" fmla="*/ 569 w 850"/>
                <a:gd name="T23" fmla="*/ 3 h 917"/>
                <a:gd name="T24" fmla="*/ 699 w 850"/>
                <a:gd name="T25" fmla="*/ 31 h 917"/>
                <a:gd name="T26" fmla="*/ 761 w 850"/>
                <a:gd name="T27" fmla="*/ 78 h 917"/>
                <a:gd name="T28" fmla="*/ 848 w 850"/>
                <a:gd name="T29" fmla="*/ 326 h 917"/>
                <a:gd name="T30" fmla="*/ 823 w 850"/>
                <a:gd name="T31" fmla="*/ 466 h 917"/>
                <a:gd name="T32" fmla="*/ 718 w 850"/>
                <a:gd name="T33" fmla="*/ 578 h 917"/>
                <a:gd name="T34" fmla="*/ 455 w 850"/>
                <a:gd name="T35" fmla="*/ 620 h 917"/>
                <a:gd name="T36" fmla="*/ 286 w 850"/>
                <a:gd name="T37" fmla="*/ 604 h 917"/>
                <a:gd name="T38" fmla="*/ 268 w 850"/>
                <a:gd name="T39" fmla="*/ 620 h 917"/>
                <a:gd name="T40" fmla="*/ 277 w 850"/>
                <a:gd name="T41" fmla="*/ 674 h 917"/>
                <a:gd name="T42" fmla="*/ 341 w 850"/>
                <a:gd name="T43" fmla="*/ 719 h 917"/>
                <a:gd name="T44" fmla="*/ 604 w 850"/>
                <a:gd name="T45" fmla="*/ 703 h 917"/>
                <a:gd name="T46" fmla="*/ 764 w 850"/>
                <a:gd name="T47" fmla="*/ 694 h 917"/>
                <a:gd name="T48" fmla="*/ 781 w 850"/>
                <a:gd name="T49" fmla="*/ 710 h 917"/>
                <a:gd name="T50" fmla="*/ 766 w 850"/>
                <a:gd name="T51" fmla="*/ 897 h 917"/>
                <a:gd name="T52" fmla="*/ 743 w 850"/>
                <a:gd name="T53" fmla="*/ 916 h 917"/>
                <a:gd name="T54" fmla="*/ 675 w 850"/>
                <a:gd name="T55" fmla="*/ 916 h 917"/>
                <a:gd name="T56" fmla="*/ 675 w 850"/>
                <a:gd name="T57" fmla="*/ 912 h 917"/>
                <a:gd name="T58" fmla="*/ 367 w 850"/>
                <a:gd name="T59" fmla="*/ 479 h 917"/>
                <a:gd name="T60" fmla="*/ 367 w 850"/>
                <a:gd name="T61" fmla="*/ 472 h 917"/>
                <a:gd name="T62" fmla="*/ 541 w 850"/>
                <a:gd name="T63" fmla="*/ 472 h 917"/>
                <a:gd name="T64" fmla="*/ 580 w 850"/>
                <a:gd name="T65" fmla="*/ 446 h 917"/>
                <a:gd name="T66" fmla="*/ 569 w 850"/>
                <a:gd name="T67" fmla="*/ 371 h 917"/>
                <a:gd name="T68" fmla="*/ 549 w 850"/>
                <a:gd name="T69" fmla="*/ 361 h 917"/>
                <a:gd name="T70" fmla="*/ 462 w 850"/>
                <a:gd name="T71" fmla="*/ 356 h 917"/>
                <a:gd name="T72" fmla="*/ 254 w 850"/>
                <a:gd name="T73" fmla="*/ 351 h 917"/>
                <a:gd name="T74" fmla="*/ 150 w 850"/>
                <a:gd name="T75" fmla="*/ 451 h 917"/>
                <a:gd name="T76" fmla="*/ 150 w 850"/>
                <a:gd name="T77" fmla="*/ 455 h 917"/>
                <a:gd name="T78" fmla="*/ 175 w 850"/>
                <a:gd name="T79" fmla="*/ 479 h 917"/>
                <a:gd name="T80" fmla="*/ 367 w 850"/>
                <a:gd name="T81" fmla="*/ 479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0" h="917">
                  <a:moveTo>
                    <a:pt x="675" y="912"/>
                  </a:moveTo>
                  <a:cubicBezTo>
                    <a:pt x="559" y="912"/>
                    <a:pt x="443" y="914"/>
                    <a:pt x="327" y="912"/>
                  </a:cubicBezTo>
                  <a:cubicBezTo>
                    <a:pt x="257" y="910"/>
                    <a:pt x="188" y="896"/>
                    <a:pt x="129" y="854"/>
                  </a:cubicBezTo>
                  <a:cubicBezTo>
                    <a:pt x="91" y="827"/>
                    <a:pt x="66" y="792"/>
                    <a:pt x="51" y="746"/>
                  </a:cubicBezTo>
                  <a:cubicBezTo>
                    <a:pt x="35" y="695"/>
                    <a:pt x="36" y="643"/>
                    <a:pt x="34" y="590"/>
                  </a:cubicBezTo>
                  <a:cubicBezTo>
                    <a:pt x="32" y="549"/>
                    <a:pt x="25" y="508"/>
                    <a:pt x="21" y="467"/>
                  </a:cubicBezTo>
                  <a:cubicBezTo>
                    <a:pt x="17" y="428"/>
                    <a:pt x="13" y="388"/>
                    <a:pt x="11" y="348"/>
                  </a:cubicBezTo>
                  <a:cubicBezTo>
                    <a:pt x="8" y="300"/>
                    <a:pt x="0" y="253"/>
                    <a:pt x="10" y="205"/>
                  </a:cubicBezTo>
                  <a:cubicBezTo>
                    <a:pt x="21" y="152"/>
                    <a:pt x="44" y="108"/>
                    <a:pt x="85" y="73"/>
                  </a:cubicBezTo>
                  <a:cubicBezTo>
                    <a:pt x="110" y="52"/>
                    <a:pt x="140" y="43"/>
                    <a:pt x="170" y="32"/>
                  </a:cubicBezTo>
                  <a:cubicBezTo>
                    <a:pt x="255" y="0"/>
                    <a:pt x="343" y="11"/>
                    <a:pt x="429" y="6"/>
                  </a:cubicBezTo>
                  <a:cubicBezTo>
                    <a:pt x="476" y="4"/>
                    <a:pt x="523" y="4"/>
                    <a:pt x="569" y="3"/>
                  </a:cubicBezTo>
                  <a:cubicBezTo>
                    <a:pt x="614" y="3"/>
                    <a:pt x="659" y="8"/>
                    <a:pt x="699" y="31"/>
                  </a:cubicBezTo>
                  <a:cubicBezTo>
                    <a:pt x="721" y="44"/>
                    <a:pt x="743" y="60"/>
                    <a:pt x="761" y="78"/>
                  </a:cubicBezTo>
                  <a:cubicBezTo>
                    <a:pt x="830" y="146"/>
                    <a:pt x="846" y="233"/>
                    <a:pt x="848" y="326"/>
                  </a:cubicBezTo>
                  <a:cubicBezTo>
                    <a:pt x="850" y="375"/>
                    <a:pt x="841" y="422"/>
                    <a:pt x="823" y="466"/>
                  </a:cubicBezTo>
                  <a:cubicBezTo>
                    <a:pt x="803" y="516"/>
                    <a:pt x="768" y="554"/>
                    <a:pt x="718" y="578"/>
                  </a:cubicBezTo>
                  <a:cubicBezTo>
                    <a:pt x="634" y="618"/>
                    <a:pt x="545" y="626"/>
                    <a:pt x="455" y="620"/>
                  </a:cubicBezTo>
                  <a:cubicBezTo>
                    <a:pt x="398" y="617"/>
                    <a:pt x="342" y="610"/>
                    <a:pt x="286" y="604"/>
                  </a:cubicBezTo>
                  <a:cubicBezTo>
                    <a:pt x="274" y="603"/>
                    <a:pt x="267" y="608"/>
                    <a:pt x="268" y="620"/>
                  </a:cubicBezTo>
                  <a:cubicBezTo>
                    <a:pt x="270" y="638"/>
                    <a:pt x="271" y="657"/>
                    <a:pt x="277" y="674"/>
                  </a:cubicBezTo>
                  <a:cubicBezTo>
                    <a:pt x="290" y="707"/>
                    <a:pt x="304" y="721"/>
                    <a:pt x="341" y="719"/>
                  </a:cubicBezTo>
                  <a:cubicBezTo>
                    <a:pt x="429" y="713"/>
                    <a:pt x="517" y="708"/>
                    <a:pt x="604" y="703"/>
                  </a:cubicBezTo>
                  <a:cubicBezTo>
                    <a:pt x="657" y="700"/>
                    <a:pt x="711" y="697"/>
                    <a:pt x="764" y="694"/>
                  </a:cubicBezTo>
                  <a:cubicBezTo>
                    <a:pt x="775" y="693"/>
                    <a:pt x="783" y="697"/>
                    <a:pt x="781" y="710"/>
                  </a:cubicBezTo>
                  <a:cubicBezTo>
                    <a:pt x="776" y="772"/>
                    <a:pt x="771" y="834"/>
                    <a:pt x="766" y="897"/>
                  </a:cubicBezTo>
                  <a:cubicBezTo>
                    <a:pt x="765" y="912"/>
                    <a:pt x="757" y="917"/>
                    <a:pt x="743" y="916"/>
                  </a:cubicBezTo>
                  <a:cubicBezTo>
                    <a:pt x="720" y="916"/>
                    <a:pt x="698" y="916"/>
                    <a:pt x="675" y="916"/>
                  </a:cubicBezTo>
                  <a:cubicBezTo>
                    <a:pt x="675" y="915"/>
                    <a:pt x="675" y="914"/>
                    <a:pt x="675" y="912"/>
                  </a:cubicBezTo>
                  <a:close/>
                  <a:moveTo>
                    <a:pt x="367" y="479"/>
                  </a:moveTo>
                  <a:cubicBezTo>
                    <a:pt x="367" y="476"/>
                    <a:pt x="367" y="474"/>
                    <a:pt x="367" y="472"/>
                  </a:cubicBezTo>
                  <a:cubicBezTo>
                    <a:pt x="425" y="472"/>
                    <a:pt x="483" y="472"/>
                    <a:pt x="541" y="472"/>
                  </a:cubicBezTo>
                  <a:cubicBezTo>
                    <a:pt x="561" y="473"/>
                    <a:pt x="575" y="465"/>
                    <a:pt x="580" y="446"/>
                  </a:cubicBezTo>
                  <a:cubicBezTo>
                    <a:pt x="587" y="420"/>
                    <a:pt x="585" y="394"/>
                    <a:pt x="569" y="371"/>
                  </a:cubicBezTo>
                  <a:cubicBezTo>
                    <a:pt x="565" y="366"/>
                    <a:pt x="556" y="362"/>
                    <a:pt x="549" y="361"/>
                  </a:cubicBezTo>
                  <a:cubicBezTo>
                    <a:pt x="520" y="358"/>
                    <a:pt x="491" y="356"/>
                    <a:pt x="462" y="356"/>
                  </a:cubicBezTo>
                  <a:cubicBezTo>
                    <a:pt x="392" y="354"/>
                    <a:pt x="323" y="352"/>
                    <a:pt x="254" y="351"/>
                  </a:cubicBezTo>
                  <a:cubicBezTo>
                    <a:pt x="169" y="349"/>
                    <a:pt x="149" y="383"/>
                    <a:pt x="150" y="451"/>
                  </a:cubicBezTo>
                  <a:cubicBezTo>
                    <a:pt x="150" y="453"/>
                    <a:pt x="150" y="454"/>
                    <a:pt x="150" y="455"/>
                  </a:cubicBezTo>
                  <a:cubicBezTo>
                    <a:pt x="151" y="471"/>
                    <a:pt x="159" y="479"/>
                    <a:pt x="175" y="479"/>
                  </a:cubicBezTo>
                  <a:cubicBezTo>
                    <a:pt x="239" y="478"/>
                    <a:pt x="303" y="479"/>
                    <a:pt x="367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">
              <a:extLst>
                <a:ext uri="{FF2B5EF4-FFF2-40B4-BE49-F238E27FC236}">
                  <a16:creationId xmlns:a16="http://schemas.microsoft.com/office/drawing/2014/main" id="{B8358371-3239-4A4C-9FB7-DD0220044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01" y="9150621"/>
              <a:ext cx="766763" cy="1035050"/>
            </a:xfrm>
            <a:custGeom>
              <a:avLst/>
              <a:gdLst>
                <a:gd name="T0" fmla="*/ 0 w 709"/>
                <a:gd name="T1" fmla="*/ 477 h 958"/>
                <a:gd name="T2" fmla="*/ 0 w 709"/>
                <a:gd name="T3" fmla="*/ 23 h 958"/>
                <a:gd name="T4" fmla="*/ 21 w 709"/>
                <a:gd name="T5" fmla="*/ 0 h 958"/>
                <a:gd name="T6" fmla="*/ 301 w 709"/>
                <a:gd name="T7" fmla="*/ 9 h 958"/>
                <a:gd name="T8" fmla="*/ 319 w 709"/>
                <a:gd name="T9" fmla="*/ 33 h 958"/>
                <a:gd name="T10" fmla="*/ 305 w 709"/>
                <a:gd name="T11" fmla="*/ 142 h 958"/>
                <a:gd name="T12" fmla="*/ 300 w 709"/>
                <a:gd name="T13" fmla="*/ 189 h 958"/>
                <a:gd name="T14" fmla="*/ 260 w 709"/>
                <a:gd name="T15" fmla="*/ 482 h 958"/>
                <a:gd name="T16" fmla="*/ 236 w 709"/>
                <a:gd name="T17" fmla="*/ 682 h 958"/>
                <a:gd name="T18" fmla="*/ 229 w 709"/>
                <a:gd name="T19" fmla="*/ 719 h 958"/>
                <a:gd name="T20" fmla="*/ 251 w 709"/>
                <a:gd name="T21" fmla="*/ 743 h 958"/>
                <a:gd name="T22" fmla="*/ 432 w 709"/>
                <a:gd name="T23" fmla="*/ 724 h 958"/>
                <a:gd name="T24" fmla="*/ 579 w 709"/>
                <a:gd name="T25" fmla="*/ 707 h 958"/>
                <a:gd name="T26" fmla="*/ 668 w 709"/>
                <a:gd name="T27" fmla="*/ 696 h 958"/>
                <a:gd name="T28" fmla="*/ 693 w 709"/>
                <a:gd name="T29" fmla="*/ 695 h 958"/>
                <a:gd name="T30" fmla="*/ 708 w 709"/>
                <a:gd name="T31" fmla="*/ 713 h 958"/>
                <a:gd name="T32" fmla="*/ 695 w 709"/>
                <a:gd name="T33" fmla="*/ 898 h 958"/>
                <a:gd name="T34" fmla="*/ 672 w 709"/>
                <a:gd name="T35" fmla="*/ 921 h 958"/>
                <a:gd name="T36" fmla="*/ 529 w 709"/>
                <a:gd name="T37" fmla="*/ 929 h 958"/>
                <a:gd name="T38" fmla="*/ 318 w 709"/>
                <a:gd name="T39" fmla="*/ 941 h 958"/>
                <a:gd name="T40" fmla="*/ 199 w 709"/>
                <a:gd name="T41" fmla="*/ 947 h 958"/>
                <a:gd name="T42" fmla="*/ 24 w 709"/>
                <a:gd name="T43" fmla="*/ 956 h 958"/>
                <a:gd name="T44" fmla="*/ 0 w 709"/>
                <a:gd name="T45" fmla="*/ 933 h 958"/>
                <a:gd name="T46" fmla="*/ 0 w 709"/>
                <a:gd name="T47" fmla="*/ 477 h 958"/>
                <a:gd name="T48" fmla="*/ 0 w 709"/>
                <a:gd name="T49" fmla="*/ 477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09" h="958">
                  <a:moveTo>
                    <a:pt x="0" y="477"/>
                  </a:moveTo>
                  <a:cubicBezTo>
                    <a:pt x="0" y="326"/>
                    <a:pt x="0" y="174"/>
                    <a:pt x="0" y="23"/>
                  </a:cubicBezTo>
                  <a:cubicBezTo>
                    <a:pt x="0" y="7"/>
                    <a:pt x="4" y="0"/>
                    <a:pt x="21" y="0"/>
                  </a:cubicBezTo>
                  <a:cubicBezTo>
                    <a:pt x="114" y="3"/>
                    <a:pt x="207" y="6"/>
                    <a:pt x="301" y="9"/>
                  </a:cubicBezTo>
                  <a:cubicBezTo>
                    <a:pt x="317" y="9"/>
                    <a:pt x="321" y="20"/>
                    <a:pt x="319" y="33"/>
                  </a:cubicBezTo>
                  <a:cubicBezTo>
                    <a:pt x="315" y="70"/>
                    <a:pt x="310" y="106"/>
                    <a:pt x="305" y="142"/>
                  </a:cubicBezTo>
                  <a:cubicBezTo>
                    <a:pt x="303" y="158"/>
                    <a:pt x="302" y="174"/>
                    <a:pt x="300" y="189"/>
                  </a:cubicBezTo>
                  <a:cubicBezTo>
                    <a:pt x="286" y="287"/>
                    <a:pt x="273" y="384"/>
                    <a:pt x="260" y="482"/>
                  </a:cubicBezTo>
                  <a:cubicBezTo>
                    <a:pt x="251" y="548"/>
                    <a:pt x="244" y="615"/>
                    <a:pt x="236" y="682"/>
                  </a:cubicBezTo>
                  <a:cubicBezTo>
                    <a:pt x="235" y="694"/>
                    <a:pt x="231" y="707"/>
                    <a:pt x="229" y="719"/>
                  </a:cubicBezTo>
                  <a:cubicBezTo>
                    <a:pt x="226" y="740"/>
                    <a:pt x="230" y="745"/>
                    <a:pt x="251" y="743"/>
                  </a:cubicBezTo>
                  <a:cubicBezTo>
                    <a:pt x="311" y="738"/>
                    <a:pt x="372" y="731"/>
                    <a:pt x="432" y="724"/>
                  </a:cubicBezTo>
                  <a:cubicBezTo>
                    <a:pt x="481" y="719"/>
                    <a:pt x="530" y="713"/>
                    <a:pt x="579" y="707"/>
                  </a:cubicBezTo>
                  <a:cubicBezTo>
                    <a:pt x="608" y="704"/>
                    <a:pt x="638" y="700"/>
                    <a:pt x="668" y="696"/>
                  </a:cubicBezTo>
                  <a:cubicBezTo>
                    <a:pt x="676" y="695"/>
                    <a:pt x="685" y="696"/>
                    <a:pt x="693" y="695"/>
                  </a:cubicBezTo>
                  <a:cubicBezTo>
                    <a:pt x="706" y="695"/>
                    <a:pt x="709" y="702"/>
                    <a:pt x="708" y="713"/>
                  </a:cubicBezTo>
                  <a:cubicBezTo>
                    <a:pt x="703" y="775"/>
                    <a:pt x="699" y="837"/>
                    <a:pt x="695" y="898"/>
                  </a:cubicBezTo>
                  <a:cubicBezTo>
                    <a:pt x="694" y="913"/>
                    <a:pt x="687" y="920"/>
                    <a:pt x="672" y="921"/>
                  </a:cubicBezTo>
                  <a:cubicBezTo>
                    <a:pt x="625" y="923"/>
                    <a:pt x="577" y="926"/>
                    <a:pt x="529" y="929"/>
                  </a:cubicBezTo>
                  <a:cubicBezTo>
                    <a:pt x="459" y="933"/>
                    <a:pt x="388" y="937"/>
                    <a:pt x="318" y="941"/>
                  </a:cubicBezTo>
                  <a:cubicBezTo>
                    <a:pt x="278" y="943"/>
                    <a:pt x="238" y="945"/>
                    <a:pt x="199" y="947"/>
                  </a:cubicBezTo>
                  <a:cubicBezTo>
                    <a:pt x="140" y="950"/>
                    <a:pt x="82" y="953"/>
                    <a:pt x="24" y="956"/>
                  </a:cubicBezTo>
                  <a:cubicBezTo>
                    <a:pt x="5" y="958"/>
                    <a:pt x="0" y="951"/>
                    <a:pt x="0" y="933"/>
                  </a:cubicBezTo>
                  <a:cubicBezTo>
                    <a:pt x="0" y="781"/>
                    <a:pt x="0" y="629"/>
                    <a:pt x="0" y="477"/>
                  </a:cubicBezTo>
                  <a:cubicBezTo>
                    <a:pt x="0" y="477"/>
                    <a:pt x="0" y="477"/>
                    <a:pt x="0" y="4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y">
              <a:extLst>
                <a:ext uri="{FF2B5EF4-FFF2-40B4-BE49-F238E27FC236}">
                  <a16:creationId xmlns:a16="http://schemas.microsoft.com/office/drawing/2014/main" id="{65918194-2DE7-474C-8664-E03EFDFA1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9134746"/>
              <a:ext cx="827088" cy="1035050"/>
            </a:xfrm>
            <a:custGeom>
              <a:avLst/>
              <a:gdLst>
                <a:gd name="T0" fmla="*/ 0 w 764"/>
                <a:gd name="T1" fmla="*/ 0 h 957"/>
                <a:gd name="T2" fmla="*/ 67 w 764"/>
                <a:gd name="T3" fmla="*/ 4 h 957"/>
                <a:gd name="T4" fmla="*/ 203 w 764"/>
                <a:gd name="T5" fmla="*/ 3 h 957"/>
                <a:gd name="T6" fmla="*/ 219 w 764"/>
                <a:gd name="T7" fmla="*/ 16 h 957"/>
                <a:gd name="T8" fmla="*/ 234 w 764"/>
                <a:gd name="T9" fmla="*/ 80 h 957"/>
                <a:gd name="T10" fmla="*/ 267 w 764"/>
                <a:gd name="T11" fmla="*/ 224 h 957"/>
                <a:gd name="T12" fmla="*/ 300 w 764"/>
                <a:gd name="T13" fmla="*/ 366 h 957"/>
                <a:gd name="T14" fmla="*/ 310 w 764"/>
                <a:gd name="T15" fmla="*/ 384 h 957"/>
                <a:gd name="T16" fmla="*/ 328 w 764"/>
                <a:gd name="T17" fmla="*/ 360 h 957"/>
                <a:gd name="T18" fmla="*/ 470 w 764"/>
                <a:gd name="T19" fmla="*/ 105 h 957"/>
                <a:gd name="T20" fmla="*/ 520 w 764"/>
                <a:gd name="T21" fmla="*/ 19 h 957"/>
                <a:gd name="T22" fmla="*/ 548 w 764"/>
                <a:gd name="T23" fmla="*/ 2 h 957"/>
                <a:gd name="T24" fmla="*/ 745 w 764"/>
                <a:gd name="T25" fmla="*/ 16 h 957"/>
                <a:gd name="T26" fmla="*/ 764 w 764"/>
                <a:gd name="T27" fmla="*/ 20 h 957"/>
                <a:gd name="T28" fmla="*/ 710 w 764"/>
                <a:gd name="T29" fmla="*/ 129 h 957"/>
                <a:gd name="T30" fmla="*/ 646 w 764"/>
                <a:gd name="T31" fmla="*/ 271 h 957"/>
                <a:gd name="T32" fmla="*/ 594 w 764"/>
                <a:gd name="T33" fmla="*/ 379 h 957"/>
                <a:gd name="T34" fmla="*/ 529 w 764"/>
                <a:gd name="T35" fmla="*/ 520 h 957"/>
                <a:gd name="T36" fmla="*/ 474 w 764"/>
                <a:gd name="T37" fmla="*/ 637 h 957"/>
                <a:gd name="T38" fmla="*/ 461 w 764"/>
                <a:gd name="T39" fmla="*/ 753 h 957"/>
                <a:gd name="T40" fmla="*/ 476 w 764"/>
                <a:gd name="T41" fmla="*/ 922 h 957"/>
                <a:gd name="T42" fmla="*/ 454 w 764"/>
                <a:gd name="T43" fmla="*/ 944 h 957"/>
                <a:gd name="T44" fmla="*/ 310 w 764"/>
                <a:gd name="T45" fmla="*/ 950 h 957"/>
                <a:gd name="T46" fmla="*/ 269 w 764"/>
                <a:gd name="T47" fmla="*/ 955 h 957"/>
                <a:gd name="T48" fmla="*/ 245 w 764"/>
                <a:gd name="T49" fmla="*/ 931 h 957"/>
                <a:gd name="T50" fmla="*/ 252 w 764"/>
                <a:gd name="T51" fmla="*/ 749 h 957"/>
                <a:gd name="T52" fmla="*/ 223 w 764"/>
                <a:gd name="T53" fmla="*/ 578 h 957"/>
                <a:gd name="T54" fmla="*/ 164 w 764"/>
                <a:gd name="T55" fmla="*/ 432 h 957"/>
                <a:gd name="T56" fmla="*/ 109 w 764"/>
                <a:gd name="T57" fmla="*/ 279 h 957"/>
                <a:gd name="T58" fmla="*/ 42 w 764"/>
                <a:gd name="T59" fmla="*/ 113 h 957"/>
                <a:gd name="T60" fmla="*/ 0 w 764"/>
                <a:gd name="T61" fmla="*/ 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4" h="957">
                  <a:moveTo>
                    <a:pt x="0" y="0"/>
                  </a:moveTo>
                  <a:cubicBezTo>
                    <a:pt x="25" y="1"/>
                    <a:pt x="46" y="4"/>
                    <a:pt x="67" y="4"/>
                  </a:cubicBezTo>
                  <a:cubicBezTo>
                    <a:pt x="112" y="4"/>
                    <a:pt x="157" y="2"/>
                    <a:pt x="203" y="3"/>
                  </a:cubicBezTo>
                  <a:cubicBezTo>
                    <a:pt x="208" y="3"/>
                    <a:pt x="218" y="10"/>
                    <a:pt x="219" y="16"/>
                  </a:cubicBezTo>
                  <a:cubicBezTo>
                    <a:pt x="226" y="37"/>
                    <a:pt x="230" y="59"/>
                    <a:pt x="234" y="80"/>
                  </a:cubicBezTo>
                  <a:cubicBezTo>
                    <a:pt x="245" y="128"/>
                    <a:pt x="256" y="176"/>
                    <a:pt x="267" y="224"/>
                  </a:cubicBezTo>
                  <a:cubicBezTo>
                    <a:pt x="278" y="271"/>
                    <a:pt x="289" y="319"/>
                    <a:pt x="300" y="366"/>
                  </a:cubicBezTo>
                  <a:cubicBezTo>
                    <a:pt x="301" y="371"/>
                    <a:pt x="305" y="376"/>
                    <a:pt x="310" y="384"/>
                  </a:cubicBezTo>
                  <a:cubicBezTo>
                    <a:pt x="317" y="374"/>
                    <a:pt x="323" y="368"/>
                    <a:pt x="328" y="360"/>
                  </a:cubicBezTo>
                  <a:cubicBezTo>
                    <a:pt x="375" y="275"/>
                    <a:pt x="422" y="190"/>
                    <a:pt x="470" y="105"/>
                  </a:cubicBezTo>
                  <a:cubicBezTo>
                    <a:pt x="486" y="77"/>
                    <a:pt x="503" y="48"/>
                    <a:pt x="520" y="19"/>
                  </a:cubicBezTo>
                  <a:cubicBezTo>
                    <a:pt x="526" y="9"/>
                    <a:pt x="533" y="1"/>
                    <a:pt x="548" y="2"/>
                  </a:cubicBezTo>
                  <a:cubicBezTo>
                    <a:pt x="614" y="7"/>
                    <a:pt x="680" y="11"/>
                    <a:pt x="745" y="16"/>
                  </a:cubicBezTo>
                  <a:cubicBezTo>
                    <a:pt x="751" y="16"/>
                    <a:pt x="756" y="18"/>
                    <a:pt x="764" y="20"/>
                  </a:cubicBezTo>
                  <a:cubicBezTo>
                    <a:pt x="745" y="58"/>
                    <a:pt x="727" y="93"/>
                    <a:pt x="710" y="129"/>
                  </a:cubicBezTo>
                  <a:cubicBezTo>
                    <a:pt x="688" y="176"/>
                    <a:pt x="668" y="224"/>
                    <a:pt x="646" y="271"/>
                  </a:cubicBezTo>
                  <a:cubicBezTo>
                    <a:pt x="630" y="307"/>
                    <a:pt x="611" y="343"/>
                    <a:pt x="594" y="379"/>
                  </a:cubicBezTo>
                  <a:cubicBezTo>
                    <a:pt x="572" y="426"/>
                    <a:pt x="550" y="473"/>
                    <a:pt x="529" y="520"/>
                  </a:cubicBezTo>
                  <a:cubicBezTo>
                    <a:pt x="511" y="559"/>
                    <a:pt x="497" y="601"/>
                    <a:pt x="474" y="637"/>
                  </a:cubicBezTo>
                  <a:cubicBezTo>
                    <a:pt x="448" y="676"/>
                    <a:pt x="458" y="714"/>
                    <a:pt x="461" y="753"/>
                  </a:cubicBezTo>
                  <a:cubicBezTo>
                    <a:pt x="466" y="810"/>
                    <a:pt x="471" y="866"/>
                    <a:pt x="476" y="922"/>
                  </a:cubicBezTo>
                  <a:cubicBezTo>
                    <a:pt x="477" y="937"/>
                    <a:pt x="469" y="944"/>
                    <a:pt x="454" y="944"/>
                  </a:cubicBezTo>
                  <a:cubicBezTo>
                    <a:pt x="406" y="946"/>
                    <a:pt x="358" y="948"/>
                    <a:pt x="310" y="950"/>
                  </a:cubicBezTo>
                  <a:cubicBezTo>
                    <a:pt x="296" y="951"/>
                    <a:pt x="283" y="954"/>
                    <a:pt x="269" y="955"/>
                  </a:cubicBezTo>
                  <a:cubicBezTo>
                    <a:pt x="251" y="957"/>
                    <a:pt x="244" y="949"/>
                    <a:pt x="245" y="931"/>
                  </a:cubicBezTo>
                  <a:cubicBezTo>
                    <a:pt x="248" y="870"/>
                    <a:pt x="247" y="809"/>
                    <a:pt x="252" y="749"/>
                  </a:cubicBezTo>
                  <a:cubicBezTo>
                    <a:pt x="258" y="689"/>
                    <a:pt x="247" y="633"/>
                    <a:pt x="223" y="578"/>
                  </a:cubicBezTo>
                  <a:cubicBezTo>
                    <a:pt x="202" y="530"/>
                    <a:pt x="183" y="481"/>
                    <a:pt x="164" y="432"/>
                  </a:cubicBezTo>
                  <a:cubicBezTo>
                    <a:pt x="145" y="381"/>
                    <a:pt x="128" y="330"/>
                    <a:pt x="109" y="279"/>
                  </a:cubicBezTo>
                  <a:cubicBezTo>
                    <a:pt x="87" y="223"/>
                    <a:pt x="64" y="168"/>
                    <a:pt x="42" y="113"/>
                  </a:cubicBezTo>
                  <a:cubicBezTo>
                    <a:pt x="28" y="77"/>
                    <a:pt x="15" y="4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T">
              <a:extLst>
                <a:ext uri="{FF2B5EF4-FFF2-40B4-BE49-F238E27FC236}">
                  <a16:creationId xmlns:a16="http://schemas.microsoft.com/office/drawing/2014/main" id="{87885567-3924-40C7-9C70-87AA54E39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9137921"/>
              <a:ext cx="811213" cy="1019175"/>
            </a:xfrm>
            <a:custGeom>
              <a:avLst/>
              <a:gdLst>
                <a:gd name="T0" fmla="*/ 554 w 750"/>
                <a:gd name="T1" fmla="*/ 6 h 943"/>
                <a:gd name="T2" fmla="*/ 728 w 750"/>
                <a:gd name="T3" fmla="*/ 5 h 943"/>
                <a:gd name="T4" fmla="*/ 749 w 750"/>
                <a:gd name="T5" fmla="*/ 30 h 943"/>
                <a:gd name="T6" fmla="*/ 740 w 750"/>
                <a:gd name="T7" fmla="*/ 211 h 943"/>
                <a:gd name="T8" fmla="*/ 730 w 750"/>
                <a:gd name="T9" fmla="*/ 322 h 943"/>
                <a:gd name="T10" fmla="*/ 694 w 750"/>
                <a:gd name="T11" fmla="*/ 354 h 943"/>
                <a:gd name="T12" fmla="*/ 503 w 750"/>
                <a:gd name="T13" fmla="*/ 363 h 943"/>
                <a:gd name="T14" fmla="*/ 476 w 750"/>
                <a:gd name="T15" fmla="*/ 392 h 943"/>
                <a:gd name="T16" fmla="*/ 478 w 750"/>
                <a:gd name="T17" fmla="*/ 458 h 943"/>
                <a:gd name="T18" fmla="*/ 480 w 750"/>
                <a:gd name="T19" fmla="*/ 838 h 943"/>
                <a:gd name="T20" fmla="*/ 481 w 750"/>
                <a:gd name="T21" fmla="*/ 910 h 943"/>
                <a:gd name="T22" fmla="*/ 463 w 750"/>
                <a:gd name="T23" fmla="*/ 930 h 943"/>
                <a:gd name="T24" fmla="*/ 315 w 750"/>
                <a:gd name="T25" fmla="*/ 942 h 943"/>
                <a:gd name="T26" fmla="*/ 295 w 750"/>
                <a:gd name="T27" fmla="*/ 922 h 943"/>
                <a:gd name="T28" fmla="*/ 282 w 750"/>
                <a:gd name="T29" fmla="*/ 689 h 943"/>
                <a:gd name="T30" fmla="*/ 264 w 750"/>
                <a:gd name="T31" fmla="*/ 370 h 943"/>
                <a:gd name="T32" fmla="*/ 237 w 750"/>
                <a:gd name="T33" fmla="*/ 348 h 943"/>
                <a:gd name="T34" fmla="*/ 53 w 750"/>
                <a:gd name="T35" fmla="*/ 355 h 943"/>
                <a:gd name="T36" fmla="*/ 35 w 750"/>
                <a:gd name="T37" fmla="*/ 336 h 943"/>
                <a:gd name="T38" fmla="*/ 8 w 750"/>
                <a:gd name="T39" fmla="*/ 106 h 943"/>
                <a:gd name="T40" fmla="*/ 1 w 750"/>
                <a:gd name="T41" fmla="*/ 45 h 943"/>
                <a:gd name="T42" fmla="*/ 20 w 750"/>
                <a:gd name="T43" fmla="*/ 26 h 943"/>
                <a:gd name="T44" fmla="*/ 305 w 750"/>
                <a:gd name="T45" fmla="*/ 10 h 943"/>
                <a:gd name="T46" fmla="*/ 554 w 750"/>
                <a:gd name="T47" fmla="*/ 0 h 943"/>
                <a:gd name="T48" fmla="*/ 554 w 750"/>
                <a:gd name="T49" fmla="*/ 6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0" h="943">
                  <a:moveTo>
                    <a:pt x="554" y="6"/>
                  </a:moveTo>
                  <a:cubicBezTo>
                    <a:pt x="612" y="6"/>
                    <a:pt x="670" y="6"/>
                    <a:pt x="728" y="5"/>
                  </a:cubicBezTo>
                  <a:cubicBezTo>
                    <a:pt x="746" y="5"/>
                    <a:pt x="750" y="13"/>
                    <a:pt x="749" y="30"/>
                  </a:cubicBezTo>
                  <a:cubicBezTo>
                    <a:pt x="745" y="90"/>
                    <a:pt x="743" y="150"/>
                    <a:pt x="740" y="211"/>
                  </a:cubicBezTo>
                  <a:cubicBezTo>
                    <a:pt x="737" y="248"/>
                    <a:pt x="734" y="285"/>
                    <a:pt x="730" y="322"/>
                  </a:cubicBezTo>
                  <a:cubicBezTo>
                    <a:pt x="728" y="348"/>
                    <a:pt x="722" y="352"/>
                    <a:pt x="694" y="354"/>
                  </a:cubicBezTo>
                  <a:cubicBezTo>
                    <a:pt x="630" y="357"/>
                    <a:pt x="567" y="361"/>
                    <a:pt x="503" y="363"/>
                  </a:cubicBezTo>
                  <a:cubicBezTo>
                    <a:pt x="482" y="364"/>
                    <a:pt x="476" y="374"/>
                    <a:pt x="476" y="392"/>
                  </a:cubicBezTo>
                  <a:cubicBezTo>
                    <a:pt x="477" y="414"/>
                    <a:pt x="478" y="436"/>
                    <a:pt x="478" y="458"/>
                  </a:cubicBezTo>
                  <a:cubicBezTo>
                    <a:pt x="479" y="585"/>
                    <a:pt x="479" y="711"/>
                    <a:pt x="480" y="838"/>
                  </a:cubicBezTo>
                  <a:cubicBezTo>
                    <a:pt x="480" y="862"/>
                    <a:pt x="480" y="886"/>
                    <a:pt x="481" y="910"/>
                  </a:cubicBezTo>
                  <a:cubicBezTo>
                    <a:pt x="482" y="923"/>
                    <a:pt x="476" y="929"/>
                    <a:pt x="463" y="930"/>
                  </a:cubicBezTo>
                  <a:cubicBezTo>
                    <a:pt x="413" y="933"/>
                    <a:pt x="364" y="938"/>
                    <a:pt x="315" y="942"/>
                  </a:cubicBezTo>
                  <a:cubicBezTo>
                    <a:pt x="300" y="943"/>
                    <a:pt x="295" y="937"/>
                    <a:pt x="295" y="922"/>
                  </a:cubicBezTo>
                  <a:cubicBezTo>
                    <a:pt x="291" y="845"/>
                    <a:pt x="286" y="767"/>
                    <a:pt x="282" y="689"/>
                  </a:cubicBezTo>
                  <a:cubicBezTo>
                    <a:pt x="276" y="583"/>
                    <a:pt x="270" y="476"/>
                    <a:pt x="264" y="370"/>
                  </a:cubicBezTo>
                  <a:cubicBezTo>
                    <a:pt x="263" y="347"/>
                    <a:pt x="260" y="347"/>
                    <a:pt x="237" y="348"/>
                  </a:cubicBezTo>
                  <a:cubicBezTo>
                    <a:pt x="176" y="351"/>
                    <a:pt x="115" y="353"/>
                    <a:pt x="53" y="355"/>
                  </a:cubicBezTo>
                  <a:cubicBezTo>
                    <a:pt x="41" y="355"/>
                    <a:pt x="36" y="348"/>
                    <a:pt x="35" y="336"/>
                  </a:cubicBezTo>
                  <a:cubicBezTo>
                    <a:pt x="26" y="259"/>
                    <a:pt x="17" y="183"/>
                    <a:pt x="8" y="106"/>
                  </a:cubicBezTo>
                  <a:cubicBezTo>
                    <a:pt x="6" y="86"/>
                    <a:pt x="3" y="66"/>
                    <a:pt x="1" y="45"/>
                  </a:cubicBezTo>
                  <a:cubicBezTo>
                    <a:pt x="0" y="32"/>
                    <a:pt x="6" y="27"/>
                    <a:pt x="20" y="26"/>
                  </a:cubicBezTo>
                  <a:cubicBezTo>
                    <a:pt x="115" y="21"/>
                    <a:pt x="210" y="15"/>
                    <a:pt x="305" y="10"/>
                  </a:cubicBezTo>
                  <a:cubicBezTo>
                    <a:pt x="388" y="6"/>
                    <a:pt x="471" y="3"/>
                    <a:pt x="554" y="0"/>
                  </a:cubicBezTo>
                  <a:cubicBezTo>
                    <a:pt x="554" y="2"/>
                    <a:pt x="554" y="4"/>
                    <a:pt x="55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">
              <a:extLst>
                <a:ext uri="{FF2B5EF4-FFF2-40B4-BE49-F238E27FC236}">
                  <a16:creationId xmlns:a16="http://schemas.microsoft.com/office/drawing/2014/main" id="{31D1B362-9065-4607-AC7D-ABE932368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5038" y="9177609"/>
              <a:ext cx="922338" cy="985838"/>
            </a:xfrm>
            <a:custGeom>
              <a:avLst/>
              <a:gdLst>
                <a:gd name="T0" fmla="*/ 691 w 852"/>
                <a:gd name="T1" fmla="*/ 460 h 912"/>
                <a:gd name="T2" fmla="*/ 608 w 852"/>
                <a:gd name="T3" fmla="*/ 325 h 912"/>
                <a:gd name="T4" fmla="*/ 177 w 852"/>
                <a:gd name="T5" fmla="*/ 348 h 912"/>
                <a:gd name="T6" fmla="*/ 94 w 852"/>
                <a:gd name="T7" fmla="*/ 354 h 912"/>
                <a:gd name="T8" fmla="*/ 63 w 852"/>
                <a:gd name="T9" fmla="*/ 324 h 912"/>
                <a:gd name="T10" fmla="*/ 64 w 852"/>
                <a:gd name="T11" fmla="*/ 184 h 912"/>
                <a:gd name="T12" fmla="*/ 64 w 852"/>
                <a:gd name="T13" fmla="*/ 52 h 912"/>
                <a:gd name="T14" fmla="*/ 88 w 852"/>
                <a:gd name="T15" fmla="*/ 25 h 912"/>
                <a:gd name="T16" fmla="*/ 335 w 852"/>
                <a:gd name="T17" fmla="*/ 14 h 912"/>
                <a:gd name="T18" fmla="*/ 538 w 852"/>
                <a:gd name="T19" fmla="*/ 3 h 912"/>
                <a:gd name="T20" fmla="*/ 735 w 852"/>
                <a:gd name="T21" fmla="*/ 51 h 912"/>
                <a:gd name="T22" fmla="*/ 777 w 852"/>
                <a:gd name="T23" fmla="*/ 91 h 912"/>
                <a:gd name="T24" fmla="*/ 828 w 852"/>
                <a:gd name="T25" fmla="*/ 198 h 912"/>
                <a:gd name="T26" fmla="*/ 837 w 852"/>
                <a:gd name="T27" fmla="*/ 463 h 912"/>
                <a:gd name="T28" fmla="*/ 828 w 852"/>
                <a:gd name="T29" fmla="*/ 816 h 912"/>
                <a:gd name="T30" fmla="*/ 843 w 852"/>
                <a:gd name="T31" fmla="*/ 853 h 912"/>
                <a:gd name="T32" fmla="*/ 829 w 852"/>
                <a:gd name="T33" fmla="*/ 881 h 912"/>
                <a:gd name="T34" fmla="*/ 684 w 852"/>
                <a:gd name="T35" fmla="*/ 833 h 912"/>
                <a:gd name="T36" fmla="*/ 661 w 852"/>
                <a:gd name="T37" fmla="*/ 837 h 912"/>
                <a:gd name="T38" fmla="*/ 613 w 852"/>
                <a:gd name="T39" fmla="*/ 883 h 912"/>
                <a:gd name="T40" fmla="*/ 499 w 852"/>
                <a:gd name="T41" fmla="*/ 908 h 912"/>
                <a:gd name="T42" fmla="*/ 332 w 852"/>
                <a:gd name="T43" fmla="*/ 894 h 912"/>
                <a:gd name="T44" fmla="*/ 186 w 852"/>
                <a:gd name="T45" fmla="*/ 874 h 912"/>
                <a:gd name="T46" fmla="*/ 68 w 852"/>
                <a:gd name="T47" fmla="*/ 807 h 912"/>
                <a:gd name="T48" fmla="*/ 13 w 852"/>
                <a:gd name="T49" fmla="*/ 694 h 912"/>
                <a:gd name="T50" fmla="*/ 18 w 852"/>
                <a:gd name="T51" fmla="*/ 544 h 912"/>
                <a:gd name="T52" fmla="*/ 140 w 852"/>
                <a:gd name="T53" fmla="*/ 416 h 912"/>
                <a:gd name="T54" fmla="*/ 365 w 852"/>
                <a:gd name="T55" fmla="*/ 398 h 912"/>
                <a:gd name="T56" fmla="*/ 479 w 852"/>
                <a:gd name="T57" fmla="*/ 401 h 912"/>
                <a:gd name="T58" fmla="*/ 616 w 852"/>
                <a:gd name="T59" fmla="*/ 406 h 912"/>
                <a:gd name="T60" fmla="*/ 676 w 852"/>
                <a:gd name="T61" fmla="*/ 446 h 912"/>
                <a:gd name="T62" fmla="*/ 691 w 852"/>
                <a:gd name="T63" fmla="*/ 460 h 912"/>
                <a:gd name="T64" fmla="*/ 482 w 852"/>
                <a:gd name="T65" fmla="*/ 663 h 912"/>
                <a:gd name="T66" fmla="*/ 482 w 852"/>
                <a:gd name="T67" fmla="*/ 668 h 912"/>
                <a:gd name="T68" fmla="*/ 646 w 852"/>
                <a:gd name="T69" fmla="*/ 667 h 912"/>
                <a:gd name="T70" fmla="*/ 682 w 852"/>
                <a:gd name="T71" fmla="*/ 637 h 912"/>
                <a:gd name="T72" fmla="*/ 670 w 852"/>
                <a:gd name="T73" fmla="*/ 562 h 912"/>
                <a:gd name="T74" fmla="*/ 643 w 852"/>
                <a:gd name="T75" fmla="*/ 545 h 912"/>
                <a:gd name="T76" fmla="*/ 520 w 852"/>
                <a:gd name="T77" fmla="*/ 539 h 912"/>
                <a:gd name="T78" fmla="*/ 328 w 852"/>
                <a:gd name="T79" fmla="*/ 533 h 912"/>
                <a:gd name="T80" fmla="*/ 267 w 852"/>
                <a:gd name="T81" fmla="*/ 574 h 912"/>
                <a:gd name="T82" fmla="*/ 330 w 852"/>
                <a:gd name="T83" fmla="*/ 663 h 912"/>
                <a:gd name="T84" fmla="*/ 482 w 852"/>
                <a:gd name="T85" fmla="*/ 663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2" h="912">
                  <a:moveTo>
                    <a:pt x="691" y="460"/>
                  </a:moveTo>
                  <a:cubicBezTo>
                    <a:pt x="713" y="383"/>
                    <a:pt x="692" y="322"/>
                    <a:pt x="608" y="325"/>
                  </a:cubicBezTo>
                  <a:cubicBezTo>
                    <a:pt x="464" y="331"/>
                    <a:pt x="321" y="340"/>
                    <a:pt x="177" y="348"/>
                  </a:cubicBezTo>
                  <a:cubicBezTo>
                    <a:pt x="150" y="350"/>
                    <a:pt x="122" y="352"/>
                    <a:pt x="94" y="354"/>
                  </a:cubicBezTo>
                  <a:cubicBezTo>
                    <a:pt x="70" y="355"/>
                    <a:pt x="63" y="348"/>
                    <a:pt x="63" y="324"/>
                  </a:cubicBezTo>
                  <a:cubicBezTo>
                    <a:pt x="63" y="277"/>
                    <a:pt x="64" y="231"/>
                    <a:pt x="64" y="184"/>
                  </a:cubicBezTo>
                  <a:cubicBezTo>
                    <a:pt x="64" y="140"/>
                    <a:pt x="65" y="96"/>
                    <a:pt x="64" y="52"/>
                  </a:cubicBezTo>
                  <a:cubicBezTo>
                    <a:pt x="64" y="34"/>
                    <a:pt x="70" y="26"/>
                    <a:pt x="88" y="25"/>
                  </a:cubicBezTo>
                  <a:cubicBezTo>
                    <a:pt x="170" y="22"/>
                    <a:pt x="253" y="18"/>
                    <a:pt x="335" y="14"/>
                  </a:cubicBezTo>
                  <a:cubicBezTo>
                    <a:pt x="403" y="11"/>
                    <a:pt x="471" y="6"/>
                    <a:pt x="538" y="3"/>
                  </a:cubicBezTo>
                  <a:cubicBezTo>
                    <a:pt x="608" y="0"/>
                    <a:pt x="675" y="17"/>
                    <a:pt x="735" y="51"/>
                  </a:cubicBezTo>
                  <a:cubicBezTo>
                    <a:pt x="752" y="61"/>
                    <a:pt x="766" y="75"/>
                    <a:pt x="777" y="91"/>
                  </a:cubicBezTo>
                  <a:cubicBezTo>
                    <a:pt x="801" y="123"/>
                    <a:pt x="819" y="158"/>
                    <a:pt x="828" y="198"/>
                  </a:cubicBezTo>
                  <a:cubicBezTo>
                    <a:pt x="849" y="286"/>
                    <a:pt x="839" y="374"/>
                    <a:pt x="837" y="463"/>
                  </a:cubicBezTo>
                  <a:cubicBezTo>
                    <a:pt x="834" y="581"/>
                    <a:pt x="830" y="698"/>
                    <a:pt x="828" y="816"/>
                  </a:cubicBezTo>
                  <a:cubicBezTo>
                    <a:pt x="828" y="828"/>
                    <a:pt x="836" y="841"/>
                    <a:pt x="843" y="853"/>
                  </a:cubicBezTo>
                  <a:cubicBezTo>
                    <a:pt x="852" y="869"/>
                    <a:pt x="847" y="881"/>
                    <a:pt x="829" y="881"/>
                  </a:cubicBezTo>
                  <a:cubicBezTo>
                    <a:pt x="776" y="879"/>
                    <a:pt x="723" y="877"/>
                    <a:pt x="684" y="833"/>
                  </a:cubicBezTo>
                  <a:cubicBezTo>
                    <a:pt x="675" y="824"/>
                    <a:pt x="667" y="827"/>
                    <a:pt x="661" y="837"/>
                  </a:cubicBezTo>
                  <a:cubicBezTo>
                    <a:pt x="648" y="855"/>
                    <a:pt x="633" y="871"/>
                    <a:pt x="613" y="883"/>
                  </a:cubicBezTo>
                  <a:cubicBezTo>
                    <a:pt x="577" y="906"/>
                    <a:pt x="540" y="912"/>
                    <a:pt x="499" y="908"/>
                  </a:cubicBezTo>
                  <a:cubicBezTo>
                    <a:pt x="443" y="902"/>
                    <a:pt x="387" y="900"/>
                    <a:pt x="332" y="894"/>
                  </a:cubicBezTo>
                  <a:cubicBezTo>
                    <a:pt x="283" y="889"/>
                    <a:pt x="234" y="884"/>
                    <a:pt x="186" y="874"/>
                  </a:cubicBezTo>
                  <a:cubicBezTo>
                    <a:pt x="141" y="865"/>
                    <a:pt x="102" y="837"/>
                    <a:pt x="68" y="807"/>
                  </a:cubicBezTo>
                  <a:cubicBezTo>
                    <a:pt x="35" y="777"/>
                    <a:pt x="23" y="736"/>
                    <a:pt x="13" y="694"/>
                  </a:cubicBezTo>
                  <a:cubicBezTo>
                    <a:pt x="0" y="643"/>
                    <a:pt x="5" y="593"/>
                    <a:pt x="18" y="544"/>
                  </a:cubicBezTo>
                  <a:cubicBezTo>
                    <a:pt x="35" y="479"/>
                    <a:pt x="79" y="440"/>
                    <a:pt x="140" y="416"/>
                  </a:cubicBezTo>
                  <a:cubicBezTo>
                    <a:pt x="213" y="387"/>
                    <a:pt x="289" y="395"/>
                    <a:pt x="365" y="398"/>
                  </a:cubicBezTo>
                  <a:cubicBezTo>
                    <a:pt x="403" y="399"/>
                    <a:pt x="441" y="399"/>
                    <a:pt x="479" y="401"/>
                  </a:cubicBezTo>
                  <a:cubicBezTo>
                    <a:pt x="525" y="402"/>
                    <a:pt x="570" y="405"/>
                    <a:pt x="616" y="406"/>
                  </a:cubicBezTo>
                  <a:cubicBezTo>
                    <a:pt x="644" y="408"/>
                    <a:pt x="657" y="431"/>
                    <a:pt x="676" y="446"/>
                  </a:cubicBezTo>
                  <a:cubicBezTo>
                    <a:pt x="681" y="450"/>
                    <a:pt x="685" y="454"/>
                    <a:pt x="691" y="460"/>
                  </a:cubicBezTo>
                  <a:close/>
                  <a:moveTo>
                    <a:pt x="482" y="663"/>
                  </a:moveTo>
                  <a:cubicBezTo>
                    <a:pt x="482" y="664"/>
                    <a:pt x="482" y="666"/>
                    <a:pt x="482" y="668"/>
                  </a:cubicBezTo>
                  <a:cubicBezTo>
                    <a:pt x="537" y="668"/>
                    <a:pt x="591" y="668"/>
                    <a:pt x="646" y="667"/>
                  </a:cubicBezTo>
                  <a:cubicBezTo>
                    <a:pt x="670" y="667"/>
                    <a:pt x="682" y="660"/>
                    <a:pt x="682" y="637"/>
                  </a:cubicBezTo>
                  <a:cubicBezTo>
                    <a:pt x="682" y="612"/>
                    <a:pt x="677" y="586"/>
                    <a:pt x="670" y="562"/>
                  </a:cubicBezTo>
                  <a:cubicBezTo>
                    <a:pt x="668" y="554"/>
                    <a:pt x="653" y="546"/>
                    <a:pt x="643" y="545"/>
                  </a:cubicBezTo>
                  <a:cubicBezTo>
                    <a:pt x="602" y="541"/>
                    <a:pt x="561" y="541"/>
                    <a:pt x="520" y="539"/>
                  </a:cubicBezTo>
                  <a:cubicBezTo>
                    <a:pt x="456" y="537"/>
                    <a:pt x="392" y="536"/>
                    <a:pt x="328" y="533"/>
                  </a:cubicBezTo>
                  <a:cubicBezTo>
                    <a:pt x="290" y="531"/>
                    <a:pt x="276" y="537"/>
                    <a:pt x="267" y="574"/>
                  </a:cubicBezTo>
                  <a:cubicBezTo>
                    <a:pt x="256" y="621"/>
                    <a:pt x="264" y="665"/>
                    <a:pt x="330" y="663"/>
                  </a:cubicBezTo>
                  <a:cubicBezTo>
                    <a:pt x="381" y="662"/>
                    <a:pt x="432" y="663"/>
                    <a:pt x="482" y="6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H">
              <a:extLst>
                <a:ext uri="{FF2B5EF4-FFF2-40B4-BE49-F238E27FC236}">
                  <a16:creationId xmlns:a16="http://schemas.microsoft.com/office/drawing/2014/main" id="{BCC614DB-6294-4F18-B9E2-39A41A7F6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1" y="9149034"/>
              <a:ext cx="903288" cy="1014413"/>
            </a:xfrm>
            <a:custGeom>
              <a:avLst/>
              <a:gdLst>
                <a:gd name="T0" fmla="*/ 657 w 836"/>
                <a:gd name="T1" fmla="*/ 180 h 938"/>
                <a:gd name="T2" fmla="*/ 658 w 836"/>
                <a:gd name="T3" fmla="*/ 36 h 938"/>
                <a:gd name="T4" fmla="*/ 685 w 836"/>
                <a:gd name="T5" fmla="*/ 7 h 938"/>
                <a:gd name="T6" fmla="*/ 819 w 836"/>
                <a:gd name="T7" fmla="*/ 11 h 938"/>
                <a:gd name="T8" fmla="*/ 835 w 836"/>
                <a:gd name="T9" fmla="*/ 32 h 938"/>
                <a:gd name="T10" fmla="*/ 819 w 836"/>
                <a:gd name="T11" fmla="*/ 220 h 938"/>
                <a:gd name="T12" fmla="*/ 806 w 836"/>
                <a:gd name="T13" fmla="*/ 378 h 938"/>
                <a:gd name="T14" fmla="*/ 774 w 836"/>
                <a:gd name="T15" fmla="*/ 756 h 938"/>
                <a:gd name="T16" fmla="*/ 765 w 836"/>
                <a:gd name="T17" fmla="*/ 874 h 938"/>
                <a:gd name="T18" fmla="*/ 732 w 836"/>
                <a:gd name="T19" fmla="*/ 911 h 938"/>
                <a:gd name="T20" fmla="*/ 599 w 836"/>
                <a:gd name="T21" fmla="*/ 928 h 938"/>
                <a:gd name="T22" fmla="*/ 573 w 836"/>
                <a:gd name="T23" fmla="*/ 906 h 938"/>
                <a:gd name="T24" fmla="*/ 580 w 836"/>
                <a:gd name="T25" fmla="*/ 642 h 938"/>
                <a:gd name="T26" fmla="*/ 579 w 836"/>
                <a:gd name="T27" fmla="*/ 586 h 938"/>
                <a:gd name="T28" fmla="*/ 560 w 836"/>
                <a:gd name="T29" fmla="*/ 572 h 938"/>
                <a:gd name="T30" fmla="*/ 314 w 836"/>
                <a:gd name="T31" fmla="*/ 573 h 938"/>
                <a:gd name="T32" fmla="*/ 286 w 836"/>
                <a:gd name="T33" fmla="*/ 596 h 938"/>
                <a:gd name="T34" fmla="*/ 279 w 836"/>
                <a:gd name="T35" fmla="*/ 675 h 938"/>
                <a:gd name="T36" fmla="*/ 259 w 836"/>
                <a:gd name="T37" fmla="*/ 917 h 938"/>
                <a:gd name="T38" fmla="*/ 235 w 836"/>
                <a:gd name="T39" fmla="*/ 936 h 938"/>
                <a:gd name="T40" fmla="*/ 128 w 836"/>
                <a:gd name="T41" fmla="*/ 925 h 938"/>
                <a:gd name="T42" fmla="*/ 113 w 836"/>
                <a:gd name="T43" fmla="*/ 909 h 938"/>
                <a:gd name="T44" fmla="*/ 102 w 836"/>
                <a:gd name="T45" fmla="*/ 816 h 938"/>
                <a:gd name="T46" fmla="*/ 69 w 836"/>
                <a:gd name="T47" fmla="*/ 596 h 938"/>
                <a:gd name="T48" fmla="*/ 66 w 836"/>
                <a:gd name="T49" fmla="*/ 558 h 938"/>
                <a:gd name="T50" fmla="*/ 41 w 836"/>
                <a:gd name="T51" fmla="*/ 365 h 938"/>
                <a:gd name="T52" fmla="*/ 6 w 836"/>
                <a:gd name="T53" fmla="*/ 82 h 938"/>
                <a:gd name="T54" fmla="*/ 1 w 836"/>
                <a:gd name="T55" fmla="*/ 47 h 938"/>
                <a:gd name="T56" fmla="*/ 18 w 836"/>
                <a:gd name="T57" fmla="*/ 29 h 938"/>
                <a:gd name="T58" fmla="*/ 294 w 836"/>
                <a:gd name="T59" fmla="*/ 2 h 938"/>
                <a:gd name="T60" fmla="*/ 326 w 836"/>
                <a:gd name="T61" fmla="*/ 0 h 938"/>
                <a:gd name="T62" fmla="*/ 346 w 836"/>
                <a:gd name="T63" fmla="*/ 19 h 938"/>
                <a:gd name="T64" fmla="*/ 370 w 836"/>
                <a:gd name="T65" fmla="*/ 209 h 938"/>
                <a:gd name="T66" fmla="*/ 382 w 836"/>
                <a:gd name="T67" fmla="*/ 318 h 938"/>
                <a:gd name="T68" fmla="*/ 422 w 836"/>
                <a:gd name="T69" fmla="*/ 356 h 938"/>
                <a:gd name="T70" fmla="*/ 626 w 836"/>
                <a:gd name="T71" fmla="*/ 356 h 938"/>
                <a:gd name="T72" fmla="*/ 656 w 836"/>
                <a:gd name="T73" fmla="*/ 326 h 938"/>
                <a:gd name="T74" fmla="*/ 657 w 836"/>
                <a:gd name="T75" fmla="*/ 180 h 938"/>
                <a:gd name="T76" fmla="*/ 657 w 836"/>
                <a:gd name="T77" fmla="*/ 1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6" h="938">
                  <a:moveTo>
                    <a:pt x="657" y="180"/>
                  </a:moveTo>
                  <a:cubicBezTo>
                    <a:pt x="657" y="132"/>
                    <a:pt x="657" y="84"/>
                    <a:pt x="658" y="36"/>
                  </a:cubicBezTo>
                  <a:cubicBezTo>
                    <a:pt x="658" y="9"/>
                    <a:pt x="659" y="7"/>
                    <a:pt x="685" y="7"/>
                  </a:cubicBezTo>
                  <a:cubicBezTo>
                    <a:pt x="730" y="8"/>
                    <a:pt x="775" y="9"/>
                    <a:pt x="819" y="11"/>
                  </a:cubicBezTo>
                  <a:cubicBezTo>
                    <a:pt x="832" y="11"/>
                    <a:pt x="836" y="20"/>
                    <a:pt x="835" y="32"/>
                  </a:cubicBezTo>
                  <a:cubicBezTo>
                    <a:pt x="830" y="95"/>
                    <a:pt x="824" y="157"/>
                    <a:pt x="819" y="220"/>
                  </a:cubicBezTo>
                  <a:cubicBezTo>
                    <a:pt x="814" y="273"/>
                    <a:pt x="810" y="325"/>
                    <a:pt x="806" y="378"/>
                  </a:cubicBezTo>
                  <a:cubicBezTo>
                    <a:pt x="796" y="504"/>
                    <a:pt x="785" y="630"/>
                    <a:pt x="774" y="756"/>
                  </a:cubicBezTo>
                  <a:cubicBezTo>
                    <a:pt x="771" y="795"/>
                    <a:pt x="768" y="834"/>
                    <a:pt x="765" y="874"/>
                  </a:cubicBezTo>
                  <a:cubicBezTo>
                    <a:pt x="763" y="899"/>
                    <a:pt x="755" y="908"/>
                    <a:pt x="732" y="911"/>
                  </a:cubicBezTo>
                  <a:cubicBezTo>
                    <a:pt x="688" y="916"/>
                    <a:pt x="643" y="922"/>
                    <a:pt x="599" y="928"/>
                  </a:cubicBezTo>
                  <a:cubicBezTo>
                    <a:pt x="577" y="931"/>
                    <a:pt x="572" y="928"/>
                    <a:pt x="573" y="906"/>
                  </a:cubicBezTo>
                  <a:cubicBezTo>
                    <a:pt x="575" y="818"/>
                    <a:pt x="578" y="730"/>
                    <a:pt x="580" y="642"/>
                  </a:cubicBezTo>
                  <a:cubicBezTo>
                    <a:pt x="581" y="624"/>
                    <a:pt x="580" y="605"/>
                    <a:pt x="579" y="586"/>
                  </a:cubicBezTo>
                  <a:cubicBezTo>
                    <a:pt x="579" y="574"/>
                    <a:pt x="570" y="572"/>
                    <a:pt x="560" y="572"/>
                  </a:cubicBezTo>
                  <a:cubicBezTo>
                    <a:pt x="478" y="572"/>
                    <a:pt x="396" y="573"/>
                    <a:pt x="314" y="573"/>
                  </a:cubicBezTo>
                  <a:cubicBezTo>
                    <a:pt x="298" y="573"/>
                    <a:pt x="287" y="576"/>
                    <a:pt x="286" y="596"/>
                  </a:cubicBezTo>
                  <a:cubicBezTo>
                    <a:pt x="285" y="622"/>
                    <a:pt x="281" y="649"/>
                    <a:pt x="279" y="675"/>
                  </a:cubicBezTo>
                  <a:cubicBezTo>
                    <a:pt x="272" y="756"/>
                    <a:pt x="266" y="837"/>
                    <a:pt x="259" y="917"/>
                  </a:cubicBezTo>
                  <a:cubicBezTo>
                    <a:pt x="258" y="933"/>
                    <a:pt x="248" y="938"/>
                    <a:pt x="235" y="936"/>
                  </a:cubicBezTo>
                  <a:cubicBezTo>
                    <a:pt x="199" y="933"/>
                    <a:pt x="163" y="930"/>
                    <a:pt x="128" y="925"/>
                  </a:cubicBezTo>
                  <a:cubicBezTo>
                    <a:pt x="122" y="924"/>
                    <a:pt x="114" y="915"/>
                    <a:pt x="113" y="909"/>
                  </a:cubicBezTo>
                  <a:cubicBezTo>
                    <a:pt x="109" y="878"/>
                    <a:pt x="107" y="847"/>
                    <a:pt x="102" y="816"/>
                  </a:cubicBezTo>
                  <a:cubicBezTo>
                    <a:pt x="91" y="743"/>
                    <a:pt x="80" y="670"/>
                    <a:pt x="69" y="596"/>
                  </a:cubicBezTo>
                  <a:cubicBezTo>
                    <a:pt x="67" y="584"/>
                    <a:pt x="68" y="571"/>
                    <a:pt x="66" y="558"/>
                  </a:cubicBezTo>
                  <a:cubicBezTo>
                    <a:pt x="58" y="494"/>
                    <a:pt x="50" y="429"/>
                    <a:pt x="41" y="365"/>
                  </a:cubicBezTo>
                  <a:cubicBezTo>
                    <a:pt x="29" y="270"/>
                    <a:pt x="18" y="176"/>
                    <a:pt x="6" y="82"/>
                  </a:cubicBezTo>
                  <a:cubicBezTo>
                    <a:pt x="4" y="70"/>
                    <a:pt x="2" y="58"/>
                    <a:pt x="1" y="47"/>
                  </a:cubicBezTo>
                  <a:cubicBezTo>
                    <a:pt x="0" y="36"/>
                    <a:pt x="6" y="31"/>
                    <a:pt x="18" y="29"/>
                  </a:cubicBezTo>
                  <a:cubicBezTo>
                    <a:pt x="110" y="21"/>
                    <a:pt x="202" y="11"/>
                    <a:pt x="294" y="2"/>
                  </a:cubicBezTo>
                  <a:cubicBezTo>
                    <a:pt x="304" y="1"/>
                    <a:pt x="315" y="0"/>
                    <a:pt x="326" y="0"/>
                  </a:cubicBezTo>
                  <a:cubicBezTo>
                    <a:pt x="338" y="0"/>
                    <a:pt x="344" y="6"/>
                    <a:pt x="346" y="19"/>
                  </a:cubicBezTo>
                  <a:cubicBezTo>
                    <a:pt x="353" y="83"/>
                    <a:pt x="362" y="146"/>
                    <a:pt x="370" y="209"/>
                  </a:cubicBezTo>
                  <a:cubicBezTo>
                    <a:pt x="374" y="245"/>
                    <a:pt x="378" y="282"/>
                    <a:pt x="382" y="318"/>
                  </a:cubicBezTo>
                  <a:cubicBezTo>
                    <a:pt x="385" y="350"/>
                    <a:pt x="391" y="356"/>
                    <a:pt x="422" y="356"/>
                  </a:cubicBezTo>
                  <a:cubicBezTo>
                    <a:pt x="490" y="356"/>
                    <a:pt x="558" y="357"/>
                    <a:pt x="626" y="356"/>
                  </a:cubicBezTo>
                  <a:cubicBezTo>
                    <a:pt x="653" y="356"/>
                    <a:pt x="656" y="353"/>
                    <a:pt x="656" y="326"/>
                  </a:cubicBezTo>
                  <a:cubicBezTo>
                    <a:pt x="657" y="278"/>
                    <a:pt x="657" y="229"/>
                    <a:pt x="657" y="180"/>
                  </a:cubicBezTo>
                  <a:cubicBezTo>
                    <a:pt x="657" y="180"/>
                    <a:pt x="657" y="180"/>
                    <a:pt x="657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S">
              <a:extLst>
                <a:ext uri="{FF2B5EF4-FFF2-40B4-BE49-F238E27FC236}">
                  <a16:creationId xmlns:a16="http://schemas.microsoft.com/office/drawing/2014/main" id="{0E4FA7F9-17C0-431B-B0BA-26B03157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976" y="9129984"/>
              <a:ext cx="865188" cy="1022350"/>
            </a:xfrm>
            <a:custGeom>
              <a:avLst/>
              <a:gdLst>
                <a:gd name="T0" fmla="*/ 280 w 799"/>
                <a:gd name="T1" fmla="*/ 946 h 946"/>
                <a:gd name="T2" fmla="*/ 62 w 799"/>
                <a:gd name="T3" fmla="*/ 946 h 946"/>
                <a:gd name="T4" fmla="*/ 34 w 799"/>
                <a:gd name="T5" fmla="*/ 915 h 946"/>
                <a:gd name="T6" fmla="*/ 49 w 799"/>
                <a:gd name="T7" fmla="*/ 736 h 946"/>
                <a:gd name="T8" fmla="*/ 75 w 799"/>
                <a:gd name="T9" fmla="*/ 715 h 946"/>
                <a:gd name="T10" fmla="*/ 187 w 799"/>
                <a:gd name="T11" fmla="*/ 721 h 946"/>
                <a:gd name="T12" fmla="*/ 350 w 799"/>
                <a:gd name="T13" fmla="*/ 733 h 946"/>
                <a:gd name="T14" fmla="*/ 555 w 799"/>
                <a:gd name="T15" fmla="*/ 745 h 946"/>
                <a:gd name="T16" fmla="*/ 616 w 799"/>
                <a:gd name="T17" fmla="*/ 694 h 946"/>
                <a:gd name="T18" fmla="*/ 566 w 799"/>
                <a:gd name="T19" fmla="*/ 620 h 946"/>
                <a:gd name="T20" fmla="*/ 406 w 799"/>
                <a:gd name="T21" fmla="*/ 614 h 946"/>
                <a:gd name="T22" fmla="*/ 241 w 799"/>
                <a:gd name="T23" fmla="*/ 606 h 946"/>
                <a:gd name="T24" fmla="*/ 126 w 799"/>
                <a:gd name="T25" fmla="*/ 578 h 946"/>
                <a:gd name="T26" fmla="*/ 64 w 799"/>
                <a:gd name="T27" fmla="*/ 529 h 946"/>
                <a:gd name="T28" fmla="*/ 10 w 799"/>
                <a:gd name="T29" fmla="*/ 317 h 946"/>
                <a:gd name="T30" fmla="*/ 55 w 799"/>
                <a:gd name="T31" fmla="*/ 155 h 946"/>
                <a:gd name="T32" fmla="*/ 207 w 799"/>
                <a:gd name="T33" fmla="*/ 39 h 946"/>
                <a:gd name="T34" fmla="*/ 364 w 799"/>
                <a:gd name="T35" fmla="*/ 21 h 946"/>
                <a:gd name="T36" fmla="*/ 621 w 799"/>
                <a:gd name="T37" fmla="*/ 4 h 946"/>
                <a:gd name="T38" fmla="*/ 734 w 799"/>
                <a:gd name="T39" fmla="*/ 6 h 946"/>
                <a:gd name="T40" fmla="*/ 757 w 799"/>
                <a:gd name="T41" fmla="*/ 4 h 946"/>
                <a:gd name="T42" fmla="*/ 787 w 799"/>
                <a:gd name="T43" fmla="*/ 27 h 946"/>
                <a:gd name="T44" fmla="*/ 781 w 799"/>
                <a:gd name="T45" fmla="*/ 237 h 946"/>
                <a:gd name="T46" fmla="*/ 778 w 799"/>
                <a:gd name="T47" fmla="*/ 386 h 946"/>
                <a:gd name="T48" fmla="*/ 754 w 799"/>
                <a:gd name="T49" fmla="*/ 405 h 946"/>
                <a:gd name="T50" fmla="*/ 573 w 799"/>
                <a:gd name="T51" fmla="*/ 387 h 946"/>
                <a:gd name="T52" fmla="*/ 422 w 799"/>
                <a:gd name="T53" fmla="*/ 375 h 946"/>
                <a:gd name="T54" fmla="*/ 313 w 799"/>
                <a:gd name="T55" fmla="*/ 365 h 946"/>
                <a:gd name="T56" fmla="*/ 236 w 799"/>
                <a:gd name="T57" fmla="*/ 453 h 946"/>
                <a:gd name="T58" fmla="*/ 275 w 799"/>
                <a:gd name="T59" fmla="*/ 485 h 946"/>
                <a:gd name="T60" fmla="*/ 521 w 799"/>
                <a:gd name="T61" fmla="*/ 478 h 946"/>
                <a:gd name="T62" fmla="*/ 684 w 799"/>
                <a:gd name="T63" fmla="*/ 498 h 946"/>
                <a:gd name="T64" fmla="*/ 775 w 799"/>
                <a:gd name="T65" fmla="*/ 586 h 946"/>
                <a:gd name="T66" fmla="*/ 790 w 799"/>
                <a:gd name="T67" fmla="*/ 756 h 946"/>
                <a:gd name="T68" fmla="*/ 685 w 799"/>
                <a:gd name="T69" fmla="*/ 909 h 946"/>
                <a:gd name="T70" fmla="*/ 546 w 799"/>
                <a:gd name="T71" fmla="*/ 943 h 946"/>
                <a:gd name="T72" fmla="*/ 280 w 799"/>
                <a:gd name="T73" fmla="*/ 943 h 946"/>
                <a:gd name="T74" fmla="*/ 280 w 799"/>
                <a:gd name="T75" fmla="*/ 9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9" h="946">
                  <a:moveTo>
                    <a:pt x="280" y="946"/>
                  </a:moveTo>
                  <a:cubicBezTo>
                    <a:pt x="207" y="946"/>
                    <a:pt x="135" y="946"/>
                    <a:pt x="62" y="946"/>
                  </a:cubicBezTo>
                  <a:cubicBezTo>
                    <a:pt x="37" y="946"/>
                    <a:pt x="32" y="940"/>
                    <a:pt x="34" y="915"/>
                  </a:cubicBezTo>
                  <a:cubicBezTo>
                    <a:pt x="39" y="855"/>
                    <a:pt x="44" y="796"/>
                    <a:pt x="49" y="736"/>
                  </a:cubicBezTo>
                  <a:cubicBezTo>
                    <a:pt x="51" y="720"/>
                    <a:pt x="61" y="714"/>
                    <a:pt x="75" y="715"/>
                  </a:cubicBezTo>
                  <a:cubicBezTo>
                    <a:pt x="112" y="716"/>
                    <a:pt x="150" y="718"/>
                    <a:pt x="187" y="721"/>
                  </a:cubicBezTo>
                  <a:cubicBezTo>
                    <a:pt x="241" y="725"/>
                    <a:pt x="296" y="730"/>
                    <a:pt x="350" y="733"/>
                  </a:cubicBezTo>
                  <a:cubicBezTo>
                    <a:pt x="418" y="738"/>
                    <a:pt x="487" y="742"/>
                    <a:pt x="555" y="745"/>
                  </a:cubicBezTo>
                  <a:cubicBezTo>
                    <a:pt x="603" y="747"/>
                    <a:pt x="613" y="733"/>
                    <a:pt x="616" y="694"/>
                  </a:cubicBezTo>
                  <a:cubicBezTo>
                    <a:pt x="620" y="655"/>
                    <a:pt x="600" y="622"/>
                    <a:pt x="566" y="620"/>
                  </a:cubicBezTo>
                  <a:cubicBezTo>
                    <a:pt x="513" y="617"/>
                    <a:pt x="460" y="616"/>
                    <a:pt x="406" y="614"/>
                  </a:cubicBezTo>
                  <a:cubicBezTo>
                    <a:pt x="351" y="612"/>
                    <a:pt x="296" y="613"/>
                    <a:pt x="241" y="606"/>
                  </a:cubicBezTo>
                  <a:cubicBezTo>
                    <a:pt x="202" y="602"/>
                    <a:pt x="162" y="592"/>
                    <a:pt x="126" y="578"/>
                  </a:cubicBezTo>
                  <a:cubicBezTo>
                    <a:pt x="102" y="568"/>
                    <a:pt x="81" y="549"/>
                    <a:pt x="64" y="529"/>
                  </a:cubicBezTo>
                  <a:cubicBezTo>
                    <a:pt x="8" y="469"/>
                    <a:pt x="0" y="395"/>
                    <a:pt x="10" y="317"/>
                  </a:cubicBezTo>
                  <a:cubicBezTo>
                    <a:pt x="16" y="260"/>
                    <a:pt x="28" y="206"/>
                    <a:pt x="55" y="155"/>
                  </a:cubicBezTo>
                  <a:cubicBezTo>
                    <a:pt x="88" y="92"/>
                    <a:pt x="141" y="59"/>
                    <a:pt x="207" y="39"/>
                  </a:cubicBezTo>
                  <a:cubicBezTo>
                    <a:pt x="259" y="23"/>
                    <a:pt x="312" y="25"/>
                    <a:pt x="364" y="21"/>
                  </a:cubicBezTo>
                  <a:cubicBezTo>
                    <a:pt x="450" y="14"/>
                    <a:pt x="536" y="8"/>
                    <a:pt x="621" y="4"/>
                  </a:cubicBezTo>
                  <a:cubicBezTo>
                    <a:pt x="659" y="2"/>
                    <a:pt x="696" y="6"/>
                    <a:pt x="734" y="6"/>
                  </a:cubicBezTo>
                  <a:cubicBezTo>
                    <a:pt x="742" y="6"/>
                    <a:pt x="750" y="5"/>
                    <a:pt x="757" y="4"/>
                  </a:cubicBezTo>
                  <a:cubicBezTo>
                    <a:pt x="777" y="0"/>
                    <a:pt x="787" y="7"/>
                    <a:pt x="787" y="27"/>
                  </a:cubicBezTo>
                  <a:cubicBezTo>
                    <a:pt x="785" y="97"/>
                    <a:pt x="783" y="167"/>
                    <a:pt x="781" y="237"/>
                  </a:cubicBezTo>
                  <a:cubicBezTo>
                    <a:pt x="780" y="287"/>
                    <a:pt x="778" y="336"/>
                    <a:pt x="778" y="386"/>
                  </a:cubicBezTo>
                  <a:cubicBezTo>
                    <a:pt x="778" y="405"/>
                    <a:pt x="765" y="406"/>
                    <a:pt x="754" y="405"/>
                  </a:cubicBezTo>
                  <a:cubicBezTo>
                    <a:pt x="694" y="400"/>
                    <a:pt x="634" y="393"/>
                    <a:pt x="573" y="387"/>
                  </a:cubicBezTo>
                  <a:cubicBezTo>
                    <a:pt x="523" y="383"/>
                    <a:pt x="473" y="379"/>
                    <a:pt x="422" y="375"/>
                  </a:cubicBezTo>
                  <a:cubicBezTo>
                    <a:pt x="386" y="372"/>
                    <a:pt x="349" y="371"/>
                    <a:pt x="313" y="365"/>
                  </a:cubicBezTo>
                  <a:cubicBezTo>
                    <a:pt x="252" y="357"/>
                    <a:pt x="225" y="404"/>
                    <a:pt x="236" y="453"/>
                  </a:cubicBezTo>
                  <a:cubicBezTo>
                    <a:pt x="242" y="477"/>
                    <a:pt x="251" y="485"/>
                    <a:pt x="275" y="485"/>
                  </a:cubicBezTo>
                  <a:cubicBezTo>
                    <a:pt x="357" y="483"/>
                    <a:pt x="439" y="482"/>
                    <a:pt x="521" y="478"/>
                  </a:cubicBezTo>
                  <a:cubicBezTo>
                    <a:pt x="577" y="475"/>
                    <a:pt x="632" y="477"/>
                    <a:pt x="684" y="498"/>
                  </a:cubicBezTo>
                  <a:cubicBezTo>
                    <a:pt x="724" y="515"/>
                    <a:pt x="756" y="543"/>
                    <a:pt x="775" y="586"/>
                  </a:cubicBezTo>
                  <a:cubicBezTo>
                    <a:pt x="799" y="642"/>
                    <a:pt x="799" y="698"/>
                    <a:pt x="790" y="756"/>
                  </a:cubicBezTo>
                  <a:cubicBezTo>
                    <a:pt x="780" y="825"/>
                    <a:pt x="745" y="877"/>
                    <a:pt x="685" y="909"/>
                  </a:cubicBezTo>
                  <a:cubicBezTo>
                    <a:pt x="642" y="932"/>
                    <a:pt x="595" y="944"/>
                    <a:pt x="546" y="943"/>
                  </a:cubicBezTo>
                  <a:cubicBezTo>
                    <a:pt x="457" y="942"/>
                    <a:pt x="369" y="943"/>
                    <a:pt x="280" y="943"/>
                  </a:cubicBezTo>
                  <a:cubicBezTo>
                    <a:pt x="280" y="944"/>
                    <a:pt x="280" y="945"/>
                    <a:pt x="280" y="9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I">
              <a:extLst>
                <a:ext uri="{FF2B5EF4-FFF2-40B4-BE49-F238E27FC236}">
                  <a16:creationId xmlns:a16="http://schemas.microsoft.com/office/drawing/2014/main" id="{1509D1A5-2149-451B-B684-3F16BF28B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538" y="9149034"/>
              <a:ext cx="242888" cy="1009650"/>
            </a:xfrm>
            <a:custGeom>
              <a:avLst/>
              <a:gdLst>
                <a:gd name="T0" fmla="*/ 3 w 224"/>
                <a:gd name="T1" fmla="*/ 469 h 935"/>
                <a:gd name="T2" fmla="*/ 3 w 224"/>
                <a:gd name="T3" fmla="*/ 109 h 935"/>
                <a:gd name="T4" fmla="*/ 1 w 224"/>
                <a:gd name="T5" fmla="*/ 23 h 935"/>
                <a:gd name="T6" fmla="*/ 23 w 224"/>
                <a:gd name="T7" fmla="*/ 1 h 935"/>
                <a:gd name="T8" fmla="*/ 201 w 224"/>
                <a:gd name="T9" fmla="*/ 10 h 935"/>
                <a:gd name="T10" fmla="*/ 222 w 224"/>
                <a:gd name="T11" fmla="*/ 37 h 935"/>
                <a:gd name="T12" fmla="*/ 164 w 224"/>
                <a:gd name="T13" fmla="*/ 638 h 935"/>
                <a:gd name="T14" fmla="*/ 147 w 224"/>
                <a:gd name="T15" fmla="*/ 840 h 935"/>
                <a:gd name="T16" fmla="*/ 139 w 224"/>
                <a:gd name="T17" fmla="*/ 891 h 935"/>
                <a:gd name="T18" fmla="*/ 121 w 224"/>
                <a:gd name="T19" fmla="*/ 910 h 935"/>
                <a:gd name="T20" fmla="*/ 22 w 224"/>
                <a:gd name="T21" fmla="*/ 932 h 935"/>
                <a:gd name="T22" fmla="*/ 2 w 224"/>
                <a:gd name="T23" fmla="*/ 913 h 935"/>
                <a:gd name="T24" fmla="*/ 2 w 224"/>
                <a:gd name="T25" fmla="*/ 787 h 935"/>
                <a:gd name="T26" fmla="*/ 3 w 224"/>
                <a:gd name="T27" fmla="*/ 469 h 935"/>
                <a:gd name="T28" fmla="*/ 3 w 224"/>
                <a:gd name="T29" fmla="*/ 469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935">
                  <a:moveTo>
                    <a:pt x="3" y="469"/>
                  </a:moveTo>
                  <a:cubicBezTo>
                    <a:pt x="3" y="349"/>
                    <a:pt x="3" y="229"/>
                    <a:pt x="3" y="109"/>
                  </a:cubicBezTo>
                  <a:cubicBezTo>
                    <a:pt x="3" y="80"/>
                    <a:pt x="2" y="52"/>
                    <a:pt x="1" y="23"/>
                  </a:cubicBezTo>
                  <a:cubicBezTo>
                    <a:pt x="0" y="7"/>
                    <a:pt x="7" y="0"/>
                    <a:pt x="23" y="1"/>
                  </a:cubicBezTo>
                  <a:cubicBezTo>
                    <a:pt x="83" y="4"/>
                    <a:pt x="142" y="7"/>
                    <a:pt x="201" y="10"/>
                  </a:cubicBezTo>
                  <a:cubicBezTo>
                    <a:pt x="219" y="11"/>
                    <a:pt x="224" y="19"/>
                    <a:pt x="222" y="37"/>
                  </a:cubicBezTo>
                  <a:cubicBezTo>
                    <a:pt x="202" y="237"/>
                    <a:pt x="183" y="437"/>
                    <a:pt x="164" y="638"/>
                  </a:cubicBezTo>
                  <a:cubicBezTo>
                    <a:pt x="157" y="705"/>
                    <a:pt x="153" y="773"/>
                    <a:pt x="147" y="840"/>
                  </a:cubicBezTo>
                  <a:cubicBezTo>
                    <a:pt x="145" y="857"/>
                    <a:pt x="143" y="875"/>
                    <a:pt x="139" y="891"/>
                  </a:cubicBezTo>
                  <a:cubicBezTo>
                    <a:pt x="137" y="899"/>
                    <a:pt x="128" y="908"/>
                    <a:pt x="121" y="910"/>
                  </a:cubicBezTo>
                  <a:cubicBezTo>
                    <a:pt x="88" y="918"/>
                    <a:pt x="55" y="925"/>
                    <a:pt x="22" y="932"/>
                  </a:cubicBezTo>
                  <a:cubicBezTo>
                    <a:pt x="6" y="935"/>
                    <a:pt x="2" y="927"/>
                    <a:pt x="2" y="913"/>
                  </a:cubicBezTo>
                  <a:cubicBezTo>
                    <a:pt x="2" y="871"/>
                    <a:pt x="2" y="829"/>
                    <a:pt x="2" y="787"/>
                  </a:cubicBezTo>
                  <a:cubicBezTo>
                    <a:pt x="3" y="681"/>
                    <a:pt x="3" y="575"/>
                    <a:pt x="3" y="469"/>
                  </a:cubicBezTo>
                  <a:cubicBezTo>
                    <a:pt x="3" y="469"/>
                    <a:pt x="3" y="469"/>
                    <a:pt x="3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A">
              <a:extLst>
                <a:ext uri="{FF2B5EF4-FFF2-40B4-BE49-F238E27FC236}">
                  <a16:creationId xmlns:a16="http://schemas.microsoft.com/office/drawing/2014/main" id="{71CF66FA-4605-44B1-B8F6-DD095BA61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5113" y="9174434"/>
              <a:ext cx="912813" cy="985838"/>
            </a:xfrm>
            <a:custGeom>
              <a:avLst/>
              <a:gdLst>
                <a:gd name="T0" fmla="*/ 693 w 844"/>
                <a:gd name="T1" fmla="*/ 480 h 913"/>
                <a:gd name="T2" fmla="*/ 663 w 844"/>
                <a:gd name="T3" fmla="*/ 358 h 913"/>
                <a:gd name="T4" fmla="*/ 570 w 844"/>
                <a:gd name="T5" fmla="*/ 339 h 913"/>
                <a:gd name="T6" fmla="*/ 321 w 844"/>
                <a:gd name="T7" fmla="*/ 353 h 913"/>
                <a:gd name="T8" fmla="*/ 95 w 844"/>
                <a:gd name="T9" fmla="*/ 366 h 913"/>
                <a:gd name="T10" fmla="*/ 57 w 844"/>
                <a:gd name="T11" fmla="*/ 322 h 913"/>
                <a:gd name="T12" fmla="*/ 63 w 844"/>
                <a:gd name="T13" fmla="*/ 67 h 913"/>
                <a:gd name="T14" fmla="*/ 111 w 844"/>
                <a:gd name="T15" fmla="*/ 22 h 913"/>
                <a:gd name="T16" fmla="*/ 252 w 844"/>
                <a:gd name="T17" fmla="*/ 16 h 913"/>
                <a:gd name="T18" fmla="*/ 452 w 844"/>
                <a:gd name="T19" fmla="*/ 9 h 913"/>
                <a:gd name="T20" fmla="*/ 583 w 844"/>
                <a:gd name="T21" fmla="*/ 4 h 913"/>
                <a:gd name="T22" fmla="*/ 707 w 844"/>
                <a:gd name="T23" fmla="*/ 43 h 913"/>
                <a:gd name="T24" fmla="*/ 806 w 844"/>
                <a:gd name="T25" fmla="*/ 218 h 913"/>
                <a:gd name="T26" fmla="*/ 819 w 844"/>
                <a:gd name="T27" fmla="*/ 445 h 913"/>
                <a:gd name="T28" fmla="*/ 824 w 844"/>
                <a:gd name="T29" fmla="*/ 733 h 913"/>
                <a:gd name="T30" fmla="*/ 843 w 844"/>
                <a:gd name="T31" fmla="*/ 867 h 913"/>
                <a:gd name="T32" fmla="*/ 832 w 844"/>
                <a:gd name="T33" fmla="*/ 886 h 913"/>
                <a:gd name="T34" fmla="*/ 687 w 844"/>
                <a:gd name="T35" fmla="*/ 843 h 913"/>
                <a:gd name="T36" fmla="*/ 651 w 844"/>
                <a:gd name="T37" fmla="*/ 845 h 913"/>
                <a:gd name="T38" fmla="*/ 545 w 844"/>
                <a:gd name="T39" fmla="*/ 910 h 913"/>
                <a:gd name="T40" fmla="*/ 480 w 844"/>
                <a:gd name="T41" fmla="*/ 906 h 913"/>
                <a:gd name="T42" fmla="*/ 452 w 844"/>
                <a:gd name="T43" fmla="*/ 906 h 913"/>
                <a:gd name="T44" fmla="*/ 207 w 844"/>
                <a:gd name="T45" fmla="*/ 887 h 913"/>
                <a:gd name="T46" fmla="*/ 91 w 844"/>
                <a:gd name="T47" fmla="*/ 836 h 913"/>
                <a:gd name="T48" fmla="*/ 11 w 844"/>
                <a:gd name="T49" fmla="*/ 705 h 913"/>
                <a:gd name="T50" fmla="*/ 17 w 844"/>
                <a:gd name="T51" fmla="*/ 550 h 913"/>
                <a:gd name="T52" fmla="*/ 174 w 844"/>
                <a:gd name="T53" fmla="*/ 407 h 913"/>
                <a:gd name="T54" fmla="*/ 319 w 844"/>
                <a:gd name="T55" fmla="*/ 398 h 913"/>
                <a:gd name="T56" fmla="*/ 575 w 844"/>
                <a:gd name="T57" fmla="*/ 411 h 913"/>
                <a:gd name="T58" fmla="*/ 652 w 844"/>
                <a:gd name="T59" fmla="*/ 432 h 913"/>
                <a:gd name="T60" fmla="*/ 684 w 844"/>
                <a:gd name="T61" fmla="*/ 466 h 913"/>
                <a:gd name="T62" fmla="*/ 693 w 844"/>
                <a:gd name="T63" fmla="*/ 480 h 913"/>
                <a:gd name="T64" fmla="*/ 302 w 844"/>
                <a:gd name="T65" fmla="*/ 535 h 913"/>
                <a:gd name="T66" fmla="*/ 268 w 844"/>
                <a:gd name="T67" fmla="*/ 557 h 913"/>
                <a:gd name="T68" fmla="*/ 259 w 844"/>
                <a:gd name="T69" fmla="*/ 612 h 913"/>
                <a:gd name="T70" fmla="*/ 309 w 844"/>
                <a:gd name="T71" fmla="*/ 665 h 913"/>
                <a:gd name="T72" fmla="*/ 489 w 844"/>
                <a:gd name="T73" fmla="*/ 672 h 913"/>
                <a:gd name="T74" fmla="*/ 644 w 844"/>
                <a:gd name="T75" fmla="*/ 679 h 913"/>
                <a:gd name="T76" fmla="*/ 702 w 844"/>
                <a:gd name="T77" fmla="*/ 640 h 913"/>
                <a:gd name="T78" fmla="*/ 702 w 844"/>
                <a:gd name="T79" fmla="*/ 603 h 913"/>
                <a:gd name="T80" fmla="*/ 649 w 844"/>
                <a:gd name="T81" fmla="*/ 552 h 913"/>
                <a:gd name="T82" fmla="*/ 555 w 844"/>
                <a:gd name="T83" fmla="*/ 548 h 913"/>
                <a:gd name="T84" fmla="*/ 302 w 844"/>
                <a:gd name="T85" fmla="*/ 535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4" h="913">
                  <a:moveTo>
                    <a:pt x="693" y="480"/>
                  </a:moveTo>
                  <a:cubicBezTo>
                    <a:pt x="716" y="440"/>
                    <a:pt x="698" y="381"/>
                    <a:pt x="663" y="358"/>
                  </a:cubicBezTo>
                  <a:cubicBezTo>
                    <a:pt x="634" y="339"/>
                    <a:pt x="603" y="337"/>
                    <a:pt x="570" y="339"/>
                  </a:cubicBezTo>
                  <a:cubicBezTo>
                    <a:pt x="487" y="344"/>
                    <a:pt x="404" y="348"/>
                    <a:pt x="321" y="353"/>
                  </a:cubicBezTo>
                  <a:cubicBezTo>
                    <a:pt x="246" y="357"/>
                    <a:pt x="170" y="361"/>
                    <a:pt x="95" y="366"/>
                  </a:cubicBezTo>
                  <a:cubicBezTo>
                    <a:pt x="60" y="368"/>
                    <a:pt x="56" y="364"/>
                    <a:pt x="57" y="322"/>
                  </a:cubicBezTo>
                  <a:cubicBezTo>
                    <a:pt x="59" y="237"/>
                    <a:pt x="61" y="152"/>
                    <a:pt x="63" y="67"/>
                  </a:cubicBezTo>
                  <a:cubicBezTo>
                    <a:pt x="64" y="21"/>
                    <a:pt x="63" y="22"/>
                    <a:pt x="111" y="22"/>
                  </a:cubicBezTo>
                  <a:cubicBezTo>
                    <a:pt x="158" y="22"/>
                    <a:pt x="205" y="18"/>
                    <a:pt x="252" y="16"/>
                  </a:cubicBezTo>
                  <a:cubicBezTo>
                    <a:pt x="319" y="13"/>
                    <a:pt x="385" y="11"/>
                    <a:pt x="452" y="9"/>
                  </a:cubicBezTo>
                  <a:cubicBezTo>
                    <a:pt x="496" y="7"/>
                    <a:pt x="540" y="0"/>
                    <a:pt x="583" y="4"/>
                  </a:cubicBezTo>
                  <a:cubicBezTo>
                    <a:pt x="626" y="9"/>
                    <a:pt x="669" y="17"/>
                    <a:pt x="707" y="43"/>
                  </a:cubicBezTo>
                  <a:cubicBezTo>
                    <a:pt x="770" y="86"/>
                    <a:pt x="799" y="146"/>
                    <a:pt x="806" y="218"/>
                  </a:cubicBezTo>
                  <a:cubicBezTo>
                    <a:pt x="813" y="293"/>
                    <a:pt x="816" y="369"/>
                    <a:pt x="819" y="445"/>
                  </a:cubicBezTo>
                  <a:cubicBezTo>
                    <a:pt x="822" y="541"/>
                    <a:pt x="820" y="637"/>
                    <a:pt x="824" y="733"/>
                  </a:cubicBezTo>
                  <a:cubicBezTo>
                    <a:pt x="826" y="778"/>
                    <a:pt x="836" y="822"/>
                    <a:pt x="843" y="867"/>
                  </a:cubicBezTo>
                  <a:cubicBezTo>
                    <a:pt x="844" y="877"/>
                    <a:pt x="844" y="885"/>
                    <a:pt x="832" y="886"/>
                  </a:cubicBezTo>
                  <a:cubicBezTo>
                    <a:pt x="778" y="892"/>
                    <a:pt x="727" y="884"/>
                    <a:pt x="687" y="843"/>
                  </a:cubicBezTo>
                  <a:cubicBezTo>
                    <a:pt x="669" y="825"/>
                    <a:pt x="666" y="825"/>
                    <a:pt x="651" y="845"/>
                  </a:cubicBezTo>
                  <a:cubicBezTo>
                    <a:pt x="624" y="881"/>
                    <a:pt x="589" y="905"/>
                    <a:pt x="545" y="910"/>
                  </a:cubicBezTo>
                  <a:cubicBezTo>
                    <a:pt x="524" y="913"/>
                    <a:pt x="502" y="907"/>
                    <a:pt x="480" y="906"/>
                  </a:cubicBezTo>
                  <a:cubicBezTo>
                    <a:pt x="471" y="905"/>
                    <a:pt x="461" y="907"/>
                    <a:pt x="452" y="906"/>
                  </a:cubicBezTo>
                  <a:cubicBezTo>
                    <a:pt x="371" y="900"/>
                    <a:pt x="289" y="897"/>
                    <a:pt x="207" y="887"/>
                  </a:cubicBezTo>
                  <a:cubicBezTo>
                    <a:pt x="165" y="881"/>
                    <a:pt x="127" y="864"/>
                    <a:pt x="91" y="836"/>
                  </a:cubicBezTo>
                  <a:cubicBezTo>
                    <a:pt x="45" y="801"/>
                    <a:pt x="22" y="757"/>
                    <a:pt x="11" y="705"/>
                  </a:cubicBezTo>
                  <a:cubicBezTo>
                    <a:pt x="1" y="654"/>
                    <a:pt x="0" y="602"/>
                    <a:pt x="17" y="550"/>
                  </a:cubicBezTo>
                  <a:cubicBezTo>
                    <a:pt x="43" y="471"/>
                    <a:pt x="95" y="426"/>
                    <a:pt x="174" y="407"/>
                  </a:cubicBezTo>
                  <a:cubicBezTo>
                    <a:pt x="223" y="396"/>
                    <a:pt x="271" y="397"/>
                    <a:pt x="319" y="398"/>
                  </a:cubicBezTo>
                  <a:cubicBezTo>
                    <a:pt x="405" y="401"/>
                    <a:pt x="490" y="405"/>
                    <a:pt x="575" y="411"/>
                  </a:cubicBezTo>
                  <a:cubicBezTo>
                    <a:pt x="601" y="413"/>
                    <a:pt x="628" y="422"/>
                    <a:pt x="652" y="432"/>
                  </a:cubicBezTo>
                  <a:cubicBezTo>
                    <a:pt x="666" y="438"/>
                    <a:pt x="674" y="454"/>
                    <a:pt x="684" y="466"/>
                  </a:cubicBezTo>
                  <a:cubicBezTo>
                    <a:pt x="687" y="470"/>
                    <a:pt x="689" y="474"/>
                    <a:pt x="693" y="480"/>
                  </a:cubicBezTo>
                  <a:close/>
                  <a:moveTo>
                    <a:pt x="302" y="535"/>
                  </a:moveTo>
                  <a:cubicBezTo>
                    <a:pt x="286" y="533"/>
                    <a:pt x="273" y="540"/>
                    <a:pt x="268" y="557"/>
                  </a:cubicBezTo>
                  <a:cubicBezTo>
                    <a:pt x="263" y="575"/>
                    <a:pt x="260" y="593"/>
                    <a:pt x="259" y="612"/>
                  </a:cubicBezTo>
                  <a:cubicBezTo>
                    <a:pt x="258" y="642"/>
                    <a:pt x="278" y="663"/>
                    <a:pt x="309" y="665"/>
                  </a:cubicBezTo>
                  <a:cubicBezTo>
                    <a:pt x="369" y="668"/>
                    <a:pt x="429" y="670"/>
                    <a:pt x="489" y="672"/>
                  </a:cubicBezTo>
                  <a:cubicBezTo>
                    <a:pt x="540" y="674"/>
                    <a:pt x="592" y="676"/>
                    <a:pt x="644" y="679"/>
                  </a:cubicBezTo>
                  <a:cubicBezTo>
                    <a:pt x="674" y="681"/>
                    <a:pt x="696" y="669"/>
                    <a:pt x="702" y="640"/>
                  </a:cubicBezTo>
                  <a:cubicBezTo>
                    <a:pt x="704" y="628"/>
                    <a:pt x="703" y="615"/>
                    <a:pt x="702" y="603"/>
                  </a:cubicBezTo>
                  <a:cubicBezTo>
                    <a:pt x="700" y="567"/>
                    <a:pt x="685" y="554"/>
                    <a:pt x="649" y="552"/>
                  </a:cubicBezTo>
                  <a:cubicBezTo>
                    <a:pt x="618" y="551"/>
                    <a:pt x="586" y="550"/>
                    <a:pt x="555" y="548"/>
                  </a:cubicBezTo>
                  <a:cubicBezTo>
                    <a:pt x="471" y="544"/>
                    <a:pt x="388" y="539"/>
                    <a:pt x="302" y="5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Dot">
            <a:extLst>
              <a:ext uri="{FF2B5EF4-FFF2-40B4-BE49-F238E27FC236}">
                <a16:creationId xmlns:a16="http://schemas.microsoft.com/office/drawing/2014/main" id="{ACD5FC7B-E105-446A-942C-8AAED53D791B}"/>
              </a:ext>
            </a:extLst>
          </p:cNvPr>
          <p:cNvSpPr>
            <a:spLocks/>
          </p:cNvSpPr>
          <p:nvPr/>
        </p:nvSpPr>
        <p:spPr>
          <a:xfrm>
            <a:off x="2958415" y="1334493"/>
            <a:ext cx="238615" cy="238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Dot 2">
            <a:extLst>
              <a:ext uri="{FF2B5EF4-FFF2-40B4-BE49-F238E27FC236}">
                <a16:creationId xmlns:a16="http://schemas.microsoft.com/office/drawing/2014/main" id="{228C3293-CE1B-406C-A621-37512EC7F37B}"/>
              </a:ext>
            </a:extLst>
          </p:cNvPr>
          <p:cNvSpPr>
            <a:spLocks/>
          </p:cNvSpPr>
          <p:nvPr/>
        </p:nvSpPr>
        <p:spPr>
          <a:xfrm>
            <a:off x="788252" y="4911303"/>
            <a:ext cx="312040" cy="3120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t 3">
            <a:extLst>
              <a:ext uri="{FF2B5EF4-FFF2-40B4-BE49-F238E27FC236}">
                <a16:creationId xmlns:a16="http://schemas.microsoft.com/office/drawing/2014/main" id="{C98E5CE7-FCE7-4DAF-B2C5-B778FA67153D}"/>
              </a:ext>
            </a:extLst>
          </p:cNvPr>
          <p:cNvSpPr>
            <a:spLocks/>
          </p:cNvSpPr>
          <p:nvPr/>
        </p:nvSpPr>
        <p:spPr>
          <a:xfrm>
            <a:off x="1346074" y="1077079"/>
            <a:ext cx="4930059" cy="4930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65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65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6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6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6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6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1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65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65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6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6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6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6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33333E-6 L 0.14648 1.01459 " pathEditMode="relative" rAng="0" ptsTypes="AA">
                                          <p:cBhvr>
                                            <p:cTn id="32" dur="65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8" y="5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1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6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6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xit" presetSubtype="1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6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6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4.375E-6 -3.33333E-6 L -0.1737 -1.04097 " pathEditMode="relative" rAng="0" ptsTypes="AA">
                                          <p:cBhvr>
                                            <p:cTn id="42" dur="6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5" y="-5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6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6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4.16667E-7 2.96296E-6 L 4.16667E-7 0.77361 " pathEditMode="relative" rAng="0" ptsTypes="AA">
                                          <p:cBhvr>
                                            <p:cTn id="51" dur="2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6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6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1.45833E-6 -2.22222E-6 L -1.45833E-6 1.05903 " pathEditMode="relative" rAng="0" ptsTypes="AA">
                                          <p:cBhvr>
                                            <p:cTn id="59" dur="650" spd="-100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3.75E-6 1.85185E-6 L 3.75E-6 1.05903 " pathEditMode="relative" rAng="0" ptsTypes="AA">
                                          <p:cBhvr>
                                            <p:cTn id="63" dur="650" spd="-100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accel="16000" decel="65333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5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0" presetClass="path" presetSubtype="0" accel="50000" decel="5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-0.0043 -0.00301 L -0.0043 -0.00278 C -0.00417 -0.00116 -0.00364 0.00116 -0.0039 0.00301 C -0.00403 0.00486 -0.00495 0.00579 -0.00547 0.00718 L -0.00703 0.01134 C -0.00742 0.01227 -0.00781 0.01273 -0.0082 0.01366 C -0.00846 0.01412 -0.00859 0.01505 -0.00898 0.01551 C -0.00963 0.01667 -0.01133 0.01829 -0.01133 0.01852 C -0.01341 0.02384 -0.01068 0.01736 -0.01328 0.02199 C -0.01354 0.02246 -0.0138 0.02338 -0.01406 0.02384 C -0.01445 0.02477 -0.01484 0.02523 -0.01523 0.02616 C -0.01614 0.02801 -0.01588 0.02871 -0.01719 0.03033 C -0.01745 0.03056 -0.01797 0.03079 -0.01836 0.03079 C -0.01862 0.03172 -0.01875 0.03241 -0.01914 0.0331 C -0.01953 0.0338 -0.01992 0.03426 -0.02031 0.03496 C -0.02057 0.03565 -0.02057 0.03658 -0.0207 0.03727 C -0.02096 0.0382 -0.02122 0.03912 -0.02148 0.04005 C -0.02109 0.04746 -0.0207 0.0507 -0.02148 0.05857 C -0.02148 0.05949 -0.022 0.05996 -0.02226 0.06088 C -0.02383 0.06644 -0.02122 0.05903 -0.02344 0.06505 C -0.02487 0.07246 -0.02252 0.06111 -0.02461 0.06922 C -0.02487 0.07037 -0.02513 0.07199 -0.02539 0.07338 L -0.02578 0.07523 L -0.02656 0.0794 C -0.02995 0.08565 -0.02565 0.07824 -0.0289 0.0831 C -0.0319 0.0875 -0.02825 0.0831 -0.03125 0.08634 C -0.03151 0.08727 -0.03177 0.08773 -0.03203 0.08866 C -0.03268 0.09144 -0.03281 0.09329 -0.0332 0.09607 C -0.03333 0.09931 -0.03333 0.10232 -0.03359 0.10533 C -0.03372 0.1081 -0.03437 0.10926 -0.03476 0.11227 C -0.03515 0.11644 -0.03476 0.11459 -0.03594 0.11783 L -0.03672 0.12199 C -0.03685 0.12246 -0.03698 0.12315 -0.03711 0.12384 C -0.03724 0.12593 -0.03763 0.13009 -0.03828 0.13172 L -0.03906 0.13357 C -0.03932 0.13496 -0.03971 0.13634 -0.03984 0.13773 C -0.03997 0.13935 -0.0401 0.14236 -0.04062 0.14422 C -0.04075 0.14491 -0.04114 0.1456 -0.0414 0.14607 C -0.0418 0.14884 -0.04219 0.1507 -0.04258 0.15394 C -0.04284 0.15695 -0.0431 0.16181 -0.04414 0.16412 L -0.04492 0.16644 L -0.04518 0.16922 " pathEditMode="relative" rAng="0" ptsTypes="AAAAAAAAAAAAAAAAAAAAAAAAAAAAAAAAAAAAAAAAAA">
                                          <p:cBhvr>
                                            <p:cTn id="67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1" y="8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75E-6 1.85185E-6 L 3.75E-6 0.00023 C -0.00118 0.00301 -0.00183 0.00671 -0.00261 0.01088 C -0.00365 0.01574 -0.00456 0.01805 -0.00495 0.025 C -0.00599 0.03773 -0.00521 0.03287 -0.00703 0.04051 C -0.00795 0.05185 -0.0073 0.04722 -0.00834 0.05486 C -0.00834 0.05949 -0.0086 0.06389 -0.0086 0.06805 C -0.00925 0.11204 -0.00651 0.10185 -0.01003 0.11342 C -0.01055 0.11458 -0.01068 0.11597 -0.01094 0.11805 C -0.01133 0.12083 -0.01172 0.12778 -0.01172 0.12801 C -0.01172 0.12916 -0.01224 0.14884 -0.01289 0.15046 L -0.01394 0.15416 C -0.01407 0.15625 -0.01407 0.15787 -0.01459 0.15949 C -0.01472 0.15995 -0.01537 0.15995 -0.01589 0.16065 C -0.01602 0.1618 -0.01641 0.16273 -0.01667 0.16389 C -0.01797 0.17361 -0.01836 0.17153 -0.01862 0.1794 C -0.01875 0.18079 -0.01875 0.18379 -0.01875 0.18588 C -0.01927 0.18958 -0.01967 0.1956 -0.01967 0.19653 C -0.01993 0.20694 -0.01993 0.21782 -0.02006 0.22893 C -0.02032 0.23541 -0.02136 0.2368 -0.02175 0.24305 L -0.02305 0.25879 C -0.02305 0.25995 -0.02331 0.26157 -0.02331 0.26273 C -0.02396 0.26643 -0.02461 0.26944 -0.02474 0.27315 C -0.02539 0.28009 -0.02526 0.27708 -0.02605 0.2831 C -0.02605 0.28518 -0.02631 0.28657 -0.02631 0.28819 C -0.02748 0.30116 -0.02644 0.28541 -0.02748 0.29838 L -0.02748 0.30926 " pathEditMode="relative" rAng="0" ptsTypes="AAAAAAAAAAAAAAAAAAAAAAAAAAA">
                                          <p:cBhvr>
                                            <p:cTn id="69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80" y="1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fill="hold" grpId="3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2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decel="10000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63" presetClass="path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5E-6 4.81481E-6 L 0.3 -0.06829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-34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2.96296E-6 L -0.17721 0.52893 " pathEditMode="relative" rAng="0" ptsTypes="AA">
                                          <p:cBhvr>
                                            <p:cTn id="8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867" y="264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1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31000" y="13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63" presetClass="path" presetSubtype="0" decel="10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3.95833E-6 1.11111E-6 L 0.25808 -0.09144 " pathEditMode="relative" rAng="0" ptsTypes="AA">
                                          <p:cBhvr>
                                            <p:cTn id="95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04" y="-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decel="100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500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fill="hold" grpId="3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9" dur="500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accel="100000" autoRev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1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6000" y="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de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5.55112E-17 4.81481E-6 L 0.02422 0.13194 " pathEditMode="relative" rAng="0" ptsTypes="AA">
                                          <p:cBhvr>
                                            <p:cTn id="105" dur="100" spd="-100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11" y="6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fill="hold" grpId="3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2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2" presetClass="exit" presetSubtype="2" accel="100000" fill="hold" grpId="4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3" dur="25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5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7" dur="25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5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2" presetClass="exit" presetSubtype="2" ac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1" dur="25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5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2" presetClass="exit" presetSubtype="2" ac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5" dur="25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5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37" grpId="0" animBg="1"/>
          <p:bldP spid="37" grpId="1" animBg="1"/>
          <p:bldP spid="33" grpId="0" animBg="1"/>
          <p:bldP spid="33" grpId="1" animBg="1"/>
          <p:bldP spid="33" grpId="2" animBg="1"/>
          <p:bldP spid="32" grpId="0" animBg="1"/>
          <p:bldP spid="32" grpId="1" animBg="1"/>
          <p:bldP spid="62" grpId="0" animBg="1"/>
          <p:bldP spid="62" grpId="1" animBg="1"/>
          <p:bldP spid="71" grpId="0" animBg="1"/>
          <p:bldP spid="71" grpId="1" animBg="1"/>
          <p:bldP spid="71" grpId="2" animBg="1"/>
          <p:bldP spid="71" grpId="3" animBg="1"/>
          <p:bldP spid="71" grpId="4" animBg="1"/>
          <p:bldP spid="82" grpId="0" animBg="1"/>
          <p:bldP spid="82" grpId="1" animBg="1"/>
          <p:bldP spid="59" grpId="0" animBg="1"/>
          <p:bldP spid="22" grpId="0" animBg="1"/>
          <p:bldP spid="22" grpId="1" animBg="1"/>
          <p:bldP spid="22" grpId="2" animBg="1"/>
          <p:bldP spid="96" grpId="0" animBg="1"/>
          <p:bldP spid="96" grpId="1" animBg="1"/>
          <p:bldP spid="96" grpId="2" animBg="1"/>
          <p:bldP spid="96" grpId="3" animBg="1"/>
          <p:bldP spid="52" grpId="0" animBg="1"/>
          <p:bldP spid="52" grpId="1" animBg="1"/>
          <p:bldP spid="52" grpId="2" animBg="1"/>
          <p:bldP spid="52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65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65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6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6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6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6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1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65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65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6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6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6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6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33333E-6 L 0.14648 1.01459 " pathEditMode="relative" rAng="0" ptsTypes="AA">
                                          <p:cBhvr>
                                            <p:cTn id="32" dur="65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8" y="5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1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6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6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xit" presetSubtype="1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6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6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6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4.375E-6 -3.33333E-6 L -0.1737 -1.04097 " pathEditMode="relative" rAng="0" ptsTypes="AA">
                                          <p:cBhvr>
                                            <p:cTn id="42" dur="6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5" y="-5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6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6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4.16667E-7 2.96296E-6 L 4.16667E-7 0.77361 " pathEditMode="relative" rAng="0" ptsTypes="AA">
                                          <p:cBhvr>
                                            <p:cTn id="51" dur="2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6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6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1.45833E-6 -2.22222E-6 L -1.45833E-6 1.05903 " pathEditMode="relative" rAng="0" ptsTypes="AA">
                                          <p:cBhvr>
                                            <p:cTn id="59" dur="650" spd="-100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3.75E-6 1.85185E-6 L 3.75E-6 1.05903 " pathEditMode="relative" rAng="0" ptsTypes="AA">
                                          <p:cBhvr>
                                            <p:cTn id="63" dur="650" spd="-100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accel="16000" decel="65333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5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0" presetClass="path" presetSubtype="0" accel="50000" decel="5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-0.0043 -0.00301 L -0.0043 -0.00278 C -0.00417 -0.00116 -0.00364 0.00116 -0.0039 0.00301 C -0.00403 0.00486 -0.00495 0.00579 -0.00547 0.00718 L -0.00703 0.01134 C -0.00742 0.01227 -0.00781 0.01273 -0.0082 0.01366 C -0.00846 0.01412 -0.00859 0.01505 -0.00898 0.01551 C -0.00963 0.01667 -0.01133 0.01829 -0.01133 0.01852 C -0.01341 0.02384 -0.01068 0.01736 -0.01328 0.02199 C -0.01354 0.02246 -0.0138 0.02338 -0.01406 0.02384 C -0.01445 0.02477 -0.01484 0.02523 -0.01523 0.02616 C -0.01614 0.02801 -0.01588 0.02871 -0.01719 0.03033 C -0.01745 0.03056 -0.01797 0.03079 -0.01836 0.03079 C -0.01862 0.03172 -0.01875 0.03241 -0.01914 0.0331 C -0.01953 0.0338 -0.01992 0.03426 -0.02031 0.03496 C -0.02057 0.03565 -0.02057 0.03658 -0.0207 0.03727 C -0.02096 0.0382 -0.02122 0.03912 -0.02148 0.04005 C -0.02109 0.04746 -0.0207 0.0507 -0.02148 0.05857 C -0.02148 0.05949 -0.022 0.05996 -0.02226 0.06088 C -0.02383 0.06644 -0.02122 0.05903 -0.02344 0.06505 C -0.02487 0.07246 -0.02252 0.06111 -0.02461 0.06922 C -0.02487 0.07037 -0.02513 0.07199 -0.02539 0.07338 L -0.02578 0.07523 L -0.02656 0.0794 C -0.02995 0.08565 -0.02565 0.07824 -0.0289 0.0831 C -0.0319 0.0875 -0.02825 0.0831 -0.03125 0.08634 C -0.03151 0.08727 -0.03177 0.08773 -0.03203 0.08866 C -0.03268 0.09144 -0.03281 0.09329 -0.0332 0.09607 C -0.03333 0.09931 -0.03333 0.10232 -0.03359 0.10533 C -0.03372 0.1081 -0.03437 0.10926 -0.03476 0.11227 C -0.03515 0.11644 -0.03476 0.11459 -0.03594 0.11783 L -0.03672 0.12199 C -0.03685 0.12246 -0.03698 0.12315 -0.03711 0.12384 C -0.03724 0.12593 -0.03763 0.13009 -0.03828 0.13172 L -0.03906 0.13357 C -0.03932 0.13496 -0.03971 0.13634 -0.03984 0.13773 C -0.03997 0.13935 -0.0401 0.14236 -0.04062 0.14422 C -0.04075 0.14491 -0.04114 0.1456 -0.0414 0.14607 C -0.0418 0.14884 -0.04219 0.1507 -0.04258 0.15394 C -0.04284 0.15695 -0.0431 0.16181 -0.04414 0.16412 L -0.04492 0.16644 L -0.04518 0.16922 " pathEditMode="relative" rAng="0" ptsTypes="AAAAAAAAAAAAAAAAAAAAAAAAAAAAAAAAAAAAAAAAAA">
                                          <p:cBhvr>
                                            <p:cTn id="67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1" y="8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75E-6 1.85185E-6 L 3.75E-6 0.00023 C -0.00118 0.00301 -0.00183 0.00671 -0.00261 0.01088 C -0.00365 0.01574 -0.00456 0.01805 -0.00495 0.025 C -0.00599 0.03773 -0.00521 0.03287 -0.00703 0.04051 C -0.00795 0.05185 -0.0073 0.04722 -0.00834 0.05486 C -0.00834 0.05949 -0.0086 0.06389 -0.0086 0.06805 C -0.00925 0.11204 -0.00651 0.10185 -0.01003 0.11342 C -0.01055 0.11458 -0.01068 0.11597 -0.01094 0.11805 C -0.01133 0.12083 -0.01172 0.12778 -0.01172 0.12801 C -0.01172 0.12916 -0.01224 0.14884 -0.01289 0.15046 L -0.01394 0.15416 C -0.01407 0.15625 -0.01407 0.15787 -0.01459 0.15949 C -0.01472 0.15995 -0.01537 0.15995 -0.01589 0.16065 C -0.01602 0.1618 -0.01641 0.16273 -0.01667 0.16389 C -0.01797 0.17361 -0.01836 0.17153 -0.01862 0.1794 C -0.01875 0.18079 -0.01875 0.18379 -0.01875 0.18588 C -0.01927 0.18958 -0.01967 0.1956 -0.01967 0.19653 C -0.01993 0.20694 -0.01993 0.21782 -0.02006 0.22893 C -0.02032 0.23541 -0.02136 0.2368 -0.02175 0.24305 L -0.02305 0.25879 C -0.02305 0.25995 -0.02331 0.26157 -0.02331 0.26273 C -0.02396 0.26643 -0.02461 0.26944 -0.02474 0.27315 C -0.02539 0.28009 -0.02526 0.27708 -0.02605 0.2831 C -0.02605 0.28518 -0.02631 0.28657 -0.02631 0.28819 C -0.02748 0.30116 -0.02644 0.28541 -0.02748 0.29838 L -0.02748 0.30926 " pathEditMode="relative" rAng="0" ptsTypes="AAAAAAAAAAAAAAAAAAAAAAAAAAA">
                                          <p:cBhvr>
                                            <p:cTn id="69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80" y="1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fill="hold" grpId="3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2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decel="10000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63" presetClass="path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5E-6 4.81481E-6 L 0.3 -0.06829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-34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2.96296E-6 L -0.17721 0.52893 " pathEditMode="relative" rAng="0" ptsTypes="AA">
                                          <p:cBhvr>
                                            <p:cTn id="8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867" y="264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1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31000" y="13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63" presetClass="path" presetSubtype="0" decel="10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3.95833E-6 1.11111E-6 L 0.25808 -0.09144 " pathEditMode="relative" rAng="0" ptsTypes="AA">
                                          <p:cBhvr>
                                            <p:cTn id="95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04" y="-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decel="100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500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fill="hold" grpId="3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500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accel="100000" autoRev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1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6000" y="6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de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5.55112E-17 4.81481E-6 L 0.02422 0.13194 " pathEditMode="relative" rAng="0" ptsTypes="AA">
                                          <p:cBhvr>
                                            <p:cTn id="105" dur="100" spd="-100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11" y="6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fill="hold" grpId="3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2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5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2" presetClass="exit" presetSubtype="2" accel="100000" fill="hold" grpId="4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3" dur="25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5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7" dur="25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5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2" presetClass="exit" presetSubtype="2" ac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1" dur="25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5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2" presetClass="exit" presetSubtype="2" ac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5" dur="25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5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37" grpId="0" animBg="1"/>
          <p:bldP spid="37" grpId="1" animBg="1"/>
          <p:bldP spid="33" grpId="0" animBg="1"/>
          <p:bldP spid="33" grpId="1" animBg="1"/>
          <p:bldP spid="33" grpId="2" animBg="1"/>
          <p:bldP spid="32" grpId="0" animBg="1"/>
          <p:bldP spid="32" grpId="1" animBg="1"/>
          <p:bldP spid="62" grpId="0" animBg="1"/>
          <p:bldP spid="62" grpId="1" animBg="1"/>
          <p:bldP spid="71" grpId="0" animBg="1"/>
          <p:bldP spid="71" grpId="1" animBg="1"/>
          <p:bldP spid="71" grpId="2" animBg="1"/>
          <p:bldP spid="71" grpId="3" animBg="1"/>
          <p:bldP spid="71" grpId="4" animBg="1"/>
          <p:bldP spid="82" grpId="0" animBg="1"/>
          <p:bldP spid="82" grpId="1" animBg="1"/>
          <p:bldP spid="59" grpId="0" animBg="1"/>
          <p:bldP spid="22" grpId="0" animBg="1"/>
          <p:bldP spid="22" grpId="1" animBg="1"/>
          <p:bldP spid="22" grpId="2" animBg="1"/>
          <p:bldP spid="96" grpId="0" animBg="1"/>
          <p:bldP spid="96" grpId="1" animBg="1"/>
          <p:bldP spid="96" grpId="2" animBg="1"/>
          <p:bldP spid="96" grpId="3" animBg="1"/>
          <p:bldP spid="52" grpId="0" animBg="1"/>
          <p:bldP spid="52" grpId="1" animBg="1"/>
          <p:bldP spid="52" grpId="2" animBg="1"/>
          <p:bldP spid="52" grpId="3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ange">
            <a:extLst>
              <a:ext uri="{FF2B5EF4-FFF2-40B4-BE49-F238E27FC236}">
                <a16:creationId xmlns:a16="http://schemas.microsoft.com/office/drawing/2014/main" id="{AA3E10A1-876E-4FF0-8C93-50A2EA8FA62A}"/>
              </a:ext>
            </a:extLst>
          </p:cNvPr>
          <p:cNvSpPr/>
          <p:nvPr/>
        </p:nvSpPr>
        <p:spPr>
          <a:xfrm>
            <a:off x="5913549" y="367019"/>
            <a:ext cx="5445125" cy="5916466"/>
          </a:xfrm>
          <a:prstGeom prst="rect">
            <a:avLst/>
          </a:prstGeom>
          <a:solidFill>
            <a:srgbClr val="F69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Windows">
            <a:extLst>
              <a:ext uri="{FF2B5EF4-FFF2-40B4-BE49-F238E27FC236}">
                <a16:creationId xmlns:a16="http://schemas.microsoft.com/office/drawing/2014/main" id="{6800C6E1-C3C7-4ED4-8FFF-EE99E7FC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07" r="-4907"/>
          <a:stretch/>
        </p:blipFill>
        <p:spPr>
          <a:xfrm>
            <a:off x="-6096000" y="-5159"/>
            <a:ext cx="24384000" cy="68683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grpSp>
        <p:nvGrpSpPr>
          <p:cNvPr id="53" name="Arm (pivot)">
            <a:extLst>
              <a:ext uri="{FF2B5EF4-FFF2-40B4-BE49-F238E27FC236}">
                <a16:creationId xmlns:a16="http://schemas.microsoft.com/office/drawing/2014/main" id="{4E778702-3EE1-4CE4-9EB2-D6A76FF2A03D}"/>
              </a:ext>
            </a:extLst>
          </p:cNvPr>
          <p:cNvGrpSpPr/>
          <p:nvPr/>
        </p:nvGrpSpPr>
        <p:grpSpPr>
          <a:xfrm>
            <a:off x="5576408" y="4626520"/>
            <a:ext cx="5275146" cy="6902396"/>
            <a:chOff x="1878015" y="2965450"/>
            <a:chExt cx="6892923" cy="9019218"/>
          </a:xfrm>
          <a:solidFill>
            <a:srgbClr val="461119"/>
          </a:solidFill>
        </p:grpSpPr>
        <p:sp>
          <p:nvSpPr>
            <p:cNvPr id="54" name="Ice Cube 2">
              <a:extLst>
                <a:ext uri="{FF2B5EF4-FFF2-40B4-BE49-F238E27FC236}">
                  <a16:creationId xmlns:a16="http://schemas.microsoft.com/office/drawing/2014/main" id="{DE1C31C4-F768-40A5-B803-79B49301C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2052" y="3146425"/>
              <a:ext cx="622300" cy="630238"/>
            </a:xfrm>
            <a:custGeom>
              <a:avLst/>
              <a:gdLst>
                <a:gd name="T0" fmla="*/ 189 w 616"/>
                <a:gd name="T1" fmla="*/ 0 h 625"/>
                <a:gd name="T2" fmla="*/ 120 w 616"/>
                <a:gd name="T3" fmla="*/ 37 h 625"/>
                <a:gd name="T4" fmla="*/ 8 w 616"/>
                <a:gd name="T5" fmla="*/ 529 h 625"/>
                <a:gd name="T6" fmla="*/ 256 w 616"/>
                <a:gd name="T7" fmla="*/ 625 h 625"/>
                <a:gd name="T8" fmla="*/ 544 w 616"/>
                <a:gd name="T9" fmla="*/ 293 h 625"/>
                <a:gd name="T10" fmla="*/ 564 w 616"/>
                <a:gd name="T11" fmla="*/ 121 h 625"/>
                <a:gd name="T12" fmla="*/ 456 w 616"/>
                <a:gd name="T13" fmla="*/ 47 h 625"/>
                <a:gd name="T14" fmla="*/ 432 w 616"/>
                <a:gd name="T15" fmla="*/ 49 h 625"/>
                <a:gd name="T16" fmla="*/ 391 w 616"/>
                <a:gd name="T17" fmla="*/ 54 h 625"/>
                <a:gd name="T18" fmla="*/ 260 w 616"/>
                <a:gd name="T19" fmla="*/ 13 h 625"/>
                <a:gd name="T20" fmla="*/ 189 w 616"/>
                <a:gd name="T21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6" h="625">
                  <a:moveTo>
                    <a:pt x="189" y="0"/>
                  </a:moveTo>
                  <a:cubicBezTo>
                    <a:pt x="129" y="0"/>
                    <a:pt x="120" y="37"/>
                    <a:pt x="120" y="37"/>
                  </a:cubicBezTo>
                  <a:cubicBezTo>
                    <a:pt x="120" y="37"/>
                    <a:pt x="0" y="497"/>
                    <a:pt x="8" y="529"/>
                  </a:cubicBezTo>
                  <a:cubicBezTo>
                    <a:pt x="16" y="561"/>
                    <a:pt x="256" y="625"/>
                    <a:pt x="256" y="625"/>
                  </a:cubicBezTo>
                  <a:cubicBezTo>
                    <a:pt x="544" y="293"/>
                    <a:pt x="544" y="293"/>
                    <a:pt x="544" y="293"/>
                  </a:cubicBezTo>
                  <a:cubicBezTo>
                    <a:pt x="544" y="293"/>
                    <a:pt x="616" y="169"/>
                    <a:pt x="564" y="121"/>
                  </a:cubicBezTo>
                  <a:cubicBezTo>
                    <a:pt x="519" y="79"/>
                    <a:pt x="504" y="47"/>
                    <a:pt x="456" y="47"/>
                  </a:cubicBezTo>
                  <a:cubicBezTo>
                    <a:pt x="449" y="47"/>
                    <a:pt x="441" y="47"/>
                    <a:pt x="432" y="49"/>
                  </a:cubicBezTo>
                  <a:cubicBezTo>
                    <a:pt x="413" y="52"/>
                    <a:pt x="401" y="54"/>
                    <a:pt x="391" y="54"/>
                  </a:cubicBezTo>
                  <a:cubicBezTo>
                    <a:pt x="364" y="54"/>
                    <a:pt x="350" y="42"/>
                    <a:pt x="260" y="13"/>
                  </a:cubicBezTo>
                  <a:cubicBezTo>
                    <a:pt x="230" y="3"/>
                    <a:pt x="207" y="0"/>
                    <a:pt x="189" y="0"/>
                  </a:cubicBezTo>
                </a:path>
              </a:pathLst>
            </a:custGeom>
            <a:solidFill>
              <a:srgbClr val="461135">
                <a:alpha val="5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Ice Cube 1">
              <a:extLst>
                <a:ext uri="{FF2B5EF4-FFF2-40B4-BE49-F238E27FC236}">
                  <a16:creationId xmlns:a16="http://schemas.microsoft.com/office/drawing/2014/main" id="{7210DFA2-BE3B-4768-8A02-77063FCC7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2154" y="3067050"/>
              <a:ext cx="623888" cy="542925"/>
            </a:xfrm>
            <a:custGeom>
              <a:avLst/>
              <a:gdLst>
                <a:gd name="T0" fmla="*/ 169 w 616"/>
                <a:gd name="T1" fmla="*/ 0 h 538"/>
                <a:gd name="T2" fmla="*/ 132 w 616"/>
                <a:gd name="T3" fmla="*/ 3 h 538"/>
                <a:gd name="T4" fmla="*/ 12 w 616"/>
                <a:gd name="T5" fmla="*/ 327 h 538"/>
                <a:gd name="T6" fmla="*/ 348 w 616"/>
                <a:gd name="T7" fmla="*/ 535 h 538"/>
                <a:gd name="T8" fmla="*/ 378 w 616"/>
                <a:gd name="T9" fmla="*/ 538 h 538"/>
                <a:gd name="T10" fmla="*/ 612 w 616"/>
                <a:gd name="T11" fmla="*/ 299 h 538"/>
                <a:gd name="T12" fmla="*/ 592 w 616"/>
                <a:gd name="T13" fmla="*/ 15 h 538"/>
                <a:gd name="T14" fmla="*/ 536 w 616"/>
                <a:gd name="T15" fmla="*/ 3 h 538"/>
                <a:gd name="T16" fmla="*/ 360 w 616"/>
                <a:gd name="T17" fmla="*/ 19 h 538"/>
                <a:gd name="T18" fmla="*/ 351 w 616"/>
                <a:gd name="T19" fmla="*/ 19 h 538"/>
                <a:gd name="T20" fmla="*/ 267 w 616"/>
                <a:gd name="T21" fmla="*/ 10 h 538"/>
                <a:gd name="T22" fmla="*/ 169 w 616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6" h="538">
                  <a:moveTo>
                    <a:pt x="169" y="0"/>
                  </a:moveTo>
                  <a:cubicBezTo>
                    <a:pt x="156" y="0"/>
                    <a:pt x="143" y="1"/>
                    <a:pt x="132" y="3"/>
                  </a:cubicBezTo>
                  <a:cubicBezTo>
                    <a:pt x="60" y="15"/>
                    <a:pt x="13" y="313"/>
                    <a:pt x="12" y="327"/>
                  </a:cubicBezTo>
                  <a:cubicBezTo>
                    <a:pt x="0" y="447"/>
                    <a:pt x="268" y="519"/>
                    <a:pt x="348" y="535"/>
                  </a:cubicBezTo>
                  <a:cubicBezTo>
                    <a:pt x="357" y="537"/>
                    <a:pt x="367" y="538"/>
                    <a:pt x="378" y="538"/>
                  </a:cubicBezTo>
                  <a:cubicBezTo>
                    <a:pt x="466" y="538"/>
                    <a:pt x="608" y="477"/>
                    <a:pt x="612" y="299"/>
                  </a:cubicBezTo>
                  <a:cubicBezTo>
                    <a:pt x="616" y="99"/>
                    <a:pt x="612" y="43"/>
                    <a:pt x="592" y="15"/>
                  </a:cubicBezTo>
                  <a:cubicBezTo>
                    <a:pt x="585" y="6"/>
                    <a:pt x="564" y="3"/>
                    <a:pt x="536" y="3"/>
                  </a:cubicBezTo>
                  <a:cubicBezTo>
                    <a:pt x="477" y="3"/>
                    <a:pt x="392" y="16"/>
                    <a:pt x="360" y="19"/>
                  </a:cubicBezTo>
                  <a:cubicBezTo>
                    <a:pt x="357" y="19"/>
                    <a:pt x="354" y="19"/>
                    <a:pt x="351" y="19"/>
                  </a:cubicBezTo>
                  <a:cubicBezTo>
                    <a:pt x="329" y="19"/>
                    <a:pt x="300" y="15"/>
                    <a:pt x="267" y="10"/>
                  </a:cubicBezTo>
                  <a:cubicBezTo>
                    <a:pt x="235" y="5"/>
                    <a:pt x="200" y="0"/>
                    <a:pt x="169" y="0"/>
                  </a:cubicBezTo>
                </a:path>
              </a:pathLst>
            </a:custGeom>
            <a:solidFill>
              <a:srgbClr val="461135">
                <a:alpha val="5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Scotch">
              <a:extLst>
                <a:ext uri="{FF2B5EF4-FFF2-40B4-BE49-F238E27FC236}">
                  <a16:creationId xmlns:a16="http://schemas.microsoft.com/office/drawing/2014/main" id="{B51CAF65-8C1C-45D9-91F2-48582ADC8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684" y="3106738"/>
              <a:ext cx="1263650" cy="1387475"/>
            </a:xfrm>
            <a:custGeom>
              <a:avLst/>
              <a:gdLst>
                <a:gd name="T0" fmla="*/ 1248 w 1248"/>
                <a:gd name="T1" fmla="*/ 0 h 1376"/>
                <a:gd name="T2" fmla="*/ 704 w 1248"/>
                <a:gd name="T3" fmla="*/ 60 h 1376"/>
                <a:gd name="T4" fmla="*/ 0 w 1248"/>
                <a:gd name="T5" fmla="*/ 0 h 1376"/>
                <a:gd name="T6" fmla="*/ 0 w 1248"/>
                <a:gd name="T7" fmla="*/ 324 h 1376"/>
                <a:gd name="T8" fmla="*/ 728 w 1248"/>
                <a:gd name="T9" fmla="*/ 1376 h 1376"/>
                <a:gd name="T10" fmla="*/ 1156 w 1248"/>
                <a:gd name="T11" fmla="*/ 1300 h 1376"/>
                <a:gd name="T12" fmla="*/ 1248 w 1248"/>
                <a:gd name="T13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8" h="1376">
                  <a:moveTo>
                    <a:pt x="1248" y="0"/>
                  </a:moveTo>
                  <a:cubicBezTo>
                    <a:pt x="1248" y="0"/>
                    <a:pt x="1139" y="60"/>
                    <a:pt x="704" y="60"/>
                  </a:cubicBezTo>
                  <a:cubicBezTo>
                    <a:pt x="328" y="60"/>
                    <a:pt x="0" y="0"/>
                    <a:pt x="0" y="0"/>
                  </a:cubicBezTo>
                  <a:cubicBezTo>
                    <a:pt x="24" y="124"/>
                    <a:pt x="0" y="324"/>
                    <a:pt x="0" y="324"/>
                  </a:cubicBezTo>
                  <a:cubicBezTo>
                    <a:pt x="728" y="1376"/>
                    <a:pt x="728" y="1376"/>
                    <a:pt x="728" y="1376"/>
                  </a:cubicBezTo>
                  <a:cubicBezTo>
                    <a:pt x="1156" y="1300"/>
                    <a:pt x="1156" y="1300"/>
                    <a:pt x="1156" y="1300"/>
                  </a:cubicBezTo>
                  <a:cubicBezTo>
                    <a:pt x="1248" y="0"/>
                    <a:pt x="1248" y="0"/>
                    <a:pt x="1248" y="0"/>
                  </a:cubicBezTo>
                </a:path>
              </a:pathLst>
            </a:custGeom>
            <a:solidFill>
              <a:srgbClr val="461135">
                <a:alpha val="5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Arm">
              <a:extLst>
                <a:ext uri="{FF2B5EF4-FFF2-40B4-BE49-F238E27FC236}">
                  <a16:creationId xmlns:a16="http://schemas.microsoft.com/office/drawing/2014/main" id="{80753595-C10D-43BD-8CD1-CA39DB6D1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9463" y="2965450"/>
              <a:ext cx="2911475" cy="3892550"/>
            </a:xfrm>
            <a:custGeom>
              <a:avLst/>
              <a:gdLst>
                <a:gd name="T0" fmla="*/ 2871 w 2878"/>
                <a:gd name="T1" fmla="*/ 402 h 3860"/>
                <a:gd name="T2" fmla="*/ 2827 w 2878"/>
                <a:gd name="T3" fmla="*/ 341 h 3860"/>
                <a:gd name="T4" fmla="*/ 2792 w 2878"/>
                <a:gd name="T5" fmla="*/ 320 h 3860"/>
                <a:gd name="T6" fmla="*/ 2799 w 2878"/>
                <a:gd name="T7" fmla="*/ 111 h 3860"/>
                <a:gd name="T8" fmla="*/ 2796 w 2878"/>
                <a:gd name="T9" fmla="*/ 96 h 3860"/>
                <a:gd name="T10" fmla="*/ 2151 w 2878"/>
                <a:gd name="T11" fmla="*/ 0 h 3860"/>
                <a:gd name="T12" fmla="*/ 1488 w 2878"/>
                <a:gd name="T13" fmla="*/ 98 h 3860"/>
                <a:gd name="T14" fmla="*/ 1508 w 2878"/>
                <a:gd name="T15" fmla="*/ 340 h 3860"/>
                <a:gd name="T16" fmla="*/ 1377 w 2878"/>
                <a:gd name="T17" fmla="*/ 485 h 3860"/>
                <a:gd name="T18" fmla="*/ 1125 w 2878"/>
                <a:gd name="T19" fmla="*/ 770 h 3860"/>
                <a:gd name="T20" fmla="*/ 1061 w 2878"/>
                <a:gd name="T21" fmla="*/ 936 h 3860"/>
                <a:gd name="T22" fmla="*/ 745 w 2878"/>
                <a:gd name="T23" fmla="*/ 1747 h 3860"/>
                <a:gd name="T24" fmla="*/ 1140 w 2878"/>
                <a:gd name="T25" fmla="*/ 3540 h 3860"/>
                <a:gd name="T26" fmla="*/ 1377 w 2878"/>
                <a:gd name="T27" fmla="*/ 2262 h 3860"/>
                <a:gd name="T28" fmla="*/ 1458 w 2878"/>
                <a:gd name="T29" fmla="*/ 2069 h 3860"/>
                <a:gd name="T30" fmla="*/ 1581 w 2878"/>
                <a:gd name="T31" fmla="*/ 1881 h 3860"/>
                <a:gd name="T32" fmla="*/ 1944 w 2878"/>
                <a:gd name="T33" fmla="*/ 1824 h 3860"/>
                <a:gd name="T34" fmla="*/ 2316 w 2878"/>
                <a:gd name="T35" fmla="*/ 1696 h 3860"/>
                <a:gd name="T36" fmla="*/ 2408 w 2878"/>
                <a:gd name="T37" fmla="*/ 1526 h 3860"/>
                <a:gd name="T38" fmla="*/ 2720 w 2878"/>
                <a:gd name="T39" fmla="*/ 1282 h 3860"/>
                <a:gd name="T40" fmla="*/ 2763 w 2878"/>
                <a:gd name="T41" fmla="*/ 1048 h 3860"/>
                <a:gd name="T42" fmla="*/ 2788 w 2878"/>
                <a:gd name="T43" fmla="*/ 580 h 3860"/>
                <a:gd name="T44" fmla="*/ 1360 w 2878"/>
                <a:gd name="T45" fmla="*/ 2370 h 3860"/>
                <a:gd name="T46" fmla="*/ 1364 w 2878"/>
                <a:gd name="T47" fmla="*/ 2345 h 3860"/>
                <a:gd name="T48" fmla="*/ 2151 w 2878"/>
                <a:gd name="T49" fmla="*/ 54 h 3860"/>
                <a:gd name="T50" fmla="*/ 2744 w 2878"/>
                <a:gd name="T51" fmla="*/ 114 h 3860"/>
                <a:gd name="T52" fmla="*/ 2220 w 2878"/>
                <a:gd name="T53" fmla="*/ 192 h 3860"/>
                <a:gd name="T54" fmla="*/ 1541 w 2878"/>
                <a:gd name="T55" fmla="*/ 114 h 3860"/>
                <a:gd name="T56" fmla="*/ 2512 w 2878"/>
                <a:gd name="T57" fmla="*/ 1461 h 3860"/>
                <a:gd name="T58" fmla="*/ 2467 w 2878"/>
                <a:gd name="T59" fmla="*/ 1405 h 3860"/>
                <a:gd name="T60" fmla="*/ 2538 w 2878"/>
                <a:gd name="T61" fmla="*/ 1389 h 3860"/>
                <a:gd name="T62" fmla="*/ 2643 w 2878"/>
                <a:gd name="T63" fmla="*/ 1417 h 3860"/>
                <a:gd name="T64" fmla="*/ 2597 w 2878"/>
                <a:gd name="T65" fmla="*/ 1384 h 3860"/>
                <a:gd name="T66" fmla="*/ 2655 w 2878"/>
                <a:gd name="T67" fmla="*/ 1361 h 3860"/>
                <a:gd name="T68" fmla="*/ 2680 w 2878"/>
                <a:gd name="T69" fmla="*/ 348 h 3860"/>
                <a:gd name="T70" fmla="*/ 1564 w 2878"/>
                <a:gd name="T71" fmla="*/ 345 h 3860"/>
                <a:gd name="T72" fmla="*/ 2220 w 2878"/>
                <a:gd name="T73" fmla="*/ 208 h 3860"/>
                <a:gd name="T74" fmla="*/ 2721 w 2878"/>
                <a:gd name="T75" fmla="*/ 344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8" h="3860">
                  <a:moveTo>
                    <a:pt x="2876" y="468"/>
                  </a:moveTo>
                  <a:cubicBezTo>
                    <a:pt x="2875" y="431"/>
                    <a:pt x="2873" y="439"/>
                    <a:pt x="2871" y="402"/>
                  </a:cubicBezTo>
                  <a:cubicBezTo>
                    <a:pt x="2870" y="386"/>
                    <a:pt x="2870" y="379"/>
                    <a:pt x="2868" y="364"/>
                  </a:cubicBezTo>
                  <a:cubicBezTo>
                    <a:pt x="2864" y="333"/>
                    <a:pt x="2828" y="340"/>
                    <a:pt x="2827" y="341"/>
                  </a:cubicBezTo>
                  <a:cubicBezTo>
                    <a:pt x="2818" y="344"/>
                    <a:pt x="2805" y="345"/>
                    <a:pt x="2791" y="345"/>
                  </a:cubicBezTo>
                  <a:cubicBezTo>
                    <a:pt x="2791" y="336"/>
                    <a:pt x="2791" y="328"/>
                    <a:pt x="2792" y="320"/>
                  </a:cubicBezTo>
                  <a:cubicBezTo>
                    <a:pt x="2799" y="186"/>
                    <a:pt x="2800" y="135"/>
                    <a:pt x="2799" y="114"/>
                  </a:cubicBezTo>
                  <a:cubicBezTo>
                    <a:pt x="2799" y="112"/>
                    <a:pt x="2799" y="111"/>
                    <a:pt x="2799" y="111"/>
                  </a:cubicBezTo>
                  <a:cubicBezTo>
                    <a:pt x="2799" y="111"/>
                    <a:pt x="2799" y="111"/>
                    <a:pt x="2799" y="111"/>
                  </a:cubicBezTo>
                  <a:cubicBezTo>
                    <a:pt x="2798" y="101"/>
                    <a:pt x="2797" y="99"/>
                    <a:pt x="2796" y="96"/>
                  </a:cubicBezTo>
                  <a:cubicBezTo>
                    <a:pt x="2786" y="73"/>
                    <a:pt x="2769" y="49"/>
                    <a:pt x="2682" y="31"/>
                  </a:cubicBezTo>
                  <a:cubicBezTo>
                    <a:pt x="2584" y="11"/>
                    <a:pt x="2405" y="0"/>
                    <a:pt x="2151" y="0"/>
                  </a:cubicBezTo>
                  <a:cubicBezTo>
                    <a:pt x="1896" y="0"/>
                    <a:pt x="1715" y="11"/>
                    <a:pt x="1611" y="31"/>
                  </a:cubicBezTo>
                  <a:cubicBezTo>
                    <a:pt x="1536" y="46"/>
                    <a:pt x="1500" y="65"/>
                    <a:pt x="1488" y="98"/>
                  </a:cubicBezTo>
                  <a:cubicBezTo>
                    <a:pt x="1485" y="105"/>
                    <a:pt x="1483" y="113"/>
                    <a:pt x="1506" y="322"/>
                  </a:cubicBezTo>
                  <a:cubicBezTo>
                    <a:pt x="1507" y="328"/>
                    <a:pt x="1508" y="334"/>
                    <a:pt x="1508" y="340"/>
                  </a:cubicBezTo>
                  <a:cubicBezTo>
                    <a:pt x="1500" y="340"/>
                    <a:pt x="1492" y="339"/>
                    <a:pt x="1484" y="338"/>
                  </a:cubicBezTo>
                  <a:cubicBezTo>
                    <a:pt x="1421" y="333"/>
                    <a:pt x="1400" y="427"/>
                    <a:pt x="1377" y="485"/>
                  </a:cubicBezTo>
                  <a:cubicBezTo>
                    <a:pt x="1344" y="572"/>
                    <a:pt x="1328" y="664"/>
                    <a:pt x="1236" y="704"/>
                  </a:cubicBezTo>
                  <a:cubicBezTo>
                    <a:pt x="1201" y="720"/>
                    <a:pt x="1142" y="755"/>
                    <a:pt x="1125" y="770"/>
                  </a:cubicBezTo>
                  <a:cubicBezTo>
                    <a:pt x="1106" y="786"/>
                    <a:pt x="1102" y="815"/>
                    <a:pt x="1093" y="837"/>
                  </a:cubicBezTo>
                  <a:cubicBezTo>
                    <a:pt x="1079" y="870"/>
                    <a:pt x="1069" y="900"/>
                    <a:pt x="1061" y="936"/>
                  </a:cubicBezTo>
                  <a:cubicBezTo>
                    <a:pt x="1042" y="1013"/>
                    <a:pt x="783" y="1694"/>
                    <a:pt x="747" y="1753"/>
                  </a:cubicBezTo>
                  <a:cubicBezTo>
                    <a:pt x="747" y="1751"/>
                    <a:pt x="746" y="1749"/>
                    <a:pt x="745" y="1747"/>
                  </a:cubicBezTo>
                  <a:cubicBezTo>
                    <a:pt x="0" y="3860"/>
                    <a:pt x="0" y="3860"/>
                    <a:pt x="0" y="3860"/>
                  </a:cubicBezTo>
                  <a:cubicBezTo>
                    <a:pt x="1140" y="3540"/>
                    <a:pt x="1140" y="3540"/>
                    <a:pt x="1140" y="3540"/>
                  </a:cubicBezTo>
                  <a:cubicBezTo>
                    <a:pt x="1140" y="3540"/>
                    <a:pt x="1338" y="2509"/>
                    <a:pt x="1341" y="2491"/>
                  </a:cubicBezTo>
                  <a:cubicBezTo>
                    <a:pt x="1353" y="2414"/>
                    <a:pt x="1365" y="2338"/>
                    <a:pt x="1377" y="2262"/>
                  </a:cubicBezTo>
                  <a:cubicBezTo>
                    <a:pt x="1383" y="2221"/>
                    <a:pt x="1382" y="2173"/>
                    <a:pt x="1397" y="2134"/>
                  </a:cubicBezTo>
                  <a:cubicBezTo>
                    <a:pt x="1409" y="2102"/>
                    <a:pt x="1433" y="2090"/>
                    <a:pt x="1458" y="2069"/>
                  </a:cubicBezTo>
                  <a:cubicBezTo>
                    <a:pt x="1488" y="2044"/>
                    <a:pt x="1508" y="2013"/>
                    <a:pt x="1527" y="1979"/>
                  </a:cubicBezTo>
                  <a:cubicBezTo>
                    <a:pt x="1543" y="1952"/>
                    <a:pt x="1556" y="1901"/>
                    <a:pt x="1581" y="1881"/>
                  </a:cubicBezTo>
                  <a:cubicBezTo>
                    <a:pt x="1602" y="1865"/>
                    <a:pt x="1652" y="1872"/>
                    <a:pt x="1678" y="1868"/>
                  </a:cubicBezTo>
                  <a:cubicBezTo>
                    <a:pt x="1753" y="1855"/>
                    <a:pt x="1917" y="1826"/>
                    <a:pt x="1944" y="1824"/>
                  </a:cubicBezTo>
                  <a:cubicBezTo>
                    <a:pt x="1987" y="1821"/>
                    <a:pt x="2041" y="1805"/>
                    <a:pt x="2184" y="1820"/>
                  </a:cubicBezTo>
                  <a:cubicBezTo>
                    <a:pt x="2228" y="1825"/>
                    <a:pt x="2288" y="1773"/>
                    <a:pt x="2316" y="1696"/>
                  </a:cubicBezTo>
                  <a:cubicBezTo>
                    <a:pt x="2316" y="1696"/>
                    <a:pt x="2383" y="1630"/>
                    <a:pt x="2400" y="1588"/>
                  </a:cubicBezTo>
                  <a:cubicBezTo>
                    <a:pt x="2412" y="1558"/>
                    <a:pt x="2411" y="1545"/>
                    <a:pt x="2408" y="1526"/>
                  </a:cubicBezTo>
                  <a:cubicBezTo>
                    <a:pt x="2590" y="1513"/>
                    <a:pt x="2650" y="1484"/>
                    <a:pt x="2682" y="1455"/>
                  </a:cubicBezTo>
                  <a:cubicBezTo>
                    <a:pt x="2690" y="1448"/>
                    <a:pt x="2702" y="1437"/>
                    <a:pt x="2720" y="1282"/>
                  </a:cubicBezTo>
                  <a:cubicBezTo>
                    <a:pt x="2741" y="1249"/>
                    <a:pt x="2757" y="1214"/>
                    <a:pt x="2755" y="1187"/>
                  </a:cubicBezTo>
                  <a:cubicBezTo>
                    <a:pt x="2753" y="1136"/>
                    <a:pt x="2747" y="1099"/>
                    <a:pt x="2763" y="1048"/>
                  </a:cubicBezTo>
                  <a:cubicBezTo>
                    <a:pt x="2792" y="952"/>
                    <a:pt x="2807" y="865"/>
                    <a:pt x="2802" y="765"/>
                  </a:cubicBezTo>
                  <a:cubicBezTo>
                    <a:pt x="2796" y="668"/>
                    <a:pt x="2788" y="580"/>
                    <a:pt x="2788" y="580"/>
                  </a:cubicBezTo>
                  <a:cubicBezTo>
                    <a:pt x="2788" y="580"/>
                    <a:pt x="2878" y="517"/>
                    <a:pt x="2876" y="468"/>
                  </a:cubicBezTo>
                  <a:close/>
                  <a:moveTo>
                    <a:pt x="1360" y="2370"/>
                  </a:moveTo>
                  <a:cubicBezTo>
                    <a:pt x="1360" y="2370"/>
                    <a:pt x="1360" y="2370"/>
                    <a:pt x="1360" y="2370"/>
                  </a:cubicBezTo>
                  <a:cubicBezTo>
                    <a:pt x="1358" y="2359"/>
                    <a:pt x="1359" y="2350"/>
                    <a:pt x="1364" y="2345"/>
                  </a:cubicBezTo>
                  <a:lnTo>
                    <a:pt x="1360" y="2370"/>
                  </a:lnTo>
                  <a:close/>
                  <a:moveTo>
                    <a:pt x="2151" y="54"/>
                  </a:moveTo>
                  <a:cubicBezTo>
                    <a:pt x="2401" y="54"/>
                    <a:pt x="2576" y="64"/>
                    <a:pt x="2671" y="84"/>
                  </a:cubicBezTo>
                  <a:cubicBezTo>
                    <a:pt x="2727" y="96"/>
                    <a:pt x="2740" y="107"/>
                    <a:pt x="2744" y="114"/>
                  </a:cubicBezTo>
                  <a:cubicBezTo>
                    <a:pt x="2744" y="120"/>
                    <a:pt x="2743" y="129"/>
                    <a:pt x="2742" y="140"/>
                  </a:cubicBezTo>
                  <a:cubicBezTo>
                    <a:pt x="2696" y="156"/>
                    <a:pt x="2554" y="192"/>
                    <a:pt x="2220" y="192"/>
                  </a:cubicBezTo>
                  <a:cubicBezTo>
                    <a:pt x="1907" y="192"/>
                    <a:pt x="1625" y="150"/>
                    <a:pt x="1542" y="136"/>
                  </a:cubicBezTo>
                  <a:cubicBezTo>
                    <a:pt x="1541" y="126"/>
                    <a:pt x="1541" y="118"/>
                    <a:pt x="1541" y="114"/>
                  </a:cubicBezTo>
                  <a:cubicBezTo>
                    <a:pt x="1552" y="97"/>
                    <a:pt x="1633" y="54"/>
                    <a:pt x="2151" y="54"/>
                  </a:cubicBezTo>
                  <a:close/>
                  <a:moveTo>
                    <a:pt x="2512" y="1461"/>
                  </a:moveTo>
                  <a:cubicBezTo>
                    <a:pt x="2483" y="1465"/>
                    <a:pt x="2447" y="1469"/>
                    <a:pt x="2404" y="1472"/>
                  </a:cubicBezTo>
                  <a:cubicBezTo>
                    <a:pt x="2410" y="1440"/>
                    <a:pt x="2434" y="1413"/>
                    <a:pt x="2467" y="1405"/>
                  </a:cubicBezTo>
                  <a:cubicBezTo>
                    <a:pt x="2486" y="1401"/>
                    <a:pt x="2504" y="1396"/>
                    <a:pt x="2520" y="1392"/>
                  </a:cubicBezTo>
                  <a:cubicBezTo>
                    <a:pt x="2526" y="1391"/>
                    <a:pt x="2532" y="1390"/>
                    <a:pt x="2538" y="1389"/>
                  </a:cubicBezTo>
                  <a:cubicBezTo>
                    <a:pt x="2530" y="1415"/>
                    <a:pt x="2521" y="1439"/>
                    <a:pt x="2512" y="1461"/>
                  </a:cubicBezTo>
                  <a:close/>
                  <a:moveTo>
                    <a:pt x="2643" y="1417"/>
                  </a:moveTo>
                  <a:cubicBezTo>
                    <a:pt x="2631" y="1427"/>
                    <a:pt x="2612" y="1438"/>
                    <a:pt x="2575" y="1448"/>
                  </a:cubicBezTo>
                  <a:cubicBezTo>
                    <a:pt x="2583" y="1428"/>
                    <a:pt x="2590" y="1407"/>
                    <a:pt x="2597" y="1384"/>
                  </a:cubicBezTo>
                  <a:cubicBezTo>
                    <a:pt x="2618" y="1382"/>
                    <a:pt x="2638" y="1377"/>
                    <a:pt x="2652" y="1364"/>
                  </a:cubicBezTo>
                  <a:cubicBezTo>
                    <a:pt x="2653" y="1363"/>
                    <a:pt x="2654" y="1362"/>
                    <a:pt x="2655" y="1361"/>
                  </a:cubicBezTo>
                  <a:cubicBezTo>
                    <a:pt x="2650" y="1391"/>
                    <a:pt x="2646" y="1409"/>
                    <a:pt x="2643" y="1417"/>
                  </a:cubicBezTo>
                  <a:close/>
                  <a:moveTo>
                    <a:pt x="2680" y="348"/>
                  </a:moveTo>
                  <a:cubicBezTo>
                    <a:pt x="2553" y="370"/>
                    <a:pt x="2399" y="412"/>
                    <a:pt x="2308" y="416"/>
                  </a:cubicBezTo>
                  <a:cubicBezTo>
                    <a:pt x="2066" y="426"/>
                    <a:pt x="1920" y="378"/>
                    <a:pt x="1564" y="345"/>
                  </a:cubicBezTo>
                  <a:cubicBezTo>
                    <a:pt x="1554" y="261"/>
                    <a:pt x="1547" y="193"/>
                    <a:pt x="1543" y="153"/>
                  </a:cubicBezTo>
                  <a:cubicBezTo>
                    <a:pt x="1631" y="167"/>
                    <a:pt x="1911" y="208"/>
                    <a:pt x="2220" y="208"/>
                  </a:cubicBezTo>
                  <a:cubicBezTo>
                    <a:pt x="2542" y="208"/>
                    <a:pt x="2686" y="175"/>
                    <a:pt x="2740" y="158"/>
                  </a:cubicBezTo>
                  <a:cubicBezTo>
                    <a:pt x="2736" y="200"/>
                    <a:pt x="2730" y="265"/>
                    <a:pt x="2721" y="344"/>
                  </a:cubicBezTo>
                  <a:cubicBezTo>
                    <a:pt x="2708" y="345"/>
                    <a:pt x="2694" y="346"/>
                    <a:pt x="2680" y="348"/>
                  </a:cubicBezTo>
                  <a:close/>
                </a:path>
              </a:pathLst>
            </a:custGeom>
            <a:solidFill>
              <a:srgbClr val="46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null">
              <a:extLst>
                <a:ext uri="{FF2B5EF4-FFF2-40B4-BE49-F238E27FC236}">
                  <a16:creationId xmlns:a16="http://schemas.microsoft.com/office/drawing/2014/main" id="{4586EE8B-8AA8-45CA-A6B3-7D5AB1044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8015" y="8092118"/>
              <a:ext cx="2911475" cy="3892550"/>
            </a:xfrm>
            <a:custGeom>
              <a:avLst/>
              <a:gdLst>
                <a:gd name="T0" fmla="*/ 2871 w 2878"/>
                <a:gd name="T1" fmla="*/ 402 h 3860"/>
                <a:gd name="T2" fmla="*/ 2827 w 2878"/>
                <a:gd name="T3" fmla="*/ 341 h 3860"/>
                <a:gd name="T4" fmla="*/ 2792 w 2878"/>
                <a:gd name="T5" fmla="*/ 320 h 3860"/>
                <a:gd name="T6" fmla="*/ 2799 w 2878"/>
                <a:gd name="T7" fmla="*/ 111 h 3860"/>
                <a:gd name="T8" fmla="*/ 2796 w 2878"/>
                <a:gd name="T9" fmla="*/ 96 h 3860"/>
                <a:gd name="T10" fmla="*/ 2151 w 2878"/>
                <a:gd name="T11" fmla="*/ 0 h 3860"/>
                <a:gd name="T12" fmla="*/ 1488 w 2878"/>
                <a:gd name="T13" fmla="*/ 98 h 3860"/>
                <a:gd name="T14" fmla="*/ 1508 w 2878"/>
                <a:gd name="T15" fmla="*/ 340 h 3860"/>
                <a:gd name="T16" fmla="*/ 1377 w 2878"/>
                <a:gd name="T17" fmla="*/ 485 h 3860"/>
                <a:gd name="T18" fmla="*/ 1125 w 2878"/>
                <a:gd name="T19" fmla="*/ 770 h 3860"/>
                <a:gd name="T20" fmla="*/ 1061 w 2878"/>
                <a:gd name="T21" fmla="*/ 936 h 3860"/>
                <a:gd name="T22" fmla="*/ 745 w 2878"/>
                <a:gd name="T23" fmla="*/ 1747 h 3860"/>
                <a:gd name="T24" fmla="*/ 1140 w 2878"/>
                <a:gd name="T25" fmla="*/ 3540 h 3860"/>
                <a:gd name="T26" fmla="*/ 1377 w 2878"/>
                <a:gd name="T27" fmla="*/ 2262 h 3860"/>
                <a:gd name="T28" fmla="*/ 1458 w 2878"/>
                <a:gd name="T29" fmla="*/ 2069 h 3860"/>
                <a:gd name="T30" fmla="*/ 1581 w 2878"/>
                <a:gd name="T31" fmla="*/ 1881 h 3860"/>
                <a:gd name="T32" fmla="*/ 1944 w 2878"/>
                <a:gd name="T33" fmla="*/ 1824 h 3860"/>
                <a:gd name="T34" fmla="*/ 2316 w 2878"/>
                <a:gd name="T35" fmla="*/ 1696 h 3860"/>
                <a:gd name="T36" fmla="*/ 2408 w 2878"/>
                <a:gd name="T37" fmla="*/ 1526 h 3860"/>
                <a:gd name="T38" fmla="*/ 2720 w 2878"/>
                <a:gd name="T39" fmla="*/ 1282 h 3860"/>
                <a:gd name="T40" fmla="*/ 2763 w 2878"/>
                <a:gd name="T41" fmla="*/ 1048 h 3860"/>
                <a:gd name="T42" fmla="*/ 2788 w 2878"/>
                <a:gd name="T43" fmla="*/ 580 h 3860"/>
                <a:gd name="T44" fmla="*/ 1360 w 2878"/>
                <a:gd name="T45" fmla="*/ 2370 h 3860"/>
                <a:gd name="T46" fmla="*/ 1364 w 2878"/>
                <a:gd name="T47" fmla="*/ 2345 h 3860"/>
                <a:gd name="T48" fmla="*/ 2151 w 2878"/>
                <a:gd name="T49" fmla="*/ 54 h 3860"/>
                <a:gd name="T50" fmla="*/ 2744 w 2878"/>
                <a:gd name="T51" fmla="*/ 114 h 3860"/>
                <a:gd name="T52" fmla="*/ 2220 w 2878"/>
                <a:gd name="T53" fmla="*/ 192 h 3860"/>
                <a:gd name="T54" fmla="*/ 1541 w 2878"/>
                <a:gd name="T55" fmla="*/ 114 h 3860"/>
                <a:gd name="T56" fmla="*/ 2512 w 2878"/>
                <a:gd name="T57" fmla="*/ 1461 h 3860"/>
                <a:gd name="T58" fmla="*/ 2467 w 2878"/>
                <a:gd name="T59" fmla="*/ 1405 h 3860"/>
                <a:gd name="T60" fmla="*/ 2538 w 2878"/>
                <a:gd name="T61" fmla="*/ 1389 h 3860"/>
                <a:gd name="T62" fmla="*/ 2643 w 2878"/>
                <a:gd name="T63" fmla="*/ 1417 h 3860"/>
                <a:gd name="T64" fmla="*/ 2597 w 2878"/>
                <a:gd name="T65" fmla="*/ 1384 h 3860"/>
                <a:gd name="T66" fmla="*/ 2655 w 2878"/>
                <a:gd name="T67" fmla="*/ 1361 h 3860"/>
                <a:gd name="T68" fmla="*/ 2680 w 2878"/>
                <a:gd name="T69" fmla="*/ 348 h 3860"/>
                <a:gd name="T70" fmla="*/ 1564 w 2878"/>
                <a:gd name="T71" fmla="*/ 345 h 3860"/>
                <a:gd name="T72" fmla="*/ 2220 w 2878"/>
                <a:gd name="T73" fmla="*/ 208 h 3860"/>
                <a:gd name="T74" fmla="*/ 2721 w 2878"/>
                <a:gd name="T75" fmla="*/ 344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8" h="3860">
                  <a:moveTo>
                    <a:pt x="2876" y="468"/>
                  </a:moveTo>
                  <a:cubicBezTo>
                    <a:pt x="2875" y="431"/>
                    <a:pt x="2873" y="439"/>
                    <a:pt x="2871" y="402"/>
                  </a:cubicBezTo>
                  <a:cubicBezTo>
                    <a:pt x="2870" y="386"/>
                    <a:pt x="2870" y="379"/>
                    <a:pt x="2868" y="364"/>
                  </a:cubicBezTo>
                  <a:cubicBezTo>
                    <a:pt x="2864" y="333"/>
                    <a:pt x="2828" y="340"/>
                    <a:pt x="2827" y="341"/>
                  </a:cubicBezTo>
                  <a:cubicBezTo>
                    <a:pt x="2818" y="344"/>
                    <a:pt x="2805" y="345"/>
                    <a:pt x="2791" y="345"/>
                  </a:cubicBezTo>
                  <a:cubicBezTo>
                    <a:pt x="2791" y="336"/>
                    <a:pt x="2791" y="328"/>
                    <a:pt x="2792" y="320"/>
                  </a:cubicBezTo>
                  <a:cubicBezTo>
                    <a:pt x="2799" y="186"/>
                    <a:pt x="2800" y="135"/>
                    <a:pt x="2799" y="114"/>
                  </a:cubicBezTo>
                  <a:cubicBezTo>
                    <a:pt x="2799" y="112"/>
                    <a:pt x="2799" y="111"/>
                    <a:pt x="2799" y="111"/>
                  </a:cubicBezTo>
                  <a:cubicBezTo>
                    <a:pt x="2799" y="111"/>
                    <a:pt x="2799" y="111"/>
                    <a:pt x="2799" y="111"/>
                  </a:cubicBezTo>
                  <a:cubicBezTo>
                    <a:pt x="2798" y="101"/>
                    <a:pt x="2797" y="99"/>
                    <a:pt x="2796" y="96"/>
                  </a:cubicBezTo>
                  <a:cubicBezTo>
                    <a:pt x="2786" y="73"/>
                    <a:pt x="2769" y="49"/>
                    <a:pt x="2682" y="31"/>
                  </a:cubicBezTo>
                  <a:cubicBezTo>
                    <a:pt x="2584" y="11"/>
                    <a:pt x="2405" y="0"/>
                    <a:pt x="2151" y="0"/>
                  </a:cubicBezTo>
                  <a:cubicBezTo>
                    <a:pt x="1896" y="0"/>
                    <a:pt x="1715" y="11"/>
                    <a:pt x="1611" y="31"/>
                  </a:cubicBezTo>
                  <a:cubicBezTo>
                    <a:pt x="1536" y="46"/>
                    <a:pt x="1500" y="65"/>
                    <a:pt x="1488" y="98"/>
                  </a:cubicBezTo>
                  <a:cubicBezTo>
                    <a:pt x="1485" y="105"/>
                    <a:pt x="1483" y="113"/>
                    <a:pt x="1506" y="322"/>
                  </a:cubicBezTo>
                  <a:cubicBezTo>
                    <a:pt x="1507" y="328"/>
                    <a:pt x="1508" y="334"/>
                    <a:pt x="1508" y="340"/>
                  </a:cubicBezTo>
                  <a:cubicBezTo>
                    <a:pt x="1500" y="340"/>
                    <a:pt x="1492" y="339"/>
                    <a:pt x="1484" y="338"/>
                  </a:cubicBezTo>
                  <a:cubicBezTo>
                    <a:pt x="1421" y="333"/>
                    <a:pt x="1400" y="427"/>
                    <a:pt x="1377" y="485"/>
                  </a:cubicBezTo>
                  <a:cubicBezTo>
                    <a:pt x="1344" y="572"/>
                    <a:pt x="1328" y="664"/>
                    <a:pt x="1236" y="704"/>
                  </a:cubicBezTo>
                  <a:cubicBezTo>
                    <a:pt x="1201" y="720"/>
                    <a:pt x="1142" y="755"/>
                    <a:pt x="1125" y="770"/>
                  </a:cubicBezTo>
                  <a:cubicBezTo>
                    <a:pt x="1106" y="786"/>
                    <a:pt x="1102" y="815"/>
                    <a:pt x="1093" y="837"/>
                  </a:cubicBezTo>
                  <a:cubicBezTo>
                    <a:pt x="1079" y="870"/>
                    <a:pt x="1069" y="900"/>
                    <a:pt x="1061" y="936"/>
                  </a:cubicBezTo>
                  <a:cubicBezTo>
                    <a:pt x="1042" y="1013"/>
                    <a:pt x="783" y="1694"/>
                    <a:pt x="747" y="1753"/>
                  </a:cubicBezTo>
                  <a:cubicBezTo>
                    <a:pt x="747" y="1751"/>
                    <a:pt x="746" y="1749"/>
                    <a:pt x="745" y="1747"/>
                  </a:cubicBezTo>
                  <a:cubicBezTo>
                    <a:pt x="0" y="3860"/>
                    <a:pt x="0" y="3860"/>
                    <a:pt x="0" y="3860"/>
                  </a:cubicBezTo>
                  <a:cubicBezTo>
                    <a:pt x="1140" y="3540"/>
                    <a:pt x="1140" y="3540"/>
                    <a:pt x="1140" y="3540"/>
                  </a:cubicBezTo>
                  <a:cubicBezTo>
                    <a:pt x="1140" y="3540"/>
                    <a:pt x="1338" y="2509"/>
                    <a:pt x="1341" y="2491"/>
                  </a:cubicBezTo>
                  <a:cubicBezTo>
                    <a:pt x="1353" y="2414"/>
                    <a:pt x="1365" y="2338"/>
                    <a:pt x="1377" y="2262"/>
                  </a:cubicBezTo>
                  <a:cubicBezTo>
                    <a:pt x="1383" y="2221"/>
                    <a:pt x="1382" y="2173"/>
                    <a:pt x="1397" y="2134"/>
                  </a:cubicBezTo>
                  <a:cubicBezTo>
                    <a:pt x="1409" y="2102"/>
                    <a:pt x="1433" y="2090"/>
                    <a:pt x="1458" y="2069"/>
                  </a:cubicBezTo>
                  <a:cubicBezTo>
                    <a:pt x="1488" y="2044"/>
                    <a:pt x="1508" y="2013"/>
                    <a:pt x="1527" y="1979"/>
                  </a:cubicBezTo>
                  <a:cubicBezTo>
                    <a:pt x="1543" y="1952"/>
                    <a:pt x="1556" y="1901"/>
                    <a:pt x="1581" y="1881"/>
                  </a:cubicBezTo>
                  <a:cubicBezTo>
                    <a:pt x="1602" y="1865"/>
                    <a:pt x="1652" y="1872"/>
                    <a:pt x="1678" y="1868"/>
                  </a:cubicBezTo>
                  <a:cubicBezTo>
                    <a:pt x="1753" y="1855"/>
                    <a:pt x="1917" y="1826"/>
                    <a:pt x="1944" y="1824"/>
                  </a:cubicBezTo>
                  <a:cubicBezTo>
                    <a:pt x="1987" y="1821"/>
                    <a:pt x="2041" y="1805"/>
                    <a:pt x="2184" y="1820"/>
                  </a:cubicBezTo>
                  <a:cubicBezTo>
                    <a:pt x="2228" y="1825"/>
                    <a:pt x="2288" y="1773"/>
                    <a:pt x="2316" y="1696"/>
                  </a:cubicBezTo>
                  <a:cubicBezTo>
                    <a:pt x="2316" y="1696"/>
                    <a:pt x="2383" y="1630"/>
                    <a:pt x="2400" y="1588"/>
                  </a:cubicBezTo>
                  <a:cubicBezTo>
                    <a:pt x="2412" y="1558"/>
                    <a:pt x="2411" y="1545"/>
                    <a:pt x="2408" y="1526"/>
                  </a:cubicBezTo>
                  <a:cubicBezTo>
                    <a:pt x="2590" y="1513"/>
                    <a:pt x="2650" y="1484"/>
                    <a:pt x="2682" y="1455"/>
                  </a:cubicBezTo>
                  <a:cubicBezTo>
                    <a:pt x="2690" y="1448"/>
                    <a:pt x="2702" y="1437"/>
                    <a:pt x="2720" y="1282"/>
                  </a:cubicBezTo>
                  <a:cubicBezTo>
                    <a:pt x="2741" y="1249"/>
                    <a:pt x="2757" y="1214"/>
                    <a:pt x="2755" y="1187"/>
                  </a:cubicBezTo>
                  <a:cubicBezTo>
                    <a:pt x="2753" y="1136"/>
                    <a:pt x="2747" y="1099"/>
                    <a:pt x="2763" y="1048"/>
                  </a:cubicBezTo>
                  <a:cubicBezTo>
                    <a:pt x="2792" y="952"/>
                    <a:pt x="2807" y="865"/>
                    <a:pt x="2802" y="765"/>
                  </a:cubicBezTo>
                  <a:cubicBezTo>
                    <a:pt x="2796" y="668"/>
                    <a:pt x="2788" y="580"/>
                    <a:pt x="2788" y="580"/>
                  </a:cubicBezTo>
                  <a:cubicBezTo>
                    <a:pt x="2788" y="580"/>
                    <a:pt x="2878" y="517"/>
                    <a:pt x="2876" y="468"/>
                  </a:cubicBezTo>
                  <a:close/>
                  <a:moveTo>
                    <a:pt x="1360" y="2370"/>
                  </a:moveTo>
                  <a:cubicBezTo>
                    <a:pt x="1360" y="2370"/>
                    <a:pt x="1360" y="2370"/>
                    <a:pt x="1360" y="2370"/>
                  </a:cubicBezTo>
                  <a:cubicBezTo>
                    <a:pt x="1358" y="2359"/>
                    <a:pt x="1359" y="2350"/>
                    <a:pt x="1364" y="2345"/>
                  </a:cubicBezTo>
                  <a:lnTo>
                    <a:pt x="1360" y="2370"/>
                  </a:lnTo>
                  <a:close/>
                  <a:moveTo>
                    <a:pt x="2151" y="54"/>
                  </a:moveTo>
                  <a:cubicBezTo>
                    <a:pt x="2401" y="54"/>
                    <a:pt x="2576" y="64"/>
                    <a:pt x="2671" y="84"/>
                  </a:cubicBezTo>
                  <a:cubicBezTo>
                    <a:pt x="2727" y="96"/>
                    <a:pt x="2740" y="107"/>
                    <a:pt x="2744" y="114"/>
                  </a:cubicBezTo>
                  <a:cubicBezTo>
                    <a:pt x="2744" y="120"/>
                    <a:pt x="2743" y="129"/>
                    <a:pt x="2742" y="140"/>
                  </a:cubicBezTo>
                  <a:cubicBezTo>
                    <a:pt x="2696" y="156"/>
                    <a:pt x="2554" y="192"/>
                    <a:pt x="2220" y="192"/>
                  </a:cubicBezTo>
                  <a:cubicBezTo>
                    <a:pt x="1907" y="192"/>
                    <a:pt x="1625" y="150"/>
                    <a:pt x="1542" y="136"/>
                  </a:cubicBezTo>
                  <a:cubicBezTo>
                    <a:pt x="1541" y="126"/>
                    <a:pt x="1541" y="118"/>
                    <a:pt x="1541" y="114"/>
                  </a:cubicBezTo>
                  <a:cubicBezTo>
                    <a:pt x="1552" y="97"/>
                    <a:pt x="1633" y="54"/>
                    <a:pt x="2151" y="54"/>
                  </a:cubicBezTo>
                  <a:close/>
                  <a:moveTo>
                    <a:pt x="2512" y="1461"/>
                  </a:moveTo>
                  <a:cubicBezTo>
                    <a:pt x="2483" y="1465"/>
                    <a:pt x="2447" y="1469"/>
                    <a:pt x="2404" y="1472"/>
                  </a:cubicBezTo>
                  <a:cubicBezTo>
                    <a:pt x="2410" y="1440"/>
                    <a:pt x="2434" y="1413"/>
                    <a:pt x="2467" y="1405"/>
                  </a:cubicBezTo>
                  <a:cubicBezTo>
                    <a:pt x="2486" y="1401"/>
                    <a:pt x="2504" y="1396"/>
                    <a:pt x="2520" y="1392"/>
                  </a:cubicBezTo>
                  <a:cubicBezTo>
                    <a:pt x="2526" y="1391"/>
                    <a:pt x="2532" y="1390"/>
                    <a:pt x="2538" y="1389"/>
                  </a:cubicBezTo>
                  <a:cubicBezTo>
                    <a:pt x="2530" y="1415"/>
                    <a:pt x="2521" y="1439"/>
                    <a:pt x="2512" y="1461"/>
                  </a:cubicBezTo>
                  <a:close/>
                  <a:moveTo>
                    <a:pt x="2643" y="1417"/>
                  </a:moveTo>
                  <a:cubicBezTo>
                    <a:pt x="2631" y="1427"/>
                    <a:pt x="2612" y="1438"/>
                    <a:pt x="2575" y="1448"/>
                  </a:cubicBezTo>
                  <a:cubicBezTo>
                    <a:pt x="2583" y="1428"/>
                    <a:pt x="2590" y="1407"/>
                    <a:pt x="2597" y="1384"/>
                  </a:cubicBezTo>
                  <a:cubicBezTo>
                    <a:pt x="2618" y="1382"/>
                    <a:pt x="2638" y="1377"/>
                    <a:pt x="2652" y="1364"/>
                  </a:cubicBezTo>
                  <a:cubicBezTo>
                    <a:pt x="2653" y="1363"/>
                    <a:pt x="2654" y="1362"/>
                    <a:pt x="2655" y="1361"/>
                  </a:cubicBezTo>
                  <a:cubicBezTo>
                    <a:pt x="2650" y="1391"/>
                    <a:pt x="2646" y="1409"/>
                    <a:pt x="2643" y="1417"/>
                  </a:cubicBezTo>
                  <a:close/>
                  <a:moveTo>
                    <a:pt x="2680" y="348"/>
                  </a:moveTo>
                  <a:cubicBezTo>
                    <a:pt x="2553" y="370"/>
                    <a:pt x="2399" y="412"/>
                    <a:pt x="2308" y="416"/>
                  </a:cubicBezTo>
                  <a:cubicBezTo>
                    <a:pt x="2066" y="426"/>
                    <a:pt x="1920" y="378"/>
                    <a:pt x="1564" y="345"/>
                  </a:cubicBezTo>
                  <a:cubicBezTo>
                    <a:pt x="1554" y="261"/>
                    <a:pt x="1547" y="193"/>
                    <a:pt x="1543" y="153"/>
                  </a:cubicBezTo>
                  <a:cubicBezTo>
                    <a:pt x="1631" y="167"/>
                    <a:pt x="1911" y="208"/>
                    <a:pt x="2220" y="208"/>
                  </a:cubicBezTo>
                  <a:cubicBezTo>
                    <a:pt x="2542" y="208"/>
                    <a:pt x="2686" y="175"/>
                    <a:pt x="2740" y="158"/>
                  </a:cubicBezTo>
                  <a:cubicBezTo>
                    <a:pt x="2736" y="200"/>
                    <a:pt x="2730" y="265"/>
                    <a:pt x="2721" y="344"/>
                  </a:cubicBezTo>
                  <a:cubicBezTo>
                    <a:pt x="2708" y="345"/>
                    <a:pt x="2694" y="346"/>
                    <a:pt x="2680" y="348"/>
                  </a:cubicBezTo>
                  <a:close/>
                </a:path>
              </a:pathLst>
            </a:custGeom>
            <a:solidFill>
              <a:srgbClr val="461135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Splash (pivot)">
            <a:extLst>
              <a:ext uri="{FF2B5EF4-FFF2-40B4-BE49-F238E27FC236}">
                <a16:creationId xmlns:a16="http://schemas.microsoft.com/office/drawing/2014/main" id="{F8B72D4D-D124-443E-BE69-525B163F0899}"/>
              </a:ext>
            </a:extLst>
          </p:cNvPr>
          <p:cNvGrpSpPr/>
          <p:nvPr/>
        </p:nvGrpSpPr>
        <p:grpSpPr>
          <a:xfrm>
            <a:off x="9422152" y="3419299"/>
            <a:ext cx="1213784" cy="1223400"/>
            <a:chOff x="9880724" y="3993565"/>
            <a:chExt cx="755211" cy="1582097"/>
          </a:xfrm>
        </p:grpSpPr>
        <p:sp>
          <p:nvSpPr>
            <p:cNvPr id="68" name="Splash">
              <a:extLst>
                <a:ext uri="{FF2B5EF4-FFF2-40B4-BE49-F238E27FC236}">
                  <a16:creationId xmlns:a16="http://schemas.microsoft.com/office/drawing/2014/main" id="{F8D46D49-5C14-4D21-9FD3-98B63C21D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0724" y="3993565"/>
              <a:ext cx="755211" cy="756268"/>
            </a:xfrm>
            <a:custGeom>
              <a:avLst/>
              <a:gdLst>
                <a:gd name="connsiteX0" fmla="*/ 898 w 1105705"/>
                <a:gd name="connsiteY0" fmla="*/ 1030913 h 1107251"/>
                <a:gd name="connsiteX1" fmla="*/ 42298 w 1105705"/>
                <a:gd name="connsiteY1" fmla="*/ 1096344 h 1107251"/>
                <a:gd name="connsiteX2" fmla="*/ 20509 w 1105705"/>
                <a:gd name="connsiteY2" fmla="*/ 1101707 h 1107251"/>
                <a:gd name="connsiteX3" fmla="*/ 898 w 1105705"/>
                <a:gd name="connsiteY3" fmla="*/ 1030913 h 1107251"/>
                <a:gd name="connsiteX4" fmla="*/ 1037215 w 1105705"/>
                <a:gd name="connsiteY4" fmla="*/ 826126 h 1107251"/>
                <a:gd name="connsiteX5" fmla="*/ 1049065 w 1105705"/>
                <a:gd name="connsiteY5" fmla="*/ 842362 h 1107251"/>
                <a:gd name="connsiteX6" fmla="*/ 1036138 w 1105705"/>
                <a:gd name="connsiteY6" fmla="*/ 873751 h 1107251"/>
                <a:gd name="connsiteX7" fmla="*/ 1019979 w 1105705"/>
                <a:gd name="connsiteY7" fmla="*/ 846691 h 1107251"/>
                <a:gd name="connsiteX8" fmla="*/ 1037215 w 1105705"/>
                <a:gd name="connsiteY8" fmla="*/ 826126 h 1107251"/>
                <a:gd name="connsiteX9" fmla="*/ 1033093 w 1105705"/>
                <a:gd name="connsiteY9" fmla="*/ 729288 h 1107251"/>
                <a:gd name="connsiteX10" fmla="*/ 1048554 w 1105705"/>
                <a:gd name="connsiteY10" fmla="*/ 748062 h 1107251"/>
                <a:gd name="connsiteX11" fmla="*/ 1036406 w 1105705"/>
                <a:gd name="connsiteY11" fmla="*/ 780088 h 1107251"/>
                <a:gd name="connsiteX12" fmla="*/ 1026467 w 1105705"/>
                <a:gd name="connsiteY12" fmla="*/ 778984 h 1107251"/>
                <a:gd name="connsiteX13" fmla="*/ 1024258 w 1105705"/>
                <a:gd name="connsiteY13" fmla="*/ 745853 h 1107251"/>
                <a:gd name="connsiteX14" fmla="*/ 1033093 w 1105705"/>
                <a:gd name="connsiteY14" fmla="*/ 729288 h 1107251"/>
                <a:gd name="connsiteX15" fmla="*/ 1041015 w 1105705"/>
                <a:gd name="connsiteY15" fmla="*/ 52 h 1107251"/>
                <a:gd name="connsiteX16" fmla="*/ 1065657 w 1105705"/>
                <a:gd name="connsiteY16" fmla="*/ 2923 h 1107251"/>
                <a:gd name="connsiteX17" fmla="*/ 1082975 w 1105705"/>
                <a:gd name="connsiteY17" fmla="*/ 21297 h 1107251"/>
                <a:gd name="connsiteX18" fmla="*/ 1087304 w 1105705"/>
                <a:gd name="connsiteY18" fmla="*/ 74259 h 1107251"/>
                <a:gd name="connsiteX19" fmla="*/ 1094881 w 1105705"/>
                <a:gd name="connsiteY19" fmla="*/ 212608 h 1107251"/>
                <a:gd name="connsiteX20" fmla="*/ 1082975 w 1105705"/>
                <a:gd name="connsiteY20" fmla="*/ 255842 h 1107251"/>
                <a:gd name="connsiteX21" fmla="*/ 1080810 w 1105705"/>
                <a:gd name="connsiteY21" fmla="*/ 292591 h 1107251"/>
                <a:gd name="connsiteX22" fmla="*/ 1105705 w 1105705"/>
                <a:gd name="connsiteY22" fmla="*/ 339068 h 1107251"/>
                <a:gd name="connsiteX23" fmla="*/ 1090552 w 1105705"/>
                <a:gd name="connsiteY23" fmla="*/ 430940 h 1107251"/>
                <a:gd name="connsiteX24" fmla="*/ 1068904 w 1105705"/>
                <a:gd name="connsiteY24" fmla="*/ 621170 h 1107251"/>
                <a:gd name="connsiteX25" fmla="*/ 1067821 w 1105705"/>
                <a:gd name="connsiteY25" fmla="*/ 662242 h 1107251"/>
                <a:gd name="connsiteX26" fmla="*/ 1063492 w 1105705"/>
                <a:gd name="connsiteY26" fmla="*/ 684940 h 1107251"/>
                <a:gd name="connsiteX27" fmla="*/ 1037514 w 1105705"/>
                <a:gd name="connsiteY27" fmla="*/ 705476 h 1107251"/>
                <a:gd name="connsiteX28" fmla="*/ 1024526 w 1105705"/>
                <a:gd name="connsiteY28" fmla="*/ 678455 h 1107251"/>
                <a:gd name="connsiteX29" fmla="*/ 1038597 w 1105705"/>
                <a:gd name="connsiteY29" fmla="*/ 533621 h 1107251"/>
                <a:gd name="connsiteX30" fmla="*/ 1040762 w 1105705"/>
                <a:gd name="connsiteY30" fmla="*/ 494710 h 1107251"/>
                <a:gd name="connsiteX31" fmla="*/ 1060245 w 1105705"/>
                <a:gd name="connsiteY31" fmla="*/ 316370 h 1107251"/>
                <a:gd name="connsiteX32" fmla="*/ 1053750 w 1105705"/>
                <a:gd name="connsiteY32" fmla="*/ 265570 h 1107251"/>
                <a:gd name="connsiteX33" fmla="*/ 1067821 w 1105705"/>
                <a:gd name="connsiteY33" fmla="*/ 236387 h 1107251"/>
                <a:gd name="connsiteX34" fmla="*/ 998548 w 1105705"/>
                <a:gd name="connsiteY34" fmla="*/ 107765 h 1107251"/>
                <a:gd name="connsiteX35" fmla="*/ 1006125 w 1105705"/>
                <a:gd name="connsiteY35" fmla="*/ 48319 h 1107251"/>
                <a:gd name="connsiteX36" fmla="*/ 1008290 w 1105705"/>
                <a:gd name="connsiteY36" fmla="*/ 42914 h 1107251"/>
                <a:gd name="connsiteX37" fmla="*/ 1041015 w 1105705"/>
                <a:gd name="connsiteY37" fmla="*/ 52 h 110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05705" h="1107251">
                  <a:moveTo>
                    <a:pt x="898" y="1030913"/>
                  </a:moveTo>
                  <a:cubicBezTo>
                    <a:pt x="34672" y="1036276"/>
                    <a:pt x="53193" y="1068455"/>
                    <a:pt x="42298" y="1096344"/>
                  </a:cubicBezTo>
                  <a:cubicBezTo>
                    <a:pt x="37940" y="1109215"/>
                    <a:pt x="31404" y="1110288"/>
                    <a:pt x="20509" y="1101707"/>
                  </a:cubicBezTo>
                  <a:cubicBezTo>
                    <a:pt x="3077" y="1086690"/>
                    <a:pt x="-2370" y="1069528"/>
                    <a:pt x="898" y="1030913"/>
                  </a:cubicBezTo>
                  <a:close/>
                  <a:moveTo>
                    <a:pt x="1037215" y="826126"/>
                  </a:moveTo>
                  <a:cubicBezTo>
                    <a:pt x="1041524" y="831538"/>
                    <a:pt x="1050142" y="838032"/>
                    <a:pt x="1049065" y="842362"/>
                  </a:cubicBezTo>
                  <a:cubicBezTo>
                    <a:pt x="1047988" y="853186"/>
                    <a:pt x="1041524" y="862927"/>
                    <a:pt x="1036138" y="873751"/>
                  </a:cubicBezTo>
                  <a:cubicBezTo>
                    <a:pt x="1031829" y="865092"/>
                    <a:pt x="1026442" y="857515"/>
                    <a:pt x="1019979" y="846691"/>
                  </a:cubicBezTo>
                  <a:cubicBezTo>
                    <a:pt x="1026442" y="838032"/>
                    <a:pt x="1031829" y="832620"/>
                    <a:pt x="1037215" y="826126"/>
                  </a:cubicBezTo>
                  <a:close/>
                  <a:moveTo>
                    <a:pt x="1033093" y="729288"/>
                  </a:moveTo>
                  <a:cubicBezTo>
                    <a:pt x="1038615" y="735914"/>
                    <a:pt x="1048554" y="742540"/>
                    <a:pt x="1048554" y="748062"/>
                  </a:cubicBezTo>
                  <a:cubicBezTo>
                    <a:pt x="1047450" y="759105"/>
                    <a:pt x="1040824" y="769045"/>
                    <a:pt x="1036406" y="780088"/>
                  </a:cubicBezTo>
                  <a:cubicBezTo>
                    <a:pt x="1033093" y="780088"/>
                    <a:pt x="1029780" y="778984"/>
                    <a:pt x="1026467" y="778984"/>
                  </a:cubicBezTo>
                  <a:cubicBezTo>
                    <a:pt x="1025363" y="767940"/>
                    <a:pt x="1023154" y="755792"/>
                    <a:pt x="1024258" y="745853"/>
                  </a:cubicBezTo>
                  <a:cubicBezTo>
                    <a:pt x="1024258" y="740331"/>
                    <a:pt x="1029780" y="734810"/>
                    <a:pt x="1033093" y="729288"/>
                  </a:cubicBezTo>
                  <a:close/>
                  <a:moveTo>
                    <a:pt x="1041015" y="52"/>
                  </a:moveTo>
                  <a:cubicBezTo>
                    <a:pt x="1047797" y="-252"/>
                    <a:pt x="1055915" y="761"/>
                    <a:pt x="1065657" y="2923"/>
                  </a:cubicBezTo>
                  <a:cubicBezTo>
                    <a:pt x="1072151" y="4004"/>
                    <a:pt x="1080810" y="13731"/>
                    <a:pt x="1082975" y="21297"/>
                  </a:cubicBezTo>
                  <a:cubicBezTo>
                    <a:pt x="1086222" y="38591"/>
                    <a:pt x="1081892" y="58046"/>
                    <a:pt x="1087304" y="74259"/>
                  </a:cubicBezTo>
                  <a:cubicBezTo>
                    <a:pt x="1101375" y="119655"/>
                    <a:pt x="1091634" y="167212"/>
                    <a:pt x="1094881" y="212608"/>
                  </a:cubicBezTo>
                  <a:cubicBezTo>
                    <a:pt x="1095963" y="226659"/>
                    <a:pt x="1085140" y="241791"/>
                    <a:pt x="1082975" y="255842"/>
                  </a:cubicBezTo>
                  <a:cubicBezTo>
                    <a:pt x="1079728" y="267731"/>
                    <a:pt x="1077563" y="281782"/>
                    <a:pt x="1080810" y="292591"/>
                  </a:cubicBezTo>
                  <a:cubicBezTo>
                    <a:pt x="1086222" y="308804"/>
                    <a:pt x="1095963" y="322855"/>
                    <a:pt x="1105705" y="339068"/>
                  </a:cubicBezTo>
                  <a:cubicBezTo>
                    <a:pt x="1082975" y="365008"/>
                    <a:pt x="1094881" y="399595"/>
                    <a:pt x="1090552" y="430940"/>
                  </a:cubicBezTo>
                  <a:cubicBezTo>
                    <a:pt x="1080810" y="493629"/>
                    <a:pt x="1075398" y="557399"/>
                    <a:pt x="1068904" y="621170"/>
                  </a:cubicBezTo>
                  <a:cubicBezTo>
                    <a:pt x="1067821" y="634140"/>
                    <a:pt x="1068904" y="648191"/>
                    <a:pt x="1067821" y="662242"/>
                  </a:cubicBezTo>
                  <a:cubicBezTo>
                    <a:pt x="1066739" y="669808"/>
                    <a:pt x="1067821" y="679536"/>
                    <a:pt x="1063492" y="684940"/>
                  </a:cubicBezTo>
                  <a:cubicBezTo>
                    <a:pt x="1056997" y="693587"/>
                    <a:pt x="1046174" y="698991"/>
                    <a:pt x="1037514" y="705476"/>
                  </a:cubicBezTo>
                  <a:cubicBezTo>
                    <a:pt x="1033185" y="696829"/>
                    <a:pt x="1025608" y="688182"/>
                    <a:pt x="1024526" y="678455"/>
                  </a:cubicBezTo>
                  <a:cubicBezTo>
                    <a:pt x="1022361" y="629816"/>
                    <a:pt x="1025608" y="581178"/>
                    <a:pt x="1038597" y="533621"/>
                  </a:cubicBezTo>
                  <a:cubicBezTo>
                    <a:pt x="1041844" y="521731"/>
                    <a:pt x="1039679" y="507680"/>
                    <a:pt x="1040762" y="494710"/>
                  </a:cubicBezTo>
                  <a:cubicBezTo>
                    <a:pt x="1047256" y="435263"/>
                    <a:pt x="1054833" y="375816"/>
                    <a:pt x="1060245" y="316370"/>
                  </a:cubicBezTo>
                  <a:cubicBezTo>
                    <a:pt x="1061327" y="300157"/>
                    <a:pt x="1053750" y="282863"/>
                    <a:pt x="1053750" y="265570"/>
                  </a:cubicBezTo>
                  <a:cubicBezTo>
                    <a:pt x="1053750" y="256923"/>
                    <a:pt x="1062409" y="247195"/>
                    <a:pt x="1067821" y="236387"/>
                  </a:cubicBezTo>
                  <a:cubicBezTo>
                    <a:pt x="1022361" y="208285"/>
                    <a:pt x="1008290" y="158565"/>
                    <a:pt x="998548" y="107765"/>
                  </a:cubicBezTo>
                  <a:cubicBezTo>
                    <a:pt x="994219" y="89391"/>
                    <a:pt x="986642" y="65612"/>
                    <a:pt x="1006125" y="48319"/>
                  </a:cubicBezTo>
                  <a:cubicBezTo>
                    <a:pt x="1007207" y="47238"/>
                    <a:pt x="1008290" y="43995"/>
                    <a:pt x="1008290" y="42914"/>
                  </a:cubicBezTo>
                  <a:cubicBezTo>
                    <a:pt x="1012349" y="13732"/>
                    <a:pt x="1020670" y="964"/>
                    <a:pt x="1041015" y="52"/>
                  </a:cubicBezTo>
                  <a:close/>
                </a:path>
              </a:pathLst>
            </a:custGeom>
            <a:solidFill>
              <a:srgbClr val="4611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null">
              <a:extLst>
                <a:ext uri="{FF2B5EF4-FFF2-40B4-BE49-F238E27FC236}">
                  <a16:creationId xmlns:a16="http://schemas.microsoft.com/office/drawing/2014/main" id="{8FA359AD-1C42-4C0A-BE8C-A8054348F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0724" y="4819394"/>
              <a:ext cx="755211" cy="756268"/>
            </a:xfrm>
            <a:custGeom>
              <a:avLst/>
              <a:gdLst>
                <a:gd name="connsiteX0" fmla="*/ 898 w 1105705"/>
                <a:gd name="connsiteY0" fmla="*/ 1030913 h 1107251"/>
                <a:gd name="connsiteX1" fmla="*/ 42298 w 1105705"/>
                <a:gd name="connsiteY1" fmla="*/ 1096344 h 1107251"/>
                <a:gd name="connsiteX2" fmla="*/ 20509 w 1105705"/>
                <a:gd name="connsiteY2" fmla="*/ 1101707 h 1107251"/>
                <a:gd name="connsiteX3" fmla="*/ 898 w 1105705"/>
                <a:gd name="connsiteY3" fmla="*/ 1030913 h 1107251"/>
                <a:gd name="connsiteX4" fmla="*/ 1037215 w 1105705"/>
                <a:gd name="connsiteY4" fmla="*/ 826126 h 1107251"/>
                <a:gd name="connsiteX5" fmla="*/ 1049065 w 1105705"/>
                <a:gd name="connsiteY5" fmla="*/ 842362 h 1107251"/>
                <a:gd name="connsiteX6" fmla="*/ 1036138 w 1105705"/>
                <a:gd name="connsiteY6" fmla="*/ 873751 h 1107251"/>
                <a:gd name="connsiteX7" fmla="*/ 1019979 w 1105705"/>
                <a:gd name="connsiteY7" fmla="*/ 846691 h 1107251"/>
                <a:gd name="connsiteX8" fmla="*/ 1037215 w 1105705"/>
                <a:gd name="connsiteY8" fmla="*/ 826126 h 1107251"/>
                <a:gd name="connsiteX9" fmla="*/ 1033093 w 1105705"/>
                <a:gd name="connsiteY9" fmla="*/ 729288 h 1107251"/>
                <a:gd name="connsiteX10" fmla="*/ 1048554 w 1105705"/>
                <a:gd name="connsiteY10" fmla="*/ 748062 h 1107251"/>
                <a:gd name="connsiteX11" fmla="*/ 1036406 w 1105705"/>
                <a:gd name="connsiteY11" fmla="*/ 780088 h 1107251"/>
                <a:gd name="connsiteX12" fmla="*/ 1026467 w 1105705"/>
                <a:gd name="connsiteY12" fmla="*/ 778984 h 1107251"/>
                <a:gd name="connsiteX13" fmla="*/ 1024258 w 1105705"/>
                <a:gd name="connsiteY13" fmla="*/ 745853 h 1107251"/>
                <a:gd name="connsiteX14" fmla="*/ 1033093 w 1105705"/>
                <a:gd name="connsiteY14" fmla="*/ 729288 h 1107251"/>
                <a:gd name="connsiteX15" fmla="*/ 1041015 w 1105705"/>
                <a:gd name="connsiteY15" fmla="*/ 52 h 1107251"/>
                <a:gd name="connsiteX16" fmla="*/ 1065657 w 1105705"/>
                <a:gd name="connsiteY16" fmla="*/ 2923 h 1107251"/>
                <a:gd name="connsiteX17" fmla="*/ 1082975 w 1105705"/>
                <a:gd name="connsiteY17" fmla="*/ 21297 h 1107251"/>
                <a:gd name="connsiteX18" fmla="*/ 1087304 w 1105705"/>
                <a:gd name="connsiteY18" fmla="*/ 74259 h 1107251"/>
                <a:gd name="connsiteX19" fmla="*/ 1094881 w 1105705"/>
                <a:gd name="connsiteY19" fmla="*/ 212608 h 1107251"/>
                <a:gd name="connsiteX20" fmla="*/ 1082975 w 1105705"/>
                <a:gd name="connsiteY20" fmla="*/ 255842 h 1107251"/>
                <a:gd name="connsiteX21" fmla="*/ 1080810 w 1105705"/>
                <a:gd name="connsiteY21" fmla="*/ 292591 h 1107251"/>
                <a:gd name="connsiteX22" fmla="*/ 1105705 w 1105705"/>
                <a:gd name="connsiteY22" fmla="*/ 339068 h 1107251"/>
                <a:gd name="connsiteX23" fmla="*/ 1090552 w 1105705"/>
                <a:gd name="connsiteY23" fmla="*/ 430940 h 1107251"/>
                <a:gd name="connsiteX24" fmla="*/ 1068904 w 1105705"/>
                <a:gd name="connsiteY24" fmla="*/ 621170 h 1107251"/>
                <a:gd name="connsiteX25" fmla="*/ 1067821 w 1105705"/>
                <a:gd name="connsiteY25" fmla="*/ 662242 h 1107251"/>
                <a:gd name="connsiteX26" fmla="*/ 1063492 w 1105705"/>
                <a:gd name="connsiteY26" fmla="*/ 684940 h 1107251"/>
                <a:gd name="connsiteX27" fmla="*/ 1037514 w 1105705"/>
                <a:gd name="connsiteY27" fmla="*/ 705476 h 1107251"/>
                <a:gd name="connsiteX28" fmla="*/ 1024526 w 1105705"/>
                <a:gd name="connsiteY28" fmla="*/ 678455 h 1107251"/>
                <a:gd name="connsiteX29" fmla="*/ 1038597 w 1105705"/>
                <a:gd name="connsiteY29" fmla="*/ 533621 h 1107251"/>
                <a:gd name="connsiteX30" fmla="*/ 1040762 w 1105705"/>
                <a:gd name="connsiteY30" fmla="*/ 494710 h 1107251"/>
                <a:gd name="connsiteX31" fmla="*/ 1060245 w 1105705"/>
                <a:gd name="connsiteY31" fmla="*/ 316370 h 1107251"/>
                <a:gd name="connsiteX32" fmla="*/ 1053750 w 1105705"/>
                <a:gd name="connsiteY32" fmla="*/ 265570 h 1107251"/>
                <a:gd name="connsiteX33" fmla="*/ 1067821 w 1105705"/>
                <a:gd name="connsiteY33" fmla="*/ 236387 h 1107251"/>
                <a:gd name="connsiteX34" fmla="*/ 998548 w 1105705"/>
                <a:gd name="connsiteY34" fmla="*/ 107765 h 1107251"/>
                <a:gd name="connsiteX35" fmla="*/ 1006125 w 1105705"/>
                <a:gd name="connsiteY35" fmla="*/ 48319 h 1107251"/>
                <a:gd name="connsiteX36" fmla="*/ 1008290 w 1105705"/>
                <a:gd name="connsiteY36" fmla="*/ 42914 h 1107251"/>
                <a:gd name="connsiteX37" fmla="*/ 1041015 w 1105705"/>
                <a:gd name="connsiteY37" fmla="*/ 52 h 110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05705" h="1107251">
                  <a:moveTo>
                    <a:pt x="898" y="1030913"/>
                  </a:moveTo>
                  <a:cubicBezTo>
                    <a:pt x="34672" y="1036276"/>
                    <a:pt x="53193" y="1068455"/>
                    <a:pt x="42298" y="1096344"/>
                  </a:cubicBezTo>
                  <a:cubicBezTo>
                    <a:pt x="37940" y="1109215"/>
                    <a:pt x="31404" y="1110288"/>
                    <a:pt x="20509" y="1101707"/>
                  </a:cubicBezTo>
                  <a:cubicBezTo>
                    <a:pt x="3077" y="1086690"/>
                    <a:pt x="-2370" y="1069528"/>
                    <a:pt x="898" y="1030913"/>
                  </a:cubicBezTo>
                  <a:close/>
                  <a:moveTo>
                    <a:pt x="1037215" y="826126"/>
                  </a:moveTo>
                  <a:cubicBezTo>
                    <a:pt x="1041524" y="831538"/>
                    <a:pt x="1050142" y="838032"/>
                    <a:pt x="1049065" y="842362"/>
                  </a:cubicBezTo>
                  <a:cubicBezTo>
                    <a:pt x="1047988" y="853186"/>
                    <a:pt x="1041524" y="862927"/>
                    <a:pt x="1036138" y="873751"/>
                  </a:cubicBezTo>
                  <a:cubicBezTo>
                    <a:pt x="1031829" y="865092"/>
                    <a:pt x="1026442" y="857515"/>
                    <a:pt x="1019979" y="846691"/>
                  </a:cubicBezTo>
                  <a:cubicBezTo>
                    <a:pt x="1026442" y="838032"/>
                    <a:pt x="1031829" y="832620"/>
                    <a:pt x="1037215" y="826126"/>
                  </a:cubicBezTo>
                  <a:close/>
                  <a:moveTo>
                    <a:pt x="1033093" y="729288"/>
                  </a:moveTo>
                  <a:cubicBezTo>
                    <a:pt x="1038615" y="735914"/>
                    <a:pt x="1048554" y="742540"/>
                    <a:pt x="1048554" y="748062"/>
                  </a:cubicBezTo>
                  <a:cubicBezTo>
                    <a:pt x="1047450" y="759105"/>
                    <a:pt x="1040824" y="769045"/>
                    <a:pt x="1036406" y="780088"/>
                  </a:cubicBezTo>
                  <a:cubicBezTo>
                    <a:pt x="1033093" y="780088"/>
                    <a:pt x="1029780" y="778984"/>
                    <a:pt x="1026467" y="778984"/>
                  </a:cubicBezTo>
                  <a:cubicBezTo>
                    <a:pt x="1025363" y="767940"/>
                    <a:pt x="1023154" y="755792"/>
                    <a:pt x="1024258" y="745853"/>
                  </a:cubicBezTo>
                  <a:cubicBezTo>
                    <a:pt x="1024258" y="740331"/>
                    <a:pt x="1029780" y="734810"/>
                    <a:pt x="1033093" y="729288"/>
                  </a:cubicBezTo>
                  <a:close/>
                  <a:moveTo>
                    <a:pt x="1041015" y="52"/>
                  </a:moveTo>
                  <a:cubicBezTo>
                    <a:pt x="1047797" y="-252"/>
                    <a:pt x="1055915" y="761"/>
                    <a:pt x="1065657" y="2923"/>
                  </a:cubicBezTo>
                  <a:cubicBezTo>
                    <a:pt x="1072151" y="4004"/>
                    <a:pt x="1080810" y="13731"/>
                    <a:pt x="1082975" y="21297"/>
                  </a:cubicBezTo>
                  <a:cubicBezTo>
                    <a:pt x="1086222" y="38591"/>
                    <a:pt x="1081892" y="58046"/>
                    <a:pt x="1087304" y="74259"/>
                  </a:cubicBezTo>
                  <a:cubicBezTo>
                    <a:pt x="1101375" y="119655"/>
                    <a:pt x="1091634" y="167212"/>
                    <a:pt x="1094881" y="212608"/>
                  </a:cubicBezTo>
                  <a:cubicBezTo>
                    <a:pt x="1095963" y="226659"/>
                    <a:pt x="1085140" y="241791"/>
                    <a:pt x="1082975" y="255842"/>
                  </a:cubicBezTo>
                  <a:cubicBezTo>
                    <a:pt x="1079728" y="267731"/>
                    <a:pt x="1077563" y="281782"/>
                    <a:pt x="1080810" y="292591"/>
                  </a:cubicBezTo>
                  <a:cubicBezTo>
                    <a:pt x="1086222" y="308804"/>
                    <a:pt x="1095963" y="322855"/>
                    <a:pt x="1105705" y="339068"/>
                  </a:cubicBezTo>
                  <a:cubicBezTo>
                    <a:pt x="1082975" y="365008"/>
                    <a:pt x="1094881" y="399595"/>
                    <a:pt x="1090552" y="430940"/>
                  </a:cubicBezTo>
                  <a:cubicBezTo>
                    <a:pt x="1080810" y="493629"/>
                    <a:pt x="1075398" y="557399"/>
                    <a:pt x="1068904" y="621170"/>
                  </a:cubicBezTo>
                  <a:cubicBezTo>
                    <a:pt x="1067821" y="634140"/>
                    <a:pt x="1068904" y="648191"/>
                    <a:pt x="1067821" y="662242"/>
                  </a:cubicBezTo>
                  <a:cubicBezTo>
                    <a:pt x="1066739" y="669808"/>
                    <a:pt x="1067821" y="679536"/>
                    <a:pt x="1063492" y="684940"/>
                  </a:cubicBezTo>
                  <a:cubicBezTo>
                    <a:pt x="1056997" y="693587"/>
                    <a:pt x="1046174" y="698991"/>
                    <a:pt x="1037514" y="705476"/>
                  </a:cubicBezTo>
                  <a:cubicBezTo>
                    <a:pt x="1033185" y="696829"/>
                    <a:pt x="1025608" y="688182"/>
                    <a:pt x="1024526" y="678455"/>
                  </a:cubicBezTo>
                  <a:cubicBezTo>
                    <a:pt x="1022361" y="629816"/>
                    <a:pt x="1025608" y="581178"/>
                    <a:pt x="1038597" y="533621"/>
                  </a:cubicBezTo>
                  <a:cubicBezTo>
                    <a:pt x="1041844" y="521731"/>
                    <a:pt x="1039679" y="507680"/>
                    <a:pt x="1040762" y="494710"/>
                  </a:cubicBezTo>
                  <a:cubicBezTo>
                    <a:pt x="1047256" y="435263"/>
                    <a:pt x="1054833" y="375816"/>
                    <a:pt x="1060245" y="316370"/>
                  </a:cubicBezTo>
                  <a:cubicBezTo>
                    <a:pt x="1061327" y="300157"/>
                    <a:pt x="1053750" y="282863"/>
                    <a:pt x="1053750" y="265570"/>
                  </a:cubicBezTo>
                  <a:cubicBezTo>
                    <a:pt x="1053750" y="256923"/>
                    <a:pt x="1062409" y="247195"/>
                    <a:pt x="1067821" y="236387"/>
                  </a:cubicBezTo>
                  <a:cubicBezTo>
                    <a:pt x="1022361" y="208285"/>
                    <a:pt x="1008290" y="158565"/>
                    <a:pt x="998548" y="107765"/>
                  </a:cubicBezTo>
                  <a:cubicBezTo>
                    <a:pt x="994219" y="89391"/>
                    <a:pt x="986642" y="65612"/>
                    <a:pt x="1006125" y="48319"/>
                  </a:cubicBezTo>
                  <a:cubicBezTo>
                    <a:pt x="1007207" y="47238"/>
                    <a:pt x="1008290" y="43995"/>
                    <a:pt x="1008290" y="42914"/>
                  </a:cubicBezTo>
                  <a:cubicBezTo>
                    <a:pt x="1012349" y="13732"/>
                    <a:pt x="1020670" y="964"/>
                    <a:pt x="1041015" y="52"/>
                  </a:cubicBezTo>
                  <a:close/>
                </a:path>
              </a:pathLst>
            </a:custGeom>
            <a:solidFill>
              <a:srgbClr val="461135">
                <a:alpha val="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Mallory Archer">
            <a:extLst>
              <a:ext uri="{FF2B5EF4-FFF2-40B4-BE49-F238E27FC236}">
                <a16:creationId xmlns:a16="http://schemas.microsoft.com/office/drawing/2014/main" id="{30AE71CF-21D0-4889-A5B2-92331909001F}"/>
              </a:ext>
            </a:extLst>
          </p:cNvPr>
          <p:cNvSpPr>
            <a:spLocks noEditPoints="1"/>
          </p:cNvSpPr>
          <p:nvPr/>
        </p:nvSpPr>
        <p:spPr bwMode="auto">
          <a:xfrm>
            <a:off x="5904430" y="2359659"/>
            <a:ext cx="3573056" cy="4258267"/>
          </a:xfrm>
          <a:custGeom>
            <a:avLst/>
            <a:gdLst>
              <a:gd name="T0" fmla="*/ 4343 w 4616"/>
              <a:gd name="T1" fmla="*/ 4139 h 5519"/>
              <a:gd name="T2" fmla="*/ 4047 w 4616"/>
              <a:gd name="T3" fmla="*/ 3875 h 5519"/>
              <a:gd name="T4" fmla="*/ 3675 w 4616"/>
              <a:gd name="T5" fmla="*/ 3698 h 5519"/>
              <a:gd name="T6" fmla="*/ 3112 w 4616"/>
              <a:gd name="T7" fmla="*/ 3511 h 5519"/>
              <a:gd name="T8" fmla="*/ 2842 w 4616"/>
              <a:gd name="T9" fmla="*/ 3384 h 5519"/>
              <a:gd name="T10" fmla="*/ 2912 w 4616"/>
              <a:gd name="T11" fmla="*/ 3383 h 5519"/>
              <a:gd name="T12" fmla="*/ 3178 w 4616"/>
              <a:gd name="T13" fmla="*/ 3242 h 5519"/>
              <a:gd name="T14" fmla="*/ 3309 w 4616"/>
              <a:gd name="T15" fmla="*/ 3254 h 5519"/>
              <a:gd name="T16" fmla="*/ 3352 w 4616"/>
              <a:gd name="T17" fmla="*/ 3208 h 5519"/>
              <a:gd name="T18" fmla="*/ 3595 w 4616"/>
              <a:gd name="T19" fmla="*/ 2848 h 5519"/>
              <a:gd name="T20" fmla="*/ 3514 w 4616"/>
              <a:gd name="T21" fmla="*/ 2026 h 5519"/>
              <a:gd name="T22" fmla="*/ 3451 w 4616"/>
              <a:gd name="T23" fmla="*/ 1552 h 5519"/>
              <a:gd name="T24" fmla="*/ 2973 w 4616"/>
              <a:gd name="T25" fmla="*/ 582 h 5519"/>
              <a:gd name="T26" fmla="*/ 2504 w 4616"/>
              <a:gd name="T27" fmla="*/ 183 h 5519"/>
              <a:gd name="T28" fmla="*/ 2181 w 4616"/>
              <a:gd name="T29" fmla="*/ 17 h 5519"/>
              <a:gd name="T30" fmla="*/ 1823 w 4616"/>
              <a:gd name="T31" fmla="*/ 72 h 5519"/>
              <a:gd name="T32" fmla="*/ 1453 w 4616"/>
              <a:gd name="T33" fmla="*/ 140 h 5519"/>
              <a:gd name="T34" fmla="*/ 1194 w 4616"/>
              <a:gd name="T35" fmla="*/ 442 h 5519"/>
              <a:gd name="T36" fmla="*/ 865 w 4616"/>
              <a:gd name="T37" fmla="*/ 1020 h 5519"/>
              <a:gd name="T38" fmla="*/ 717 w 4616"/>
              <a:gd name="T39" fmla="*/ 1255 h 5519"/>
              <a:gd name="T40" fmla="*/ 512 w 4616"/>
              <a:gd name="T41" fmla="*/ 1488 h 5519"/>
              <a:gd name="T42" fmla="*/ 229 w 4616"/>
              <a:gd name="T43" fmla="*/ 2058 h 5519"/>
              <a:gd name="T44" fmla="*/ 221 w 4616"/>
              <a:gd name="T45" fmla="*/ 2304 h 5519"/>
              <a:gd name="T46" fmla="*/ 278 w 4616"/>
              <a:gd name="T47" fmla="*/ 2779 h 5519"/>
              <a:gd name="T48" fmla="*/ 366 w 4616"/>
              <a:gd name="T49" fmla="*/ 2979 h 5519"/>
              <a:gd name="T50" fmla="*/ 588 w 4616"/>
              <a:gd name="T51" fmla="*/ 3175 h 5519"/>
              <a:gd name="T52" fmla="*/ 764 w 4616"/>
              <a:gd name="T53" fmla="*/ 3262 h 5519"/>
              <a:gd name="T54" fmla="*/ 665 w 4616"/>
              <a:gd name="T55" fmla="*/ 3418 h 5519"/>
              <a:gd name="T56" fmla="*/ 82 w 4616"/>
              <a:gd name="T57" fmla="*/ 3669 h 5519"/>
              <a:gd name="T58" fmla="*/ 8 w 4616"/>
              <a:gd name="T59" fmla="*/ 3721 h 5519"/>
              <a:gd name="T60" fmla="*/ 8 w 4616"/>
              <a:gd name="T61" fmla="*/ 4076 h 5519"/>
              <a:gd name="T62" fmla="*/ 8 w 4616"/>
              <a:gd name="T63" fmla="*/ 5053 h 5519"/>
              <a:gd name="T64" fmla="*/ 8 w 4616"/>
              <a:gd name="T65" fmla="*/ 5386 h 5519"/>
              <a:gd name="T66" fmla="*/ 8 w 4616"/>
              <a:gd name="T67" fmla="*/ 5519 h 5519"/>
              <a:gd name="T68" fmla="*/ 4529 w 4616"/>
              <a:gd name="T69" fmla="*/ 4910 h 5519"/>
              <a:gd name="T70" fmla="*/ 4424 w 4616"/>
              <a:gd name="T71" fmla="*/ 4405 h 5519"/>
              <a:gd name="T72" fmla="*/ 1047 w 4616"/>
              <a:gd name="T73" fmla="*/ 3245 h 5519"/>
              <a:gd name="T74" fmla="*/ 1035 w 4616"/>
              <a:gd name="T75" fmla="*/ 3246 h 5519"/>
              <a:gd name="T76" fmla="*/ 994 w 4616"/>
              <a:gd name="T77" fmla="*/ 3176 h 5519"/>
              <a:gd name="T78" fmla="*/ 995 w 4616"/>
              <a:gd name="T79" fmla="*/ 3161 h 5519"/>
              <a:gd name="T80" fmla="*/ 1038 w 4616"/>
              <a:gd name="T81" fmla="*/ 3183 h 5519"/>
              <a:gd name="T82" fmla="*/ 1075 w 4616"/>
              <a:gd name="T83" fmla="*/ 3206 h 5519"/>
              <a:gd name="T84" fmla="*/ 2689 w 4616"/>
              <a:gd name="T85" fmla="*/ 3226 h 5519"/>
              <a:gd name="T86" fmla="*/ 2679 w 4616"/>
              <a:gd name="T87" fmla="*/ 3233 h 5519"/>
              <a:gd name="T88" fmla="*/ 2656 w 4616"/>
              <a:gd name="T89" fmla="*/ 3246 h 5519"/>
              <a:gd name="T90" fmla="*/ 2639 w 4616"/>
              <a:gd name="T91" fmla="*/ 3238 h 5519"/>
              <a:gd name="T92" fmla="*/ 2645 w 4616"/>
              <a:gd name="T93" fmla="*/ 3225 h 5519"/>
              <a:gd name="T94" fmla="*/ 2690 w 4616"/>
              <a:gd name="T95" fmla="*/ 3225 h 5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616" h="5519">
                <a:moveTo>
                  <a:pt x="4424" y="4405"/>
                </a:moveTo>
                <a:cubicBezTo>
                  <a:pt x="4410" y="4316"/>
                  <a:pt x="4388" y="4218"/>
                  <a:pt x="4343" y="4139"/>
                </a:cubicBezTo>
                <a:cubicBezTo>
                  <a:pt x="4295" y="4056"/>
                  <a:pt x="4239" y="3983"/>
                  <a:pt x="4164" y="3922"/>
                </a:cubicBezTo>
                <a:cubicBezTo>
                  <a:pt x="4116" y="3883"/>
                  <a:pt x="4066" y="3881"/>
                  <a:pt x="4047" y="3875"/>
                </a:cubicBezTo>
                <a:cubicBezTo>
                  <a:pt x="4011" y="3864"/>
                  <a:pt x="3981" y="3827"/>
                  <a:pt x="3947" y="3808"/>
                </a:cubicBezTo>
                <a:cubicBezTo>
                  <a:pt x="3862" y="3762"/>
                  <a:pt x="3766" y="3731"/>
                  <a:pt x="3675" y="3698"/>
                </a:cubicBezTo>
                <a:cubicBezTo>
                  <a:pt x="3582" y="3664"/>
                  <a:pt x="3491" y="3626"/>
                  <a:pt x="3395" y="3600"/>
                </a:cubicBezTo>
                <a:cubicBezTo>
                  <a:pt x="3303" y="3575"/>
                  <a:pt x="3199" y="3551"/>
                  <a:pt x="3112" y="3511"/>
                </a:cubicBezTo>
                <a:cubicBezTo>
                  <a:pt x="3068" y="3490"/>
                  <a:pt x="3031" y="3458"/>
                  <a:pt x="2985" y="3440"/>
                </a:cubicBezTo>
                <a:cubicBezTo>
                  <a:pt x="2937" y="3422"/>
                  <a:pt x="2888" y="3407"/>
                  <a:pt x="2842" y="3384"/>
                </a:cubicBezTo>
                <a:cubicBezTo>
                  <a:pt x="2865" y="3368"/>
                  <a:pt x="2892" y="3358"/>
                  <a:pt x="2920" y="3354"/>
                </a:cubicBezTo>
                <a:cubicBezTo>
                  <a:pt x="2918" y="3364"/>
                  <a:pt x="2915" y="3373"/>
                  <a:pt x="2912" y="3383"/>
                </a:cubicBezTo>
                <a:cubicBezTo>
                  <a:pt x="2978" y="3373"/>
                  <a:pt x="3050" y="3329"/>
                  <a:pt x="3105" y="3293"/>
                </a:cubicBezTo>
                <a:cubicBezTo>
                  <a:pt x="3129" y="3276"/>
                  <a:pt x="3155" y="3260"/>
                  <a:pt x="3178" y="3242"/>
                </a:cubicBezTo>
                <a:cubicBezTo>
                  <a:pt x="3192" y="3232"/>
                  <a:pt x="3218" y="3192"/>
                  <a:pt x="3234" y="3197"/>
                </a:cubicBezTo>
                <a:cubicBezTo>
                  <a:pt x="3264" y="3207"/>
                  <a:pt x="3284" y="3355"/>
                  <a:pt x="3309" y="3254"/>
                </a:cubicBezTo>
                <a:cubicBezTo>
                  <a:pt x="3324" y="3195"/>
                  <a:pt x="3353" y="3130"/>
                  <a:pt x="3386" y="3078"/>
                </a:cubicBezTo>
                <a:cubicBezTo>
                  <a:pt x="3391" y="3125"/>
                  <a:pt x="3353" y="3162"/>
                  <a:pt x="3352" y="3208"/>
                </a:cubicBezTo>
                <a:cubicBezTo>
                  <a:pt x="3403" y="3176"/>
                  <a:pt x="3461" y="3109"/>
                  <a:pt x="3496" y="3060"/>
                </a:cubicBezTo>
                <a:cubicBezTo>
                  <a:pt x="3541" y="2998"/>
                  <a:pt x="3572" y="2920"/>
                  <a:pt x="3595" y="2848"/>
                </a:cubicBezTo>
                <a:cubicBezTo>
                  <a:pt x="3638" y="2710"/>
                  <a:pt x="3642" y="2550"/>
                  <a:pt x="3615" y="2408"/>
                </a:cubicBezTo>
                <a:cubicBezTo>
                  <a:pt x="3592" y="2284"/>
                  <a:pt x="3546" y="2152"/>
                  <a:pt x="3514" y="2026"/>
                </a:cubicBezTo>
                <a:cubicBezTo>
                  <a:pt x="3495" y="1949"/>
                  <a:pt x="3477" y="1878"/>
                  <a:pt x="3473" y="1798"/>
                </a:cubicBezTo>
                <a:cubicBezTo>
                  <a:pt x="3470" y="1716"/>
                  <a:pt x="3468" y="1632"/>
                  <a:pt x="3451" y="1552"/>
                </a:cubicBezTo>
                <a:cubicBezTo>
                  <a:pt x="3391" y="1258"/>
                  <a:pt x="3287" y="984"/>
                  <a:pt x="3114" y="738"/>
                </a:cubicBezTo>
                <a:cubicBezTo>
                  <a:pt x="3072" y="678"/>
                  <a:pt x="3027" y="631"/>
                  <a:pt x="2973" y="582"/>
                </a:cubicBezTo>
                <a:cubicBezTo>
                  <a:pt x="2915" y="530"/>
                  <a:pt x="2869" y="467"/>
                  <a:pt x="2812" y="415"/>
                </a:cubicBezTo>
                <a:cubicBezTo>
                  <a:pt x="2714" y="326"/>
                  <a:pt x="2626" y="236"/>
                  <a:pt x="2504" y="183"/>
                </a:cubicBezTo>
                <a:cubicBezTo>
                  <a:pt x="2446" y="158"/>
                  <a:pt x="2399" y="112"/>
                  <a:pt x="2344" y="80"/>
                </a:cubicBezTo>
                <a:cubicBezTo>
                  <a:pt x="2296" y="52"/>
                  <a:pt x="2235" y="29"/>
                  <a:pt x="2181" y="17"/>
                </a:cubicBezTo>
                <a:cubicBezTo>
                  <a:pt x="2110" y="2"/>
                  <a:pt x="2046" y="0"/>
                  <a:pt x="1974" y="2"/>
                </a:cubicBezTo>
                <a:cubicBezTo>
                  <a:pt x="1915" y="3"/>
                  <a:pt x="1868" y="33"/>
                  <a:pt x="1823" y="72"/>
                </a:cubicBezTo>
                <a:cubicBezTo>
                  <a:pt x="1773" y="114"/>
                  <a:pt x="1738" y="98"/>
                  <a:pt x="1677" y="92"/>
                </a:cubicBezTo>
                <a:cubicBezTo>
                  <a:pt x="1602" y="84"/>
                  <a:pt x="1511" y="90"/>
                  <a:pt x="1453" y="140"/>
                </a:cubicBezTo>
                <a:cubicBezTo>
                  <a:pt x="1404" y="182"/>
                  <a:pt x="1345" y="205"/>
                  <a:pt x="1306" y="259"/>
                </a:cubicBezTo>
                <a:cubicBezTo>
                  <a:pt x="1264" y="316"/>
                  <a:pt x="1232" y="382"/>
                  <a:pt x="1194" y="442"/>
                </a:cubicBezTo>
                <a:cubicBezTo>
                  <a:pt x="1113" y="572"/>
                  <a:pt x="1033" y="700"/>
                  <a:pt x="960" y="835"/>
                </a:cubicBezTo>
                <a:cubicBezTo>
                  <a:pt x="926" y="898"/>
                  <a:pt x="891" y="953"/>
                  <a:pt x="865" y="1020"/>
                </a:cubicBezTo>
                <a:cubicBezTo>
                  <a:pt x="840" y="1085"/>
                  <a:pt x="784" y="1132"/>
                  <a:pt x="749" y="1190"/>
                </a:cubicBezTo>
                <a:cubicBezTo>
                  <a:pt x="736" y="1211"/>
                  <a:pt x="732" y="1234"/>
                  <a:pt x="717" y="1255"/>
                </a:cubicBezTo>
                <a:cubicBezTo>
                  <a:pt x="698" y="1281"/>
                  <a:pt x="679" y="1308"/>
                  <a:pt x="659" y="1333"/>
                </a:cubicBezTo>
                <a:cubicBezTo>
                  <a:pt x="616" y="1389"/>
                  <a:pt x="558" y="1433"/>
                  <a:pt x="512" y="1488"/>
                </a:cubicBezTo>
                <a:cubicBezTo>
                  <a:pt x="426" y="1590"/>
                  <a:pt x="343" y="1698"/>
                  <a:pt x="290" y="1821"/>
                </a:cubicBezTo>
                <a:cubicBezTo>
                  <a:pt x="255" y="1903"/>
                  <a:pt x="238" y="1971"/>
                  <a:pt x="229" y="2058"/>
                </a:cubicBezTo>
                <a:cubicBezTo>
                  <a:pt x="225" y="2099"/>
                  <a:pt x="216" y="2141"/>
                  <a:pt x="215" y="2183"/>
                </a:cubicBezTo>
                <a:cubicBezTo>
                  <a:pt x="215" y="2224"/>
                  <a:pt x="224" y="2263"/>
                  <a:pt x="221" y="2304"/>
                </a:cubicBezTo>
                <a:cubicBezTo>
                  <a:pt x="214" y="2388"/>
                  <a:pt x="229" y="2460"/>
                  <a:pt x="236" y="2542"/>
                </a:cubicBezTo>
                <a:cubicBezTo>
                  <a:pt x="243" y="2624"/>
                  <a:pt x="249" y="2702"/>
                  <a:pt x="278" y="2779"/>
                </a:cubicBezTo>
                <a:cubicBezTo>
                  <a:pt x="292" y="2815"/>
                  <a:pt x="313" y="2843"/>
                  <a:pt x="330" y="2878"/>
                </a:cubicBezTo>
                <a:cubicBezTo>
                  <a:pt x="345" y="2910"/>
                  <a:pt x="351" y="2946"/>
                  <a:pt x="366" y="2979"/>
                </a:cubicBezTo>
                <a:cubicBezTo>
                  <a:pt x="392" y="3039"/>
                  <a:pt x="443" y="3099"/>
                  <a:pt x="498" y="3134"/>
                </a:cubicBezTo>
                <a:cubicBezTo>
                  <a:pt x="527" y="3152"/>
                  <a:pt x="561" y="3155"/>
                  <a:pt x="588" y="3175"/>
                </a:cubicBezTo>
                <a:cubicBezTo>
                  <a:pt x="614" y="3194"/>
                  <a:pt x="629" y="3222"/>
                  <a:pt x="658" y="3238"/>
                </a:cubicBezTo>
                <a:cubicBezTo>
                  <a:pt x="691" y="3256"/>
                  <a:pt x="728" y="3260"/>
                  <a:pt x="764" y="3262"/>
                </a:cubicBezTo>
                <a:cubicBezTo>
                  <a:pt x="808" y="3263"/>
                  <a:pt x="823" y="3269"/>
                  <a:pt x="852" y="3302"/>
                </a:cubicBezTo>
                <a:cubicBezTo>
                  <a:pt x="787" y="3337"/>
                  <a:pt x="726" y="3375"/>
                  <a:pt x="665" y="3418"/>
                </a:cubicBezTo>
                <a:cubicBezTo>
                  <a:pt x="610" y="3457"/>
                  <a:pt x="562" y="3502"/>
                  <a:pt x="497" y="3524"/>
                </a:cubicBezTo>
                <a:cubicBezTo>
                  <a:pt x="358" y="3571"/>
                  <a:pt x="220" y="3619"/>
                  <a:pt x="82" y="3669"/>
                </a:cubicBezTo>
                <a:cubicBezTo>
                  <a:pt x="69" y="3674"/>
                  <a:pt x="56" y="3678"/>
                  <a:pt x="43" y="3684"/>
                </a:cubicBezTo>
                <a:cubicBezTo>
                  <a:pt x="11" y="3697"/>
                  <a:pt x="16" y="3690"/>
                  <a:pt x="8" y="3721"/>
                </a:cubicBezTo>
                <a:cubicBezTo>
                  <a:pt x="0" y="3753"/>
                  <a:pt x="8" y="3800"/>
                  <a:pt x="8" y="3832"/>
                </a:cubicBezTo>
                <a:cubicBezTo>
                  <a:pt x="8" y="3914"/>
                  <a:pt x="8" y="3995"/>
                  <a:pt x="8" y="4076"/>
                </a:cubicBezTo>
                <a:cubicBezTo>
                  <a:pt x="8" y="4239"/>
                  <a:pt x="8" y="4402"/>
                  <a:pt x="8" y="4565"/>
                </a:cubicBezTo>
                <a:cubicBezTo>
                  <a:pt x="8" y="4727"/>
                  <a:pt x="8" y="4890"/>
                  <a:pt x="8" y="5053"/>
                </a:cubicBezTo>
                <a:cubicBezTo>
                  <a:pt x="8" y="5127"/>
                  <a:pt x="8" y="5201"/>
                  <a:pt x="8" y="5275"/>
                </a:cubicBezTo>
                <a:cubicBezTo>
                  <a:pt x="8" y="5312"/>
                  <a:pt x="8" y="5349"/>
                  <a:pt x="8" y="5386"/>
                </a:cubicBezTo>
                <a:cubicBezTo>
                  <a:pt x="8" y="5408"/>
                  <a:pt x="8" y="5430"/>
                  <a:pt x="8" y="5452"/>
                </a:cubicBezTo>
                <a:cubicBezTo>
                  <a:pt x="8" y="5459"/>
                  <a:pt x="8" y="5519"/>
                  <a:pt x="8" y="5519"/>
                </a:cubicBezTo>
                <a:cubicBezTo>
                  <a:pt x="4616" y="5519"/>
                  <a:pt x="4616" y="5519"/>
                  <a:pt x="4616" y="5519"/>
                </a:cubicBezTo>
                <a:cubicBezTo>
                  <a:pt x="4529" y="4910"/>
                  <a:pt x="4529" y="4910"/>
                  <a:pt x="4529" y="4910"/>
                </a:cubicBezTo>
                <a:cubicBezTo>
                  <a:pt x="4511" y="4788"/>
                  <a:pt x="4486" y="4668"/>
                  <a:pt x="4455" y="4549"/>
                </a:cubicBezTo>
                <a:cubicBezTo>
                  <a:pt x="4442" y="4501"/>
                  <a:pt x="4431" y="4453"/>
                  <a:pt x="4424" y="4405"/>
                </a:cubicBezTo>
                <a:close/>
                <a:moveTo>
                  <a:pt x="1075" y="3229"/>
                </a:moveTo>
                <a:cubicBezTo>
                  <a:pt x="1068" y="3234"/>
                  <a:pt x="1058" y="3243"/>
                  <a:pt x="1047" y="3245"/>
                </a:cubicBezTo>
                <a:cubicBezTo>
                  <a:pt x="1043" y="3247"/>
                  <a:pt x="1039" y="3248"/>
                  <a:pt x="1036" y="3246"/>
                </a:cubicBezTo>
                <a:cubicBezTo>
                  <a:pt x="1035" y="3246"/>
                  <a:pt x="1035" y="3246"/>
                  <a:pt x="1035" y="3246"/>
                </a:cubicBezTo>
                <a:cubicBezTo>
                  <a:pt x="1021" y="3241"/>
                  <a:pt x="995" y="3188"/>
                  <a:pt x="994" y="3176"/>
                </a:cubicBezTo>
                <a:cubicBezTo>
                  <a:pt x="994" y="3176"/>
                  <a:pt x="994" y="3176"/>
                  <a:pt x="994" y="3176"/>
                </a:cubicBezTo>
                <a:cubicBezTo>
                  <a:pt x="993" y="3173"/>
                  <a:pt x="991" y="3170"/>
                  <a:pt x="990" y="3168"/>
                </a:cubicBezTo>
                <a:cubicBezTo>
                  <a:pt x="992" y="3165"/>
                  <a:pt x="993" y="3163"/>
                  <a:pt x="995" y="3161"/>
                </a:cubicBezTo>
                <a:cubicBezTo>
                  <a:pt x="997" y="3162"/>
                  <a:pt x="999" y="3163"/>
                  <a:pt x="1001" y="3164"/>
                </a:cubicBezTo>
                <a:cubicBezTo>
                  <a:pt x="1009" y="3163"/>
                  <a:pt x="1026" y="3175"/>
                  <a:pt x="1038" y="3183"/>
                </a:cubicBezTo>
                <a:cubicBezTo>
                  <a:pt x="1040" y="3184"/>
                  <a:pt x="1042" y="3185"/>
                  <a:pt x="1043" y="3186"/>
                </a:cubicBezTo>
                <a:cubicBezTo>
                  <a:pt x="1051" y="3191"/>
                  <a:pt x="1066" y="3197"/>
                  <a:pt x="1075" y="3206"/>
                </a:cubicBezTo>
                <a:cubicBezTo>
                  <a:pt x="1086" y="3213"/>
                  <a:pt x="1086" y="3220"/>
                  <a:pt x="1075" y="3229"/>
                </a:cubicBezTo>
                <a:close/>
                <a:moveTo>
                  <a:pt x="2689" y="3226"/>
                </a:moveTo>
                <a:cubicBezTo>
                  <a:pt x="2688" y="3227"/>
                  <a:pt x="2688" y="3227"/>
                  <a:pt x="2688" y="3227"/>
                </a:cubicBezTo>
                <a:cubicBezTo>
                  <a:pt x="2685" y="3230"/>
                  <a:pt x="2682" y="3232"/>
                  <a:pt x="2679" y="3233"/>
                </a:cubicBezTo>
                <a:cubicBezTo>
                  <a:pt x="2678" y="3234"/>
                  <a:pt x="2678" y="3234"/>
                  <a:pt x="2677" y="3234"/>
                </a:cubicBezTo>
                <a:cubicBezTo>
                  <a:pt x="2670" y="3237"/>
                  <a:pt x="2663" y="3243"/>
                  <a:pt x="2656" y="3246"/>
                </a:cubicBezTo>
                <a:cubicBezTo>
                  <a:pt x="2649" y="3250"/>
                  <a:pt x="2645" y="3249"/>
                  <a:pt x="2641" y="3243"/>
                </a:cubicBezTo>
                <a:cubicBezTo>
                  <a:pt x="2640" y="3242"/>
                  <a:pt x="2639" y="3240"/>
                  <a:pt x="2639" y="3238"/>
                </a:cubicBezTo>
                <a:cubicBezTo>
                  <a:pt x="2637" y="3236"/>
                  <a:pt x="2636" y="3233"/>
                  <a:pt x="2635" y="3230"/>
                </a:cubicBezTo>
                <a:cubicBezTo>
                  <a:pt x="2638" y="3228"/>
                  <a:pt x="2642" y="3226"/>
                  <a:pt x="2645" y="3225"/>
                </a:cubicBezTo>
                <a:cubicBezTo>
                  <a:pt x="2659" y="3214"/>
                  <a:pt x="2688" y="3203"/>
                  <a:pt x="2697" y="3198"/>
                </a:cubicBezTo>
                <a:cubicBezTo>
                  <a:pt x="2702" y="3207"/>
                  <a:pt x="2697" y="3218"/>
                  <a:pt x="2690" y="3225"/>
                </a:cubicBezTo>
                <a:lnTo>
                  <a:pt x="2689" y="3226"/>
                </a:lnTo>
                <a:close/>
              </a:path>
            </a:pathLst>
          </a:custGeom>
          <a:solidFill>
            <a:srgbClr val="4611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rcher Texture 6">
            <a:extLst>
              <a:ext uri="{FF2B5EF4-FFF2-40B4-BE49-F238E27FC236}">
                <a16:creationId xmlns:a16="http://schemas.microsoft.com/office/drawing/2014/main" id="{1D923409-401B-4CBC-A68A-A18286BB1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60" y="373369"/>
            <a:ext cx="5367947" cy="8501346"/>
          </a:xfrm>
          <a:prstGeom prst="rect">
            <a:avLst/>
          </a:prstGeom>
        </p:spPr>
      </p:pic>
      <p:sp>
        <p:nvSpPr>
          <p:cNvPr id="5" name="Black Rectangle">
            <a:extLst>
              <a:ext uri="{FF2B5EF4-FFF2-40B4-BE49-F238E27FC236}">
                <a16:creationId xmlns:a16="http://schemas.microsoft.com/office/drawing/2014/main" id="{E7D2C2DC-FFE8-437D-831E-904C452B23BF}"/>
              </a:ext>
            </a:extLst>
          </p:cNvPr>
          <p:cNvSpPr/>
          <p:nvPr/>
        </p:nvSpPr>
        <p:spPr>
          <a:xfrm>
            <a:off x="6387192" y="1704093"/>
            <a:ext cx="11945257" cy="58075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lack Mask top">
            <a:extLst>
              <a:ext uri="{FF2B5EF4-FFF2-40B4-BE49-F238E27FC236}">
                <a16:creationId xmlns:a16="http://schemas.microsoft.com/office/drawing/2014/main" id="{84B2D3A8-520C-4346-BE30-0E65243E1C11}"/>
              </a:ext>
            </a:extLst>
          </p:cNvPr>
          <p:cNvSpPr/>
          <p:nvPr/>
        </p:nvSpPr>
        <p:spPr>
          <a:xfrm>
            <a:off x="3018971" y="0"/>
            <a:ext cx="8690429" cy="3670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Black Mask bottom">
            <a:extLst>
              <a:ext uri="{FF2B5EF4-FFF2-40B4-BE49-F238E27FC236}">
                <a16:creationId xmlns:a16="http://schemas.microsoft.com/office/drawing/2014/main" id="{DD5DF0AE-755A-4276-8255-AFEE02E61C47}"/>
              </a:ext>
            </a:extLst>
          </p:cNvPr>
          <p:cNvSpPr/>
          <p:nvPr/>
        </p:nvSpPr>
        <p:spPr>
          <a:xfrm>
            <a:off x="-2021363" y="6283485"/>
            <a:ext cx="18677959" cy="5745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ot 3">
            <a:extLst>
              <a:ext uri="{FF2B5EF4-FFF2-40B4-BE49-F238E27FC236}">
                <a16:creationId xmlns:a16="http://schemas.microsoft.com/office/drawing/2014/main" id="{C98E5CE7-FCE7-4DAF-B2C5-B778FA67153D}"/>
              </a:ext>
            </a:extLst>
          </p:cNvPr>
          <p:cNvSpPr>
            <a:spLocks/>
          </p:cNvSpPr>
          <p:nvPr/>
        </p:nvSpPr>
        <p:spPr>
          <a:xfrm>
            <a:off x="853068" y="584040"/>
            <a:ext cx="5916072" cy="5916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6 Cannonball">
            <a:extLst>
              <a:ext uri="{FF2B5EF4-FFF2-40B4-BE49-F238E27FC236}">
                <a16:creationId xmlns:a16="http://schemas.microsoft.com/office/drawing/2014/main" id="{A8FFAEA6-0DEC-480C-AEF9-C57D83242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6" y="26808"/>
            <a:ext cx="7219506" cy="6804384"/>
          </a:xfrm>
          <a:prstGeom prst="rect">
            <a:avLst/>
          </a:prstGeom>
        </p:spPr>
      </p:pic>
      <p:pic>
        <p:nvPicPr>
          <p:cNvPr id="23" name="5 Jump">
            <a:extLst>
              <a:ext uri="{FF2B5EF4-FFF2-40B4-BE49-F238E27FC236}">
                <a16:creationId xmlns:a16="http://schemas.microsoft.com/office/drawing/2014/main" id="{ABC9FC91-D34F-40B1-8A6A-B326D6116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6" y="26808"/>
            <a:ext cx="7219506" cy="6804384"/>
          </a:xfrm>
          <a:prstGeom prst="rect">
            <a:avLst/>
          </a:prstGeom>
        </p:spPr>
      </p:pic>
      <p:pic>
        <p:nvPicPr>
          <p:cNvPr id="21" name="4 Down">
            <a:extLst>
              <a:ext uri="{FF2B5EF4-FFF2-40B4-BE49-F238E27FC236}">
                <a16:creationId xmlns:a16="http://schemas.microsoft.com/office/drawing/2014/main" id="{541129C9-4E3F-41A6-845C-DC3B58FFA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6" y="26808"/>
            <a:ext cx="7219506" cy="6804384"/>
          </a:xfrm>
          <a:prstGeom prst="rect">
            <a:avLst/>
          </a:prstGeom>
        </p:spPr>
      </p:pic>
      <p:pic>
        <p:nvPicPr>
          <p:cNvPr id="19" name="3 Lunge">
            <a:extLst>
              <a:ext uri="{FF2B5EF4-FFF2-40B4-BE49-F238E27FC236}">
                <a16:creationId xmlns:a16="http://schemas.microsoft.com/office/drawing/2014/main" id="{DDA7C2EC-52B1-4D5B-9CBF-4CA03064F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6" y="26807"/>
            <a:ext cx="7219506" cy="6804384"/>
          </a:xfrm>
          <a:prstGeom prst="rect">
            <a:avLst/>
          </a:prstGeom>
        </p:spPr>
      </p:pic>
      <p:pic>
        <p:nvPicPr>
          <p:cNvPr id="17" name="2 Up">
            <a:extLst>
              <a:ext uri="{FF2B5EF4-FFF2-40B4-BE49-F238E27FC236}">
                <a16:creationId xmlns:a16="http://schemas.microsoft.com/office/drawing/2014/main" id="{1BDC2326-21F6-4055-B2E7-FEE21A78D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6" y="26807"/>
            <a:ext cx="7219506" cy="6804384"/>
          </a:xfrm>
          <a:prstGeom prst="rect">
            <a:avLst/>
          </a:prstGeom>
        </p:spPr>
      </p:pic>
      <p:pic>
        <p:nvPicPr>
          <p:cNvPr id="15" name="1 Pass Position">
            <a:extLst>
              <a:ext uri="{FF2B5EF4-FFF2-40B4-BE49-F238E27FC236}">
                <a16:creationId xmlns:a16="http://schemas.microsoft.com/office/drawing/2014/main" id="{6312005F-6B87-4CA3-9B22-E9D876384C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6" y="26807"/>
            <a:ext cx="7219506" cy="6804384"/>
          </a:xfrm>
          <a:prstGeom prst="rect">
            <a:avLst/>
          </a:prstGeom>
        </p:spPr>
      </p:pic>
      <p:grpSp>
        <p:nvGrpSpPr>
          <p:cNvPr id="51" name="Jessica Walter">
            <a:extLst>
              <a:ext uri="{FF2B5EF4-FFF2-40B4-BE49-F238E27FC236}">
                <a16:creationId xmlns:a16="http://schemas.microsoft.com/office/drawing/2014/main" id="{53B3CFDB-B126-4B44-9823-B68053E4547A}"/>
              </a:ext>
            </a:extLst>
          </p:cNvPr>
          <p:cNvGrpSpPr/>
          <p:nvPr/>
        </p:nvGrpSpPr>
        <p:grpSpPr>
          <a:xfrm>
            <a:off x="1653045" y="2355849"/>
            <a:ext cx="3709531" cy="1629822"/>
            <a:chOff x="4565650" y="9828213"/>
            <a:chExt cx="5065713" cy="2225675"/>
          </a:xfrm>
        </p:grpSpPr>
        <p:sp>
          <p:nvSpPr>
            <p:cNvPr id="33" name="R">
              <a:extLst>
                <a:ext uri="{FF2B5EF4-FFF2-40B4-BE49-F238E27FC236}">
                  <a16:creationId xmlns:a16="http://schemas.microsoft.com/office/drawing/2014/main" id="{7C72D305-7F7E-4482-A5E5-3265B69D7C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0150" y="11195051"/>
              <a:ext cx="811213" cy="825500"/>
            </a:xfrm>
            <a:custGeom>
              <a:avLst/>
              <a:gdLst>
                <a:gd name="T0" fmla="*/ 0 w 750"/>
                <a:gd name="T1" fmla="*/ 4 h 765"/>
                <a:gd name="T2" fmla="*/ 38 w 750"/>
                <a:gd name="T3" fmla="*/ 0 h 765"/>
                <a:gd name="T4" fmla="*/ 498 w 750"/>
                <a:gd name="T5" fmla="*/ 6 h 765"/>
                <a:gd name="T6" fmla="*/ 597 w 750"/>
                <a:gd name="T7" fmla="*/ 21 h 765"/>
                <a:gd name="T8" fmla="*/ 739 w 750"/>
                <a:gd name="T9" fmla="*/ 186 h 765"/>
                <a:gd name="T10" fmla="*/ 733 w 750"/>
                <a:gd name="T11" fmla="*/ 385 h 765"/>
                <a:gd name="T12" fmla="*/ 590 w 750"/>
                <a:gd name="T13" fmla="*/ 529 h 765"/>
                <a:gd name="T14" fmla="*/ 493 w 750"/>
                <a:gd name="T15" fmla="*/ 545 h 765"/>
                <a:gd name="T16" fmla="*/ 585 w 750"/>
                <a:gd name="T17" fmla="*/ 649 h 765"/>
                <a:gd name="T18" fmla="*/ 679 w 750"/>
                <a:gd name="T19" fmla="*/ 753 h 765"/>
                <a:gd name="T20" fmla="*/ 422 w 750"/>
                <a:gd name="T21" fmla="*/ 765 h 765"/>
                <a:gd name="T22" fmla="*/ 313 w 750"/>
                <a:gd name="T23" fmla="*/ 572 h 765"/>
                <a:gd name="T24" fmla="*/ 214 w 750"/>
                <a:gd name="T25" fmla="*/ 535 h 765"/>
                <a:gd name="T26" fmla="*/ 208 w 750"/>
                <a:gd name="T27" fmla="*/ 748 h 765"/>
                <a:gd name="T28" fmla="*/ 148 w 750"/>
                <a:gd name="T29" fmla="*/ 755 h 765"/>
                <a:gd name="T30" fmla="*/ 80 w 750"/>
                <a:gd name="T31" fmla="*/ 760 h 765"/>
                <a:gd name="T32" fmla="*/ 53 w 750"/>
                <a:gd name="T33" fmla="*/ 735 h 765"/>
                <a:gd name="T34" fmla="*/ 41 w 750"/>
                <a:gd name="T35" fmla="*/ 572 h 765"/>
                <a:gd name="T36" fmla="*/ 0 w 750"/>
                <a:gd name="T37" fmla="*/ 33 h 765"/>
                <a:gd name="T38" fmla="*/ 0 w 750"/>
                <a:gd name="T39" fmla="*/ 4 h 765"/>
                <a:gd name="T40" fmla="*/ 129 w 750"/>
                <a:gd name="T41" fmla="*/ 386 h 765"/>
                <a:gd name="T42" fmla="*/ 150 w 750"/>
                <a:gd name="T43" fmla="*/ 389 h 765"/>
                <a:gd name="T44" fmla="*/ 537 w 750"/>
                <a:gd name="T45" fmla="*/ 405 h 765"/>
                <a:gd name="T46" fmla="*/ 584 w 750"/>
                <a:gd name="T47" fmla="*/ 403 h 765"/>
                <a:gd name="T48" fmla="*/ 622 w 750"/>
                <a:gd name="T49" fmla="*/ 354 h 765"/>
                <a:gd name="T50" fmla="*/ 580 w 750"/>
                <a:gd name="T51" fmla="*/ 310 h 765"/>
                <a:gd name="T52" fmla="*/ 544 w 750"/>
                <a:gd name="T53" fmla="*/ 309 h 765"/>
                <a:gd name="T54" fmla="*/ 169 w 750"/>
                <a:gd name="T55" fmla="*/ 321 h 765"/>
                <a:gd name="T56" fmla="*/ 129 w 750"/>
                <a:gd name="T57" fmla="*/ 386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0" h="765">
                  <a:moveTo>
                    <a:pt x="0" y="4"/>
                  </a:moveTo>
                  <a:cubicBezTo>
                    <a:pt x="15" y="2"/>
                    <a:pt x="27" y="0"/>
                    <a:pt x="38" y="0"/>
                  </a:cubicBezTo>
                  <a:cubicBezTo>
                    <a:pt x="192" y="2"/>
                    <a:pt x="345" y="3"/>
                    <a:pt x="498" y="6"/>
                  </a:cubicBezTo>
                  <a:cubicBezTo>
                    <a:pt x="531" y="6"/>
                    <a:pt x="565" y="12"/>
                    <a:pt x="597" y="21"/>
                  </a:cubicBezTo>
                  <a:cubicBezTo>
                    <a:pt x="681" y="43"/>
                    <a:pt x="725" y="104"/>
                    <a:pt x="739" y="186"/>
                  </a:cubicBezTo>
                  <a:cubicBezTo>
                    <a:pt x="750" y="252"/>
                    <a:pt x="747" y="320"/>
                    <a:pt x="733" y="385"/>
                  </a:cubicBezTo>
                  <a:cubicBezTo>
                    <a:pt x="718" y="464"/>
                    <a:pt x="666" y="510"/>
                    <a:pt x="590" y="529"/>
                  </a:cubicBezTo>
                  <a:cubicBezTo>
                    <a:pt x="560" y="536"/>
                    <a:pt x="530" y="539"/>
                    <a:pt x="493" y="545"/>
                  </a:cubicBezTo>
                  <a:cubicBezTo>
                    <a:pt x="522" y="586"/>
                    <a:pt x="556" y="615"/>
                    <a:pt x="585" y="649"/>
                  </a:cubicBezTo>
                  <a:cubicBezTo>
                    <a:pt x="614" y="681"/>
                    <a:pt x="643" y="713"/>
                    <a:pt x="679" y="753"/>
                  </a:cubicBezTo>
                  <a:cubicBezTo>
                    <a:pt x="587" y="764"/>
                    <a:pt x="505" y="764"/>
                    <a:pt x="422" y="765"/>
                  </a:cubicBezTo>
                  <a:cubicBezTo>
                    <a:pt x="385" y="699"/>
                    <a:pt x="349" y="636"/>
                    <a:pt x="313" y="572"/>
                  </a:cubicBezTo>
                  <a:cubicBezTo>
                    <a:pt x="282" y="517"/>
                    <a:pt x="282" y="517"/>
                    <a:pt x="214" y="535"/>
                  </a:cubicBezTo>
                  <a:cubicBezTo>
                    <a:pt x="212" y="603"/>
                    <a:pt x="210" y="673"/>
                    <a:pt x="208" y="748"/>
                  </a:cubicBezTo>
                  <a:cubicBezTo>
                    <a:pt x="187" y="751"/>
                    <a:pt x="167" y="753"/>
                    <a:pt x="148" y="755"/>
                  </a:cubicBezTo>
                  <a:cubicBezTo>
                    <a:pt x="126" y="757"/>
                    <a:pt x="103" y="757"/>
                    <a:pt x="80" y="760"/>
                  </a:cubicBezTo>
                  <a:cubicBezTo>
                    <a:pt x="62" y="762"/>
                    <a:pt x="54" y="754"/>
                    <a:pt x="53" y="735"/>
                  </a:cubicBezTo>
                  <a:cubicBezTo>
                    <a:pt x="49" y="681"/>
                    <a:pt x="45" y="626"/>
                    <a:pt x="41" y="572"/>
                  </a:cubicBezTo>
                  <a:cubicBezTo>
                    <a:pt x="28" y="392"/>
                    <a:pt x="14" y="213"/>
                    <a:pt x="0" y="33"/>
                  </a:cubicBezTo>
                  <a:cubicBezTo>
                    <a:pt x="0" y="26"/>
                    <a:pt x="0" y="18"/>
                    <a:pt x="0" y="4"/>
                  </a:cubicBezTo>
                  <a:close/>
                  <a:moveTo>
                    <a:pt x="129" y="386"/>
                  </a:moveTo>
                  <a:cubicBezTo>
                    <a:pt x="137" y="387"/>
                    <a:pt x="143" y="389"/>
                    <a:pt x="150" y="389"/>
                  </a:cubicBezTo>
                  <a:cubicBezTo>
                    <a:pt x="279" y="394"/>
                    <a:pt x="408" y="400"/>
                    <a:pt x="537" y="405"/>
                  </a:cubicBezTo>
                  <a:cubicBezTo>
                    <a:pt x="553" y="405"/>
                    <a:pt x="569" y="405"/>
                    <a:pt x="584" y="403"/>
                  </a:cubicBezTo>
                  <a:cubicBezTo>
                    <a:pt x="609" y="398"/>
                    <a:pt x="623" y="378"/>
                    <a:pt x="622" y="354"/>
                  </a:cubicBezTo>
                  <a:cubicBezTo>
                    <a:pt x="620" y="327"/>
                    <a:pt x="607" y="313"/>
                    <a:pt x="580" y="310"/>
                  </a:cubicBezTo>
                  <a:cubicBezTo>
                    <a:pt x="568" y="308"/>
                    <a:pt x="556" y="308"/>
                    <a:pt x="544" y="309"/>
                  </a:cubicBezTo>
                  <a:cubicBezTo>
                    <a:pt x="419" y="313"/>
                    <a:pt x="294" y="317"/>
                    <a:pt x="169" y="321"/>
                  </a:cubicBezTo>
                  <a:cubicBezTo>
                    <a:pt x="112" y="323"/>
                    <a:pt x="111" y="324"/>
                    <a:pt x="129" y="3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E">
              <a:extLst>
                <a:ext uri="{FF2B5EF4-FFF2-40B4-BE49-F238E27FC236}">
                  <a16:creationId xmlns:a16="http://schemas.microsoft.com/office/drawing/2014/main" id="{9C96A3E1-45CD-46F8-B7B7-728E2B5D3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3700" y="11201401"/>
              <a:ext cx="754063" cy="812800"/>
            </a:xfrm>
            <a:custGeom>
              <a:avLst/>
              <a:gdLst>
                <a:gd name="T0" fmla="*/ 220 w 696"/>
                <a:gd name="T1" fmla="*/ 503 h 753"/>
                <a:gd name="T2" fmla="*/ 295 w 696"/>
                <a:gd name="T3" fmla="*/ 588 h 753"/>
                <a:gd name="T4" fmla="*/ 594 w 696"/>
                <a:gd name="T5" fmla="*/ 571 h 753"/>
                <a:gd name="T6" fmla="*/ 633 w 696"/>
                <a:gd name="T7" fmla="*/ 571 h 753"/>
                <a:gd name="T8" fmla="*/ 619 w 696"/>
                <a:gd name="T9" fmla="*/ 749 h 753"/>
                <a:gd name="T10" fmla="*/ 584 w 696"/>
                <a:gd name="T11" fmla="*/ 753 h 753"/>
                <a:gd name="T12" fmla="*/ 268 w 696"/>
                <a:gd name="T13" fmla="*/ 748 h 753"/>
                <a:gd name="T14" fmla="*/ 185 w 696"/>
                <a:gd name="T15" fmla="*/ 737 h 753"/>
                <a:gd name="T16" fmla="*/ 26 w 696"/>
                <a:gd name="T17" fmla="*/ 553 h 753"/>
                <a:gd name="T18" fmla="*/ 2 w 696"/>
                <a:gd name="T19" fmla="*/ 250 h 753"/>
                <a:gd name="T20" fmla="*/ 12 w 696"/>
                <a:gd name="T21" fmla="*/ 140 h 753"/>
                <a:gd name="T22" fmla="*/ 172 w 696"/>
                <a:gd name="T23" fmla="*/ 14 h 753"/>
                <a:gd name="T24" fmla="*/ 212 w 696"/>
                <a:gd name="T25" fmla="*/ 9 h 753"/>
                <a:gd name="T26" fmla="*/ 456 w 696"/>
                <a:gd name="T27" fmla="*/ 1 h 753"/>
                <a:gd name="T28" fmla="*/ 685 w 696"/>
                <a:gd name="T29" fmla="*/ 195 h 753"/>
                <a:gd name="T30" fmla="*/ 681 w 696"/>
                <a:gd name="T31" fmla="*/ 354 h 753"/>
                <a:gd name="T32" fmla="*/ 569 w 696"/>
                <a:gd name="T33" fmla="*/ 481 h 753"/>
                <a:gd name="T34" fmla="*/ 390 w 696"/>
                <a:gd name="T35" fmla="*/ 509 h 753"/>
                <a:gd name="T36" fmla="*/ 250 w 696"/>
                <a:gd name="T37" fmla="*/ 501 h 753"/>
                <a:gd name="T38" fmla="*/ 220 w 696"/>
                <a:gd name="T39" fmla="*/ 503 h 753"/>
                <a:gd name="T40" fmla="*/ 121 w 696"/>
                <a:gd name="T41" fmla="*/ 388 h 753"/>
                <a:gd name="T42" fmla="*/ 435 w 696"/>
                <a:gd name="T43" fmla="*/ 387 h 753"/>
                <a:gd name="T44" fmla="*/ 475 w 696"/>
                <a:gd name="T45" fmla="*/ 343 h 753"/>
                <a:gd name="T46" fmla="*/ 429 w 696"/>
                <a:gd name="T47" fmla="*/ 293 h 753"/>
                <a:gd name="T48" fmla="*/ 178 w 696"/>
                <a:gd name="T49" fmla="*/ 289 h 753"/>
                <a:gd name="T50" fmla="*/ 122 w 696"/>
                <a:gd name="T51" fmla="*/ 340 h 753"/>
                <a:gd name="T52" fmla="*/ 121 w 696"/>
                <a:gd name="T53" fmla="*/ 38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6" h="753">
                  <a:moveTo>
                    <a:pt x="220" y="503"/>
                  </a:moveTo>
                  <a:cubicBezTo>
                    <a:pt x="214" y="565"/>
                    <a:pt x="237" y="591"/>
                    <a:pt x="295" y="588"/>
                  </a:cubicBezTo>
                  <a:cubicBezTo>
                    <a:pt x="395" y="583"/>
                    <a:pt x="494" y="577"/>
                    <a:pt x="594" y="571"/>
                  </a:cubicBezTo>
                  <a:cubicBezTo>
                    <a:pt x="606" y="571"/>
                    <a:pt x="617" y="571"/>
                    <a:pt x="633" y="571"/>
                  </a:cubicBezTo>
                  <a:cubicBezTo>
                    <a:pt x="633" y="632"/>
                    <a:pt x="631" y="689"/>
                    <a:pt x="619" y="749"/>
                  </a:cubicBezTo>
                  <a:cubicBezTo>
                    <a:pt x="607" y="751"/>
                    <a:pt x="596" y="753"/>
                    <a:pt x="584" y="753"/>
                  </a:cubicBezTo>
                  <a:cubicBezTo>
                    <a:pt x="479" y="751"/>
                    <a:pt x="374" y="751"/>
                    <a:pt x="268" y="748"/>
                  </a:cubicBezTo>
                  <a:cubicBezTo>
                    <a:pt x="241" y="747"/>
                    <a:pt x="212" y="743"/>
                    <a:pt x="185" y="737"/>
                  </a:cubicBezTo>
                  <a:cubicBezTo>
                    <a:pt x="86" y="713"/>
                    <a:pt x="35" y="655"/>
                    <a:pt x="26" y="553"/>
                  </a:cubicBezTo>
                  <a:cubicBezTo>
                    <a:pt x="17" y="452"/>
                    <a:pt x="7" y="351"/>
                    <a:pt x="2" y="250"/>
                  </a:cubicBezTo>
                  <a:cubicBezTo>
                    <a:pt x="0" y="214"/>
                    <a:pt x="2" y="175"/>
                    <a:pt x="12" y="140"/>
                  </a:cubicBezTo>
                  <a:cubicBezTo>
                    <a:pt x="35" y="63"/>
                    <a:pt x="97" y="28"/>
                    <a:pt x="172" y="14"/>
                  </a:cubicBezTo>
                  <a:cubicBezTo>
                    <a:pt x="185" y="11"/>
                    <a:pt x="199" y="9"/>
                    <a:pt x="212" y="9"/>
                  </a:cubicBezTo>
                  <a:cubicBezTo>
                    <a:pt x="293" y="6"/>
                    <a:pt x="374" y="2"/>
                    <a:pt x="456" y="1"/>
                  </a:cubicBezTo>
                  <a:cubicBezTo>
                    <a:pt x="584" y="0"/>
                    <a:pt x="663" y="68"/>
                    <a:pt x="685" y="195"/>
                  </a:cubicBezTo>
                  <a:cubicBezTo>
                    <a:pt x="694" y="248"/>
                    <a:pt x="696" y="301"/>
                    <a:pt x="681" y="354"/>
                  </a:cubicBezTo>
                  <a:cubicBezTo>
                    <a:pt x="664" y="414"/>
                    <a:pt x="627" y="457"/>
                    <a:pt x="569" y="481"/>
                  </a:cubicBezTo>
                  <a:cubicBezTo>
                    <a:pt x="512" y="506"/>
                    <a:pt x="452" y="514"/>
                    <a:pt x="390" y="509"/>
                  </a:cubicBezTo>
                  <a:cubicBezTo>
                    <a:pt x="343" y="505"/>
                    <a:pt x="297" y="503"/>
                    <a:pt x="250" y="501"/>
                  </a:cubicBezTo>
                  <a:cubicBezTo>
                    <a:pt x="240" y="500"/>
                    <a:pt x="230" y="502"/>
                    <a:pt x="220" y="503"/>
                  </a:cubicBezTo>
                  <a:close/>
                  <a:moveTo>
                    <a:pt x="121" y="388"/>
                  </a:moveTo>
                  <a:cubicBezTo>
                    <a:pt x="230" y="388"/>
                    <a:pt x="332" y="388"/>
                    <a:pt x="435" y="387"/>
                  </a:cubicBezTo>
                  <a:cubicBezTo>
                    <a:pt x="461" y="387"/>
                    <a:pt x="474" y="369"/>
                    <a:pt x="475" y="343"/>
                  </a:cubicBezTo>
                  <a:cubicBezTo>
                    <a:pt x="475" y="312"/>
                    <a:pt x="461" y="294"/>
                    <a:pt x="429" y="293"/>
                  </a:cubicBezTo>
                  <a:cubicBezTo>
                    <a:pt x="346" y="290"/>
                    <a:pt x="262" y="289"/>
                    <a:pt x="178" y="289"/>
                  </a:cubicBezTo>
                  <a:cubicBezTo>
                    <a:pt x="146" y="289"/>
                    <a:pt x="127" y="308"/>
                    <a:pt x="122" y="340"/>
                  </a:cubicBezTo>
                  <a:cubicBezTo>
                    <a:pt x="119" y="355"/>
                    <a:pt x="121" y="371"/>
                    <a:pt x="121" y="3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">
              <a:extLst>
                <a:ext uri="{FF2B5EF4-FFF2-40B4-BE49-F238E27FC236}">
                  <a16:creationId xmlns:a16="http://schemas.microsoft.com/office/drawing/2014/main" id="{4BE05A04-3DE6-4FD7-A345-1E5709C44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11179176"/>
              <a:ext cx="665163" cy="839788"/>
            </a:xfrm>
            <a:custGeom>
              <a:avLst/>
              <a:gdLst>
                <a:gd name="T0" fmla="*/ 34 w 615"/>
                <a:gd name="T1" fmla="*/ 303 h 779"/>
                <a:gd name="T2" fmla="*/ 0 w 615"/>
                <a:gd name="T3" fmla="*/ 43 h 779"/>
                <a:gd name="T4" fmla="*/ 613 w 615"/>
                <a:gd name="T5" fmla="*/ 7 h 779"/>
                <a:gd name="T6" fmla="*/ 614 w 615"/>
                <a:gd name="T7" fmla="*/ 41 h 779"/>
                <a:gd name="T8" fmla="*/ 601 w 615"/>
                <a:gd name="T9" fmla="*/ 264 h 779"/>
                <a:gd name="T10" fmla="*/ 560 w 615"/>
                <a:gd name="T11" fmla="*/ 304 h 779"/>
                <a:gd name="T12" fmla="*/ 445 w 615"/>
                <a:gd name="T13" fmla="*/ 309 h 779"/>
                <a:gd name="T14" fmla="*/ 394 w 615"/>
                <a:gd name="T15" fmla="*/ 314 h 779"/>
                <a:gd name="T16" fmla="*/ 391 w 615"/>
                <a:gd name="T17" fmla="*/ 467 h 779"/>
                <a:gd name="T18" fmla="*/ 391 w 615"/>
                <a:gd name="T19" fmla="*/ 623 h 779"/>
                <a:gd name="T20" fmla="*/ 391 w 615"/>
                <a:gd name="T21" fmla="*/ 779 h 779"/>
                <a:gd name="T22" fmla="*/ 240 w 615"/>
                <a:gd name="T23" fmla="*/ 779 h 779"/>
                <a:gd name="T24" fmla="*/ 215 w 615"/>
                <a:gd name="T25" fmla="*/ 304 h 779"/>
                <a:gd name="T26" fmla="*/ 34 w 615"/>
                <a:gd name="T27" fmla="*/ 30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" h="779">
                  <a:moveTo>
                    <a:pt x="34" y="303"/>
                  </a:moveTo>
                  <a:cubicBezTo>
                    <a:pt x="20" y="215"/>
                    <a:pt x="9" y="129"/>
                    <a:pt x="0" y="43"/>
                  </a:cubicBezTo>
                  <a:cubicBezTo>
                    <a:pt x="37" y="31"/>
                    <a:pt x="574" y="0"/>
                    <a:pt x="613" y="7"/>
                  </a:cubicBezTo>
                  <a:cubicBezTo>
                    <a:pt x="613" y="18"/>
                    <a:pt x="615" y="30"/>
                    <a:pt x="614" y="41"/>
                  </a:cubicBezTo>
                  <a:cubicBezTo>
                    <a:pt x="610" y="116"/>
                    <a:pt x="605" y="190"/>
                    <a:pt x="601" y="264"/>
                  </a:cubicBezTo>
                  <a:cubicBezTo>
                    <a:pt x="599" y="300"/>
                    <a:pt x="597" y="302"/>
                    <a:pt x="560" y="304"/>
                  </a:cubicBezTo>
                  <a:cubicBezTo>
                    <a:pt x="522" y="306"/>
                    <a:pt x="483" y="307"/>
                    <a:pt x="445" y="309"/>
                  </a:cubicBezTo>
                  <a:cubicBezTo>
                    <a:pt x="429" y="310"/>
                    <a:pt x="413" y="312"/>
                    <a:pt x="394" y="314"/>
                  </a:cubicBezTo>
                  <a:cubicBezTo>
                    <a:pt x="388" y="367"/>
                    <a:pt x="392" y="417"/>
                    <a:pt x="391" y="467"/>
                  </a:cubicBezTo>
                  <a:cubicBezTo>
                    <a:pt x="391" y="519"/>
                    <a:pt x="391" y="571"/>
                    <a:pt x="391" y="623"/>
                  </a:cubicBezTo>
                  <a:cubicBezTo>
                    <a:pt x="391" y="673"/>
                    <a:pt x="391" y="724"/>
                    <a:pt x="391" y="779"/>
                  </a:cubicBezTo>
                  <a:cubicBezTo>
                    <a:pt x="339" y="779"/>
                    <a:pt x="292" y="779"/>
                    <a:pt x="240" y="779"/>
                  </a:cubicBezTo>
                  <a:cubicBezTo>
                    <a:pt x="232" y="623"/>
                    <a:pt x="223" y="465"/>
                    <a:pt x="215" y="304"/>
                  </a:cubicBezTo>
                  <a:cubicBezTo>
                    <a:pt x="156" y="291"/>
                    <a:pt x="96" y="311"/>
                    <a:pt x="34" y="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L">
              <a:extLst>
                <a:ext uri="{FF2B5EF4-FFF2-40B4-BE49-F238E27FC236}">
                  <a16:creationId xmlns:a16="http://schemas.microsoft.com/office/drawing/2014/main" id="{B07FF186-03DC-4FC2-8B89-9057EBAD0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013" y="11204576"/>
              <a:ext cx="633413" cy="847725"/>
            </a:xfrm>
            <a:custGeom>
              <a:avLst/>
              <a:gdLst>
                <a:gd name="T0" fmla="*/ 10 w 585"/>
                <a:gd name="T1" fmla="*/ 0 h 786"/>
                <a:gd name="T2" fmla="*/ 268 w 585"/>
                <a:gd name="T3" fmla="*/ 9 h 786"/>
                <a:gd name="T4" fmla="*/ 190 w 585"/>
                <a:gd name="T5" fmla="*/ 610 h 786"/>
                <a:gd name="T6" fmla="*/ 239 w 585"/>
                <a:gd name="T7" fmla="*/ 609 h 786"/>
                <a:gd name="T8" fmla="*/ 541 w 585"/>
                <a:gd name="T9" fmla="*/ 576 h 786"/>
                <a:gd name="T10" fmla="*/ 585 w 585"/>
                <a:gd name="T11" fmla="*/ 573 h 786"/>
                <a:gd name="T12" fmla="*/ 573 w 585"/>
                <a:gd name="T13" fmla="*/ 755 h 786"/>
                <a:gd name="T14" fmla="*/ 13 w 585"/>
                <a:gd name="T15" fmla="*/ 786 h 786"/>
                <a:gd name="T16" fmla="*/ 10 w 585"/>
                <a:gd name="T17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5" h="786">
                  <a:moveTo>
                    <a:pt x="10" y="0"/>
                  </a:moveTo>
                  <a:cubicBezTo>
                    <a:pt x="95" y="3"/>
                    <a:pt x="178" y="6"/>
                    <a:pt x="268" y="9"/>
                  </a:cubicBezTo>
                  <a:cubicBezTo>
                    <a:pt x="242" y="211"/>
                    <a:pt x="216" y="408"/>
                    <a:pt x="190" y="610"/>
                  </a:cubicBezTo>
                  <a:cubicBezTo>
                    <a:pt x="209" y="610"/>
                    <a:pt x="224" y="611"/>
                    <a:pt x="239" y="609"/>
                  </a:cubicBezTo>
                  <a:cubicBezTo>
                    <a:pt x="340" y="598"/>
                    <a:pt x="440" y="587"/>
                    <a:pt x="541" y="576"/>
                  </a:cubicBezTo>
                  <a:cubicBezTo>
                    <a:pt x="553" y="574"/>
                    <a:pt x="566" y="574"/>
                    <a:pt x="585" y="573"/>
                  </a:cubicBezTo>
                  <a:cubicBezTo>
                    <a:pt x="581" y="636"/>
                    <a:pt x="577" y="693"/>
                    <a:pt x="573" y="755"/>
                  </a:cubicBezTo>
                  <a:cubicBezTo>
                    <a:pt x="382" y="766"/>
                    <a:pt x="197" y="776"/>
                    <a:pt x="13" y="786"/>
                  </a:cubicBezTo>
                  <a:cubicBezTo>
                    <a:pt x="2" y="754"/>
                    <a:pt x="0" y="5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">
              <a:extLst>
                <a:ext uri="{FF2B5EF4-FFF2-40B4-BE49-F238E27FC236}">
                  <a16:creationId xmlns:a16="http://schemas.microsoft.com/office/drawing/2014/main" id="{C98661B7-F9EB-40AB-B852-F31B783BD6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11228388"/>
              <a:ext cx="747713" cy="808038"/>
            </a:xfrm>
            <a:custGeom>
              <a:avLst/>
              <a:gdLst>
                <a:gd name="T0" fmla="*/ 566 w 691"/>
                <a:gd name="T1" fmla="*/ 371 h 748"/>
                <a:gd name="T2" fmla="*/ 499 w 691"/>
                <a:gd name="T3" fmla="*/ 265 h 748"/>
                <a:gd name="T4" fmla="*/ 148 w 691"/>
                <a:gd name="T5" fmla="*/ 283 h 748"/>
                <a:gd name="T6" fmla="*/ 57 w 691"/>
                <a:gd name="T7" fmla="*/ 288 h 748"/>
                <a:gd name="T8" fmla="*/ 54 w 691"/>
                <a:gd name="T9" fmla="*/ 22 h 748"/>
                <a:gd name="T10" fmla="*/ 100 w 691"/>
                <a:gd name="T11" fmla="*/ 17 h 748"/>
                <a:gd name="T12" fmla="*/ 432 w 691"/>
                <a:gd name="T13" fmla="*/ 1 h 748"/>
                <a:gd name="T14" fmla="*/ 519 w 691"/>
                <a:gd name="T15" fmla="*/ 6 h 748"/>
                <a:gd name="T16" fmla="*/ 682 w 691"/>
                <a:gd name="T17" fmla="*/ 167 h 748"/>
                <a:gd name="T18" fmla="*/ 690 w 691"/>
                <a:gd name="T19" fmla="*/ 306 h 748"/>
                <a:gd name="T20" fmla="*/ 681 w 691"/>
                <a:gd name="T21" fmla="*/ 614 h 748"/>
                <a:gd name="T22" fmla="*/ 688 w 691"/>
                <a:gd name="T23" fmla="*/ 716 h 748"/>
                <a:gd name="T24" fmla="*/ 556 w 691"/>
                <a:gd name="T25" fmla="*/ 679 h 748"/>
                <a:gd name="T26" fmla="*/ 547 w 691"/>
                <a:gd name="T27" fmla="*/ 682 h 748"/>
                <a:gd name="T28" fmla="*/ 404 w 691"/>
                <a:gd name="T29" fmla="*/ 741 h 748"/>
                <a:gd name="T30" fmla="*/ 173 w 691"/>
                <a:gd name="T31" fmla="*/ 718 h 748"/>
                <a:gd name="T32" fmla="*/ 7 w 691"/>
                <a:gd name="T33" fmla="*/ 497 h 748"/>
                <a:gd name="T34" fmla="*/ 159 w 691"/>
                <a:gd name="T35" fmla="*/ 329 h 748"/>
                <a:gd name="T36" fmla="*/ 191 w 691"/>
                <a:gd name="T37" fmla="*/ 325 h 748"/>
                <a:gd name="T38" fmla="*/ 503 w 691"/>
                <a:gd name="T39" fmla="*/ 333 h 748"/>
                <a:gd name="T40" fmla="*/ 545 w 691"/>
                <a:gd name="T41" fmla="*/ 353 h 748"/>
                <a:gd name="T42" fmla="*/ 566 w 691"/>
                <a:gd name="T43" fmla="*/ 371 h 748"/>
                <a:gd name="T44" fmla="*/ 391 w 691"/>
                <a:gd name="T45" fmla="*/ 541 h 748"/>
                <a:gd name="T46" fmla="*/ 391 w 691"/>
                <a:gd name="T47" fmla="*/ 546 h 748"/>
                <a:gd name="T48" fmla="*/ 455 w 691"/>
                <a:gd name="T49" fmla="*/ 546 h 748"/>
                <a:gd name="T50" fmla="*/ 518 w 691"/>
                <a:gd name="T51" fmla="*/ 546 h 748"/>
                <a:gd name="T52" fmla="*/ 556 w 691"/>
                <a:gd name="T53" fmla="*/ 530 h 748"/>
                <a:gd name="T54" fmla="*/ 510 w 691"/>
                <a:gd name="T55" fmla="*/ 444 h 748"/>
                <a:gd name="T56" fmla="*/ 267 w 691"/>
                <a:gd name="T57" fmla="*/ 436 h 748"/>
                <a:gd name="T58" fmla="*/ 218 w 691"/>
                <a:gd name="T59" fmla="*/ 490 h 748"/>
                <a:gd name="T60" fmla="*/ 263 w 691"/>
                <a:gd name="T61" fmla="*/ 541 h 748"/>
                <a:gd name="T62" fmla="*/ 391 w 691"/>
                <a:gd name="T63" fmla="*/ 541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1" h="748">
                  <a:moveTo>
                    <a:pt x="566" y="371"/>
                  </a:moveTo>
                  <a:cubicBezTo>
                    <a:pt x="591" y="307"/>
                    <a:pt x="564" y="262"/>
                    <a:pt x="499" y="265"/>
                  </a:cubicBezTo>
                  <a:cubicBezTo>
                    <a:pt x="382" y="269"/>
                    <a:pt x="265" y="277"/>
                    <a:pt x="148" y="283"/>
                  </a:cubicBezTo>
                  <a:cubicBezTo>
                    <a:pt x="119" y="285"/>
                    <a:pt x="90" y="286"/>
                    <a:pt x="57" y="288"/>
                  </a:cubicBezTo>
                  <a:cubicBezTo>
                    <a:pt x="52" y="197"/>
                    <a:pt x="55" y="111"/>
                    <a:pt x="54" y="22"/>
                  </a:cubicBezTo>
                  <a:cubicBezTo>
                    <a:pt x="72" y="20"/>
                    <a:pt x="86" y="17"/>
                    <a:pt x="100" y="17"/>
                  </a:cubicBezTo>
                  <a:cubicBezTo>
                    <a:pt x="211" y="11"/>
                    <a:pt x="321" y="6"/>
                    <a:pt x="432" y="1"/>
                  </a:cubicBezTo>
                  <a:cubicBezTo>
                    <a:pt x="461" y="0"/>
                    <a:pt x="491" y="1"/>
                    <a:pt x="519" y="6"/>
                  </a:cubicBezTo>
                  <a:cubicBezTo>
                    <a:pt x="607" y="25"/>
                    <a:pt x="665" y="78"/>
                    <a:pt x="682" y="167"/>
                  </a:cubicBezTo>
                  <a:cubicBezTo>
                    <a:pt x="690" y="212"/>
                    <a:pt x="691" y="260"/>
                    <a:pt x="690" y="306"/>
                  </a:cubicBezTo>
                  <a:cubicBezTo>
                    <a:pt x="689" y="409"/>
                    <a:pt x="683" y="511"/>
                    <a:pt x="681" y="614"/>
                  </a:cubicBezTo>
                  <a:cubicBezTo>
                    <a:pt x="681" y="646"/>
                    <a:pt x="685" y="679"/>
                    <a:pt x="688" y="716"/>
                  </a:cubicBezTo>
                  <a:cubicBezTo>
                    <a:pt x="640" y="728"/>
                    <a:pt x="594" y="713"/>
                    <a:pt x="556" y="679"/>
                  </a:cubicBezTo>
                  <a:cubicBezTo>
                    <a:pt x="551" y="680"/>
                    <a:pt x="548" y="680"/>
                    <a:pt x="547" y="682"/>
                  </a:cubicBezTo>
                  <a:cubicBezTo>
                    <a:pt x="512" y="732"/>
                    <a:pt x="463" y="748"/>
                    <a:pt x="404" y="741"/>
                  </a:cubicBezTo>
                  <a:cubicBezTo>
                    <a:pt x="327" y="733"/>
                    <a:pt x="249" y="732"/>
                    <a:pt x="173" y="718"/>
                  </a:cubicBezTo>
                  <a:cubicBezTo>
                    <a:pt x="54" y="695"/>
                    <a:pt x="0" y="619"/>
                    <a:pt x="7" y="497"/>
                  </a:cubicBezTo>
                  <a:cubicBezTo>
                    <a:pt x="12" y="405"/>
                    <a:pt x="67" y="344"/>
                    <a:pt x="159" y="329"/>
                  </a:cubicBezTo>
                  <a:cubicBezTo>
                    <a:pt x="170" y="327"/>
                    <a:pt x="180" y="325"/>
                    <a:pt x="191" y="325"/>
                  </a:cubicBezTo>
                  <a:cubicBezTo>
                    <a:pt x="295" y="327"/>
                    <a:pt x="399" y="329"/>
                    <a:pt x="503" y="333"/>
                  </a:cubicBezTo>
                  <a:cubicBezTo>
                    <a:pt x="517" y="334"/>
                    <a:pt x="531" y="345"/>
                    <a:pt x="545" y="353"/>
                  </a:cubicBezTo>
                  <a:cubicBezTo>
                    <a:pt x="552" y="357"/>
                    <a:pt x="558" y="364"/>
                    <a:pt x="566" y="371"/>
                  </a:cubicBezTo>
                  <a:close/>
                  <a:moveTo>
                    <a:pt x="391" y="541"/>
                  </a:moveTo>
                  <a:cubicBezTo>
                    <a:pt x="391" y="543"/>
                    <a:pt x="391" y="544"/>
                    <a:pt x="391" y="546"/>
                  </a:cubicBezTo>
                  <a:cubicBezTo>
                    <a:pt x="412" y="546"/>
                    <a:pt x="433" y="546"/>
                    <a:pt x="455" y="546"/>
                  </a:cubicBezTo>
                  <a:cubicBezTo>
                    <a:pt x="476" y="546"/>
                    <a:pt x="497" y="546"/>
                    <a:pt x="518" y="546"/>
                  </a:cubicBezTo>
                  <a:cubicBezTo>
                    <a:pt x="534" y="546"/>
                    <a:pt x="548" y="546"/>
                    <a:pt x="556" y="530"/>
                  </a:cubicBezTo>
                  <a:cubicBezTo>
                    <a:pt x="578" y="491"/>
                    <a:pt x="555" y="446"/>
                    <a:pt x="510" y="444"/>
                  </a:cubicBezTo>
                  <a:cubicBezTo>
                    <a:pt x="429" y="441"/>
                    <a:pt x="348" y="440"/>
                    <a:pt x="267" y="436"/>
                  </a:cubicBezTo>
                  <a:cubicBezTo>
                    <a:pt x="232" y="435"/>
                    <a:pt x="219" y="459"/>
                    <a:pt x="218" y="490"/>
                  </a:cubicBezTo>
                  <a:cubicBezTo>
                    <a:pt x="217" y="525"/>
                    <a:pt x="230" y="540"/>
                    <a:pt x="263" y="541"/>
                  </a:cubicBezTo>
                  <a:cubicBezTo>
                    <a:pt x="306" y="542"/>
                    <a:pt x="348" y="541"/>
                    <a:pt x="391" y="5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W">
              <a:extLst>
                <a:ext uri="{FF2B5EF4-FFF2-40B4-BE49-F238E27FC236}">
                  <a16:creationId xmlns:a16="http://schemas.microsoft.com/office/drawing/2014/main" id="{2C95681A-F8A5-47C1-AD92-D1CE58DF6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11218863"/>
              <a:ext cx="1212850" cy="835025"/>
            </a:xfrm>
            <a:custGeom>
              <a:avLst/>
              <a:gdLst>
                <a:gd name="T0" fmla="*/ 619 w 1121"/>
                <a:gd name="T1" fmla="*/ 411 h 775"/>
                <a:gd name="T2" fmla="*/ 565 w 1121"/>
                <a:gd name="T3" fmla="*/ 524 h 775"/>
                <a:gd name="T4" fmla="*/ 476 w 1121"/>
                <a:gd name="T5" fmla="*/ 717 h 775"/>
                <a:gd name="T6" fmla="*/ 427 w 1121"/>
                <a:gd name="T7" fmla="*/ 748 h 775"/>
                <a:gd name="T8" fmla="*/ 335 w 1121"/>
                <a:gd name="T9" fmla="*/ 744 h 775"/>
                <a:gd name="T10" fmla="*/ 299 w 1121"/>
                <a:gd name="T11" fmla="*/ 719 h 775"/>
                <a:gd name="T12" fmla="*/ 170 w 1121"/>
                <a:gd name="T13" fmla="*/ 409 h 775"/>
                <a:gd name="T14" fmla="*/ 17 w 1121"/>
                <a:gd name="T15" fmla="*/ 49 h 775"/>
                <a:gd name="T16" fmla="*/ 0 w 1121"/>
                <a:gd name="T17" fmla="*/ 6 h 775"/>
                <a:gd name="T18" fmla="*/ 30 w 1121"/>
                <a:gd name="T19" fmla="*/ 1 h 775"/>
                <a:gd name="T20" fmla="*/ 246 w 1121"/>
                <a:gd name="T21" fmla="*/ 9 h 775"/>
                <a:gd name="T22" fmla="*/ 277 w 1121"/>
                <a:gd name="T23" fmla="*/ 39 h 775"/>
                <a:gd name="T24" fmla="*/ 319 w 1121"/>
                <a:gd name="T25" fmla="*/ 206 h 775"/>
                <a:gd name="T26" fmla="*/ 376 w 1121"/>
                <a:gd name="T27" fmla="*/ 434 h 775"/>
                <a:gd name="T28" fmla="*/ 390 w 1121"/>
                <a:gd name="T29" fmla="*/ 464 h 775"/>
                <a:gd name="T30" fmla="*/ 429 w 1121"/>
                <a:gd name="T31" fmla="*/ 232 h 775"/>
                <a:gd name="T32" fmla="*/ 466 w 1121"/>
                <a:gd name="T33" fmla="*/ 4 h 775"/>
                <a:gd name="T34" fmla="*/ 510 w 1121"/>
                <a:gd name="T35" fmla="*/ 4 h 775"/>
                <a:gd name="T36" fmla="*/ 710 w 1121"/>
                <a:gd name="T37" fmla="*/ 12 h 775"/>
                <a:gd name="T38" fmla="*/ 763 w 1121"/>
                <a:gd name="T39" fmla="*/ 55 h 775"/>
                <a:gd name="T40" fmla="*/ 842 w 1121"/>
                <a:gd name="T41" fmla="*/ 451 h 775"/>
                <a:gd name="T42" fmla="*/ 856 w 1121"/>
                <a:gd name="T43" fmla="*/ 480 h 775"/>
                <a:gd name="T44" fmla="*/ 866 w 1121"/>
                <a:gd name="T45" fmla="*/ 447 h 775"/>
                <a:gd name="T46" fmla="*/ 949 w 1121"/>
                <a:gd name="T47" fmla="*/ 85 h 775"/>
                <a:gd name="T48" fmla="*/ 995 w 1121"/>
                <a:gd name="T49" fmla="*/ 42 h 775"/>
                <a:gd name="T50" fmla="*/ 1086 w 1121"/>
                <a:gd name="T51" fmla="*/ 31 h 775"/>
                <a:gd name="T52" fmla="*/ 1121 w 1121"/>
                <a:gd name="T53" fmla="*/ 33 h 775"/>
                <a:gd name="T54" fmla="*/ 902 w 1121"/>
                <a:gd name="T55" fmla="*/ 775 h 775"/>
                <a:gd name="T56" fmla="*/ 862 w 1121"/>
                <a:gd name="T57" fmla="*/ 771 h 775"/>
                <a:gd name="T58" fmla="*/ 764 w 1121"/>
                <a:gd name="T59" fmla="*/ 753 h 775"/>
                <a:gd name="T60" fmla="*/ 712 w 1121"/>
                <a:gd name="T61" fmla="*/ 707 h 775"/>
                <a:gd name="T62" fmla="*/ 640 w 1121"/>
                <a:gd name="T63" fmla="*/ 449 h 775"/>
                <a:gd name="T64" fmla="*/ 628 w 1121"/>
                <a:gd name="T65" fmla="*/ 412 h 775"/>
                <a:gd name="T66" fmla="*/ 619 w 1121"/>
                <a:gd name="T67" fmla="*/ 41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1" h="775">
                  <a:moveTo>
                    <a:pt x="619" y="411"/>
                  </a:moveTo>
                  <a:cubicBezTo>
                    <a:pt x="601" y="449"/>
                    <a:pt x="583" y="486"/>
                    <a:pt x="565" y="524"/>
                  </a:cubicBezTo>
                  <a:cubicBezTo>
                    <a:pt x="535" y="588"/>
                    <a:pt x="504" y="652"/>
                    <a:pt x="476" y="717"/>
                  </a:cubicBezTo>
                  <a:cubicBezTo>
                    <a:pt x="466" y="739"/>
                    <a:pt x="452" y="750"/>
                    <a:pt x="427" y="748"/>
                  </a:cubicBezTo>
                  <a:cubicBezTo>
                    <a:pt x="396" y="745"/>
                    <a:pt x="366" y="744"/>
                    <a:pt x="335" y="744"/>
                  </a:cubicBezTo>
                  <a:cubicBezTo>
                    <a:pt x="317" y="744"/>
                    <a:pt x="307" y="736"/>
                    <a:pt x="299" y="719"/>
                  </a:cubicBezTo>
                  <a:cubicBezTo>
                    <a:pt x="257" y="615"/>
                    <a:pt x="213" y="512"/>
                    <a:pt x="170" y="409"/>
                  </a:cubicBezTo>
                  <a:cubicBezTo>
                    <a:pt x="119" y="289"/>
                    <a:pt x="68" y="169"/>
                    <a:pt x="17" y="49"/>
                  </a:cubicBezTo>
                  <a:cubicBezTo>
                    <a:pt x="11" y="36"/>
                    <a:pt x="6" y="23"/>
                    <a:pt x="0" y="6"/>
                  </a:cubicBezTo>
                  <a:cubicBezTo>
                    <a:pt x="13" y="4"/>
                    <a:pt x="22" y="0"/>
                    <a:pt x="30" y="1"/>
                  </a:cubicBezTo>
                  <a:cubicBezTo>
                    <a:pt x="102" y="3"/>
                    <a:pt x="174" y="7"/>
                    <a:pt x="246" y="9"/>
                  </a:cubicBezTo>
                  <a:cubicBezTo>
                    <a:pt x="267" y="10"/>
                    <a:pt x="273" y="23"/>
                    <a:pt x="277" y="39"/>
                  </a:cubicBezTo>
                  <a:cubicBezTo>
                    <a:pt x="291" y="94"/>
                    <a:pt x="305" y="150"/>
                    <a:pt x="319" y="206"/>
                  </a:cubicBezTo>
                  <a:cubicBezTo>
                    <a:pt x="338" y="282"/>
                    <a:pt x="357" y="358"/>
                    <a:pt x="376" y="434"/>
                  </a:cubicBezTo>
                  <a:cubicBezTo>
                    <a:pt x="378" y="441"/>
                    <a:pt x="382" y="448"/>
                    <a:pt x="390" y="464"/>
                  </a:cubicBezTo>
                  <a:cubicBezTo>
                    <a:pt x="410" y="381"/>
                    <a:pt x="416" y="306"/>
                    <a:pt x="429" y="232"/>
                  </a:cubicBezTo>
                  <a:cubicBezTo>
                    <a:pt x="442" y="157"/>
                    <a:pt x="453" y="83"/>
                    <a:pt x="466" y="4"/>
                  </a:cubicBezTo>
                  <a:cubicBezTo>
                    <a:pt x="482" y="4"/>
                    <a:pt x="496" y="3"/>
                    <a:pt x="510" y="4"/>
                  </a:cubicBezTo>
                  <a:cubicBezTo>
                    <a:pt x="577" y="6"/>
                    <a:pt x="643" y="9"/>
                    <a:pt x="710" y="12"/>
                  </a:cubicBezTo>
                  <a:cubicBezTo>
                    <a:pt x="753" y="14"/>
                    <a:pt x="755" y="14"/>
                    <a:pt x="763" y="55"/>
                  </a:cubicBezTo>
                  <a:cubicBezTo>
                    <a:pt x="790" y="187"/>
                    <a:pt x="816" y="319"/>
                    <a:pt x="842" y="451"/>
                  </a:cubicBezTo>
                  <a:cubicBezTo>
                    <a:pt x="844" y="460"/>
                    <a:pt x="847" y="470"/>
                    <a:pt x="856" y="480"/>
                  </a:cubicBezTo>
                  <a:cubicBezTo>
                    <a:pt x="860" y="469"/>
                    <a:pt x="864" y="458"/>
                    <a:pt x="866" y="447"/>
                  </a:cubicBezTo>
                  <a:cubicBezTo>
                    <a:pt x="894" y="327"/>
                    <a:pt x="922" y="206"/>
                    <a:pt x="949" y="85"/>
                  </a:cubicBezTo>
                  <a:cubicBezTo>
                    <a:pt x="958" y="47"/>
                    <a:pt x="958" y="47"/>
                    <a:pt x="995" y="42"/>
                  </a:cubicBezTo>
                  <a:cubicBezTo>
                    <a:pt x="1025" y="38"/>
                    <a:pt x="1056" y="34"/>
                    <a:pt x="1086" y="31"/>
                  </a:cubicBezTo>
                  <a:cubicBezTo>
                    <a:pt x="1096" y="30"/>
                    <a:pt x="1106" y="32"/>
                    <a:pt x="1121" y="33"/>
                  </a:cubicBezTo>
                  <a:cubicBezTo>
                    <a:pt x="1047" y="281"/>
                    <a:pt x="975" y="526"/>
                    <a:pt x="902" y="775"/>
                  </a:cubicBezTo>
                  <a:cubicBezTo>
                    <a:pt x="887" y="774"/>
                    <a:pt x="874" y="773"/>
                    <a:pt x="862" y="771"/>
                  </a:cubicBezTo>
                  <a:cubicBezTo>
                    <a:pt x="829" y="765"/>
                    <a:pt x="797" y="756"/>
                    <a:pt x="764" y="753"/>
                  </a:cubicBezTo>
                  <a:cubicBezTo>
                    <a:pt x="734" y="750"/>
                    <a:pt x="719" y="736"/>
                    <a:pt x="712" y="707"/>
                  </a:cubicBezTo>
                  <a:cubicBezTo>
                    <a:pt x="689" y="621"/>
                    <a:pt x="665" y="535"/>
                    <a:pt x="640" y="449"/>
                  </a:cubicBezTo>
                  <a:cubicBezTo>
                    <a:pt x="637" y="437"/>
                    <a:pt x="632" y="424"/>
                    <a:pt x="628" y="412"/>
                  </a:cubicBezTo>
                  <a:cubicBezTo>
                    <a:pt x="625" y="411"/>
                    <a:pt x="622" y="411"/>
                    <a:pt x="619" y="4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">
              <a:extLst>
                <a:ext uri="{FF2B5EF4-FFF2-40B4-BE49-F238E27FC236}">
                  <a16:creationId xmlns:a16="http://schemas.microsoft.com/office/drawing/2014/main" id="{C773C19F-ED35-455B-BEFB-891391ECB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6800" y="9871076"/>
              <a:ext cx="760413" cy="809625"/>
            </a:xfrm>
            <a:custGeom>
              <a:avLst/>
              <a:gdLst>
                <a:gd name="T0" fmla="*/ 702 w 702"/>
                <a:gd name="T1" fmla="*/ 712 h 751"/>
                <a:gd name="T2" fmla="*/ 565 w 702"/>
                <a:gd name="T3" fmla="*/ 679 h 751"/>
                <a:gd name="T4" fmla="*/ 558 w 702"/>
                <a:gd name="T5" fmla="*/ 681 h 751"/>
                <a:gd name="T6" fmla="*/ 403 w 702"/>
                <a:gd name="T7" fmla="*/ 743 h 751"/>
                <a:gd name="T8" fmla="*/ 224 w 702"/>
                <a:gd name="T9" fmla="*/ 727 h 751"/>
                <a:gd name="T10" fmla="*/ 117 w 702"/>
                <a:gd name="T11" fmla="*/ 697 h 751"/>
                <a:gd name="T12" fmla="*/ 18 w 702"/>
                <a:gd name="T13" fmla="*/ 560 h 751"/>
                <a:gd name="T14" fmla="*/ 18 w 702"/>
                <a:gd name="T15" fmla="*/ 556 h 751"/>
                <a:gd name="T16" fmla="*/ 198 w 702"/>
                <a:gd name="T17" fmla="*/ 327 h 751"/>
                <a:gd name="T18" fmla="*/ 429 w 702"/>
                <a:gd name="T19" fmla="*/ 329 h 751"/>
                <a:gd name="T20" fmla="*/ 457 w 702"/>
                <a:gd name="T21" fmla="*/ 330 h 751"/>
                <a:gd name="T22" fmla="*/ 574 w 702"/>
                <a:gd name="T23" fmla="*/ 368 h 751"/>
                <a:gd name="T24" fmla="*/ 524 w 702"/>
                <a:gd name="T25" fmla="*/ 266 h 751"/>
                <a:gd name="T26" fmla="*/ 445 w 702"/>
                <a:gd name="T27" fmla="*/ 268 h 751"/>
                <a:gd name="T28" fmla="*/ 97 w 702"/>
                <a:gd name="T29" fmla="*/ 287 h 751"/>
                <a:gd name="T30" fmla="*/ 71 w 702"/>
                <a:gd name="T31" fmla="*/ 286 h 751"/>
                <a:gd name="T32" fmla="*/ 69 w 702"/>
                <a:gd name="T33" fmla="*/ 24 h 751"/>
                <a:gd name="T34" fmla="*/ 118 w 702"/>
                <a:gd name="T35" fmla="*/ 17 h 751"/>
                <a:gd name="T36" fmla="*/ 414 w 702"/>
                <a:gd name="T37" fmla="*/ 2 h 751"/>
                <a:gd name="T38" fmla="*/ 494 w 702"/>
                <a:gd name="T39" fmla="*/ 2 h 751"/>
                <a:gd name="T40" fmla="*/ 696 w 702"/>
                <a:gd name="T41" fmla="*/ 195 h 751"/>
                <a:gd name="T42" fmla="*/ 699 w 702"/>
                <a:gd name="T43" fmla="*/ 287 h 751"/>
                <a:gd name="T44" fmla="*/ 691 w 702"/>
                <a:gd name="T45" fmla="*/ 575 h 751"/>
                <a:gd name="T46" fmla="*/ 702 w 702"/>
                <a:gd name="T47" fmla="*/ 712 h 751"/>
                <a:gd name="T48" fmla="*/ 400 w 702"/>
                <a:gd name="T49" fmla="*/ 541 h 751"/>
                <a:gd name="T50" fmla="*/ 400 w 702"/>
                <a:gd name="T51" fmla="*/ 547 h 751"/>
                <a:gd name="T52" fmla="*/ 528 w 702"/>
                <a:gd name="T53" fmla="*/ 547 h 751"/>
                <a:gd name="T54" fmla="*/ 566 w 702"/>
                <a:gd name="T55" fmla="*/ 530 h 751"/>
                <a:gd name="T56" fmla="*/ 517 w 702"/>
                <a:gd name="T57" fmla="*/ 443 h 751"/>
                <a:gd name="T58" fmla="*/ 437 w 702"/>
                <a:gd name="T59" fmla="*/ 441 h 751"/>
                <a:gd name="T60" fmla="*/ 274 w 702"/>
                <a:gd name="T61" fmla="*/ 436 h 751"/>
                <a:gd name="T62" fmla="*/ 226 w 702"/>
                <a:gd name="T63" fmla="*/ 491 h 751"/>
                <a:gd name="T64" fmla="*/ 272 w 702"/>
                <a:gd name="T65" fmla="*/ 541 h 751"/>
                <a:gd name="T66" fmla="*/ 400 w 702"/>
                <a:gd name="T67" fmla="*/ 54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2" h="751">
                  <a:moveTo>
                    <a:pt x="702" y="712"/>
                  </a:moveTo>
                  <a:cubicBezTo>
                    <a:pt x="649" y="729"/>
                    <a:pt x="606" y="717"/>
                    <a:pt x="565" y="679"/>
                  </a:cubicBezTo>
                  <a:cubicBezTo>
                    <a:pt x="563" y="679"/>
                    <a:pt x="559" y="679"/>
                    <a:pt x="558" y="681"/>
                  </a:cubicBezTo>
                  <a:cubicBezTo>
                    <a:pt x="519" y="733"/>
                    <a:pt x="467" y="751"/>
                    <a:pt x="403" y="743"/>
                  </a:cubicBezTo>
                  <a:cubicBezTo>
                    <a:pt x="344" y="736"/>
                    <a:pt x="284" y="735"/>
                    <a:pt x="224" y="727"/>
                  </a:cubicBezTo>
                  <a:cubicBezTo>
                    <a:pt x="188" y="722"/>
                    <a:pt x="151" y="712"/>
                    <a:pt x="117" y="697"/>
                  </a:cubicBezTo>
                  <a:cubicBezTo>
                    <a:pt x="60" y="671"/>
                    <a:pt x="29" y="622"/>
                    <a:pt x="18" y="560"/>
                  </a:cubicBezTo>
                  <a:cubicBezTo>
                    <a:pt x="18" y="559"/>
                    <a:pt x="18" y="557"/>
                    <a:pt x="18" y="556"/>
                  </a:cubicBezTo>
                  <a:cubicBezTo>
                    <a:pt x="0" y="420"/>
                    <a:pt x="61" y="338"/>
                    <a:pt x="198" y="327"/>
                  </a:cubicBezTo>
                  <a:cubicBezTo>
                    <a:pt x="274" y="321"/>
                    <a:pt x="352" y="328"/>
                    <a:pt x="429" y="329"/>
                  </a:cubicBezTo>
                  <a:cubicBezTo>
                    <a:pt x="439" y="329"/>
                    <a:pt x="448" y="330"/>
                    <a:pt x="457" y="330"/>
                  </a:cubicBezTo>
                  <a:cubicBezTo>
                    <a:pt x="525" y="333"/>
                    <a:pt x="525" y="333"/>
                    <a:pt x="574" y="368"/>
                  </a:cubicBezTo>
                  <a:cubicBezTo>
                    <a:pt x="601" y="321"/>
                    <a:pt x="576" y="270"/>
                    <a:pt x="524" y="266"/>
                  </a:cubicBezTo>
                  <a:cubicBezTo>
                    <a:pt x="498" y="264"/>
                    <a:pt x="471" y="266"/>
                    <a:pt x="445" y="268"/>
                  </a:cubicBezTo>
                  <a:cubicBezTo>
                    <a:pt x="329" y="274"/>
                    <a:pt x="213" y="281"/>
                    <a:pt x="97" y="287"/>
                  </a:cubicBezTo>
                  <a:cubicBezTo>
                    <a:pt x="88" y="287"/>
                    <a:pt x="79" y="286"/>
                    <a:pt x="71" y="286"/>
                  </a:cubicBezTo>
                  <a:cubicBezTo>
                    <a:pt x="61" y="255"/>
                    <a:pt x="59" y="66"/>
                    <a:pt x="69" y="24"/>
                  </a:cubicBezTo>
                  <a:cubicBezTo>
                    <a:pt x="84" y="22"/>
                    <a:pt x="101" y="18"/>
                    <a:pt x="118" y="17"/>
                  </a:cubicBezTo>
                  <a:cubicBezTo>
                    <a:pt x="217" y="12"/>
                    <a:pt x="315" y="7"/>
                    <a:pt x="414" y="2"/>
                  </a:cubicBezTo>
                  <a:cubicBezTo>
                    <a:pt x="440" y="1"/>
                    <a:pt x="467" y="0"/>
                    <a:pt x="494" y="2"/>
                  </a:cubicBezTo>
                  <a:cubicBezTo>
                    <a:pt x="612" y="11"/>
                    <a:pt x="679" y="75"/>
                    <a:pt x="696" y="195"/>
                  </a:cubicBezTo>
                  <a:cubicBezTo>
                    <a:pt x="700" y="226"/>
                    <a:pt x="699" y="257"/>
                    <a:pt x="699" y="287"/>
                  </a:cubicBezTo>
                  <a:cubicBezTo>
                    <a:pt x="697" y="383"/>
                    <a:pt x="694" y="479"/>
                    <a:pt x="691" y="575"/>
                  </a:cubicBezTo>
                  <a:cubicBezTo>
                    <a:pt x="690" y="621"/>
                    <a:pt x="684" y="668"/>
                    <a:pt x="702" y="712"/>
                  </a:cubicBezTo>
                  <a:close/>
                  <a:moveTo>
                    <a:pt x="400" y="541"/>
                  </a:moveTo>
                  <a:cubicBezTo>
                    <a:pt x="400" y="543"/>
                    <a:pt x="400" y="545"/>
                    <a:pt x="400" y="547"/>
                  </a:cubicBezTo>
                  <a:cubicBezTo>
                    <a:pt x="443" y="547"/>
                    <a:pt x="485" y="547"/>
                    <a:pt x="528" y="547"/>
                  </a:cubicBezTo>
                  <a:cubicBezTo>
                    <a:pt x="543" y="547"/>
                    <a:pt x="559" y="546"/>
                    <a:pt x="566" y="530"/>
                  </a:cubicBezTo>
                  <a:cubicBezTo>
                    <a:pt x="584" y="487"/>
                    <a:pt x="562" y="442"/>
                    <a:pt x="517" y="443"/>
                  </a:cubicBezTo>
                  <a:cubicBezTo>
                    <a:pt x="491" y="445"/>
                    <a:pt x="464" y="442"/>
                    <a:pt x="437" y="441"/>
                  </a:cubicBezTo>
                  <a:cubicBezTo>
                    <a:pt x="383" y="439"/>
                    <a:pt x="328" y="436"/>
                    <a:pt x="274" y="436"/>
                  </a:cubicBezTo>
                  <a:cubicBezTo>
                    <a:pt x="241" y="435"/>
                    <a:pt x="227" y="453"/>
                    <a:pt x="226" y="491"/>
                  </a:cubicBezTo>
                  <a:cubicBezTo>
                    <a:pt x="225" y="524"/>
                    <a:pt x="238" y="540"/>
                    <a:pt x="272" y="541"/>
                  </a:cubicBezTo>
                  <a:cubicBezTo>
                    <a:pt x="315" y="542"/>
                    <a:pt x="358" y="541"/>
                    <a:pt x="400" y="5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C">
              <a:extLst>
                <a:ext uri="{FF2B5EF4-FFF2-40B4-BE49-F238E27FC236}">
                  <a16:creationId xmlns:a16="http://schemas.microsoft.com/office/drawing/2014/main" id="{7AC9AA6B-7744-4928-8F7C-676A6B9AF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4475" y="9837738"/>
              <a:ext cx="771525" cy="854075"/>
            </a:xfrm>
            <a:custGeom>
              <a:avLst/>
              <a:gdLst>
                <a:gd name="T0" fmla="*/ 587 w 713"/>
                <a:gd name="T1" fmla="*/ 339 h 792"/>
                <a:gd name="T2" fmla="*/ 565 w 713"/>
                <a:gd name="T3" fmla="*/ 302 h 792"/>
                <a:gd name="T4" fmla="*/ 523 w 713"/>
                <a:gd name="T5" fmla="*/ 273 h 792"/>
                <a:gd name="T6" fmla="*/ 280 w 713"/>
                <a:gd name="T7" fmla="*/ 255 h 792"/>
                <a:gd name="T8" fmla="*/ 180 w 713"/>
                <a:gd name="T9" fmla="*/ 248 h 792"/>
                <a:gd name="T10" fmla="*/ 140 w 713"/>
                <a:gd name="T11" fmla="*/ 247 h 792"/>
                <a:gd name="T12" fmla="*/ 146 w 713"/>
                <a:gd name="T13" fmla="*/ 591 h 792"/>
                <a:gd name="T14" fmla="*/ 190 w 713"/>
                <a:gd name="T15" fmla="*/ 593 h 792"/>
                <a:gd name="T16" fmla="*/ 482 w 713"/>
                <a:gd name="T17" fmla="*/ 593 h 792"/>
                <a:gd name="T18" fmla="*/ 550 w 713"/>
                <a:gd name="T19" fmla="*/ 569 h 792"/>
                <a:gd name="T20" fmla="*/ 569 w 713"/>
                <a:gd name="T21" fmla="*/ 558 h 792"/>
                <a:gd name="T22" fmla="*/ 682 w 713"/>
                <a:gd name="T23" fmla="*/ 646 h 792"/>
                <a:gd name="T24" fmla="*/ 688 w 713"/>
                <a:gd name="T25" fmla="*/ 678 h 792"/>
                <a:gd name="T26" fmla="*/ 624 w 713"/>
                <a:gd name="T27" fmla="*/ 741 h 792"/>
                <a:gd name="T28" fmla="*/ 551 w 713"/>
                <a:gd name="T29" fmla="*/ 759 h 792"/>
                <a:gd name="T30" fmla="*/ 245 w 713"/>
                <a:gd name="T31" fmla="*/ 788 h 792"/>
                <a:gd name="T32" fmla="*/ 33 w 713"/>
                <a:gd name="T33" fmla="*/ 601 h 792"/>
                <a:gd name="T34" fmla="*/ 9 w 713"/>
                <a:gd name="T35" fmla="*/ 299 h 792"/>
                <a:gd name="T36" fmla="*/ 11 w 713"/>
                <a:gd name="T37" fmla="*/ 164 h 792"/>
                <a:gd name="T38" fmla="*/ 108 w 713"/>
                <a:gd name="T39" fmla="*/ 42 h 792"/>
                <a:gd name="T40" fmla="*/ 238 w 713"/>
                <a:gd name="T41" fmla="*/ 8 h 792"/>
                <a:gd name="T42" fmla="*/ 537 w 713"/>
                <a:gd name="T43" fmla="*/ 0 h 792"/>
                <a:gd name="T44" fmla="*/ 704 w 713"/>
                <a:gd name="T45" fmla="*/ 106 h 792"/>
                <a:gd name="T46" fmla="*/ 705 w 713"/>
                <a:gd name="T47" fmla="*/ 148 h 792"/>
                <a:gd name="T48" fmla="*/ 601 w 713"/>
                <a:gd name="T49" fmla="*/ 328 h 792"/>
                <a:gd name="T50" fmla="*/ 587 w 713"/>
                <a:gd name="T51" fmla="*/ 339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3" h="792">
                  <a:moveTo>
                    <a:pt x="587" y="339"/>
                  </a:moveTo>
                  <a:cubicBezTo>
                    <a:pt x="578" y="325"/>
                    <a:pt x="570" y="314"/>
                    <a:pt x="565" y="302"/>
                  </a:cubicBezTo>
                  <a:cubicBezTo>
                    <a:pt x="558" y="282"/>
                    <a:pt x="543" y="275"/>
                    <a:pt x="523" y="273"/>
                  </a:cubicBezTo>
                  <a:cubicBezTo>
                    <a:pt x="442" y="267"/>
                    <a:pt x="361" y="261"/>
                    <a:pt x="280" y="255"/>
                  </a:cubicBezTo>
                  <a:cubicBezTo>
                    <a:pt x="246" y="252"/>
                    <a:pt x="213" y="250"/>
                    <a:pt x="180" y="248"/>
                  </a:cubicBezTo>
                  <a:cubicBezTo>
                    <a:pt x="168" y="247"/>
                    <a:pt x="157" y="247"/>
                    <a:pt x="140" y="247"/>
                  </a:cubicBezTo>
                  <a:cubicBezTo>
                    <a:pt x="137" y="364"/>
                    <a:pt x="144" y="476"/>
                    <a:pt x="146" y="591"/>
                  </a:cubicBezTo>
                  <a:cubicBezTo>
                    <a:pt x="164" y="592"/>
                    <a:pt x="177" y="593"/>
                    <a:pt x="190" y="593"/>
                  </a:cubicBezTo>
                  <a:cubicBezTo>
                    <a:pt x="287" y="593"/>
                    <a:pt x="384" y="592"/>
                    <a:pt x="482" y="593"/>
                  </a:cubicBezTo>
                  <a:cubicBezTo>
                    <a:pt x="508" y="593"/>
                    <a:pt x="532" y="592"/>
                    <a:pt x="550" y="569"/>
                  </a:cubicBezTo>
                  <a:cubicBezTo>
                    <a:pt x="553" y="565"/>
                    <a:pt x="561" y="563"/>
                    <a:pt x="569" y="558"/>
                  </a:cubicBezTo>
                  <a:cubicBezTo>
                    <a:pt x="607" y="588"/>
                    <a:pt x="644" y="617"/>
                    <a:pt x="682" y="646"/>
                  </a:cubicBezTo>
                  <a:cubicBezTo>
                    <a:pt x="694" y="655"/>
                    <a:pt x="694" y="666"/>
                    <a:pt x="688" y="678"/>
                  </a:cubicBezTo>
                  <a:cubicBezTo>
                    <a:pt x="675" y="708"/>
                    <a:pt x="653" y="729"/>
                    <a:pt x="624" y="741"/>
                  </a:cubicBezTo>
                  <a:cubicBezTo>
                    <a:pt x="601" y="750"/>
                    <a:pt x="576" y="757"/>
                    <a:pt x="551" y="759"/>
                  </a:cubicBezTo>
                  <a:cubicBezTo>
                    <a:pt x="449" y="770"/>
                    <a:pt x="347" y="783"/>
                    <a:pt x="245" y="788"/>
                  </a:cubicBezTo>
                  <a:cubicBezTo>
                    <a:pt x="145" y="792"/>
                    <a:pt x="38" y="731"/>
                    <a:pt x="33" y="601"/>
                  </a:cubicBezTo>
                  <a:cubicBezTo>
                    <a:pt x="29" y="500"/>
                    <a:pt x="17" y="399"/>
                    <a:pt x="9" y="299"/>
                  </a:cubicBezTo>
                  <a:cubicBezTo>
                    <a:pt x="5" y="254"/>
                    <a:pt x="0" y="209"/>
                    <a:pt x="11" y="164"/>
                  </a:cubicBezTo>
                  <a:cubicBezTo>
                    <a:pt x="25" y="108"/>
                    <a:pt x="58" y="69"/>
                    <a:pt x="108" y="42"/>
                  </a:cubicBezTo>
                  <a:cubicBezTo>
                    <a:pt x="148" y="21"/>
                    <a:pt x="192" y="9"/>
                    <a:pt x="238" y="8"/>
                  </a:cubicBezTo>
                  <a:cubicBezTo>
                    <a:pt x="338" y="5"/>
                    <a:pt x="437" y="1"/>
                    <a:pt x="537" y="0"/>
                  </a:cubicBezTo>
                  <a:cubicBezTo>
                    <a:pt x="590" y="0"/>
                    <a:pt x="676" y="36"/>
                    <a:pt x="704" y="106"/>
                  </a:cubicBezTo>
                  <a:cubicBezTo>
                    <a:pt x="710" y="121"/>
                    <a:pt x="713" y="134"/>
                    <a:pt x="705" y="148"/>
                  </a:cubicBezTo>
                  <a:cubicBezTo>
                    <a:pt x="670" y="208"/>
                    <a:pt x="636" y="268"/>
                    <a:pt x="601" y="328"/>
                  </a:cubicBezTo>
                  <a:cubicBezTo>
                    <a:pt x="599" y="331"/>
                    <a:pt x="595" y="333"/>
                    <a:pt x="587" y="3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I">
              <a:extLst>
                <a:ext uri="{FF2B5EF4-FFF2-40B4-BE49-F238E27FC236}">
                  <a16:creationId xmlns:a16="http://schemas.microsoft.com/office/drawing/2014/main" id="{6A6F3177-5094-43EB-96C3-5775F7EA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9840913"/>
              <a:ext cx="192088" cy="828675"/>
            </a:xfrm>
            <a:custGeom>
              <a:avLst/>
              <a:gdLst>
                <a:gd name="T0" fmla="*/ 0 w 178"/>
                <a:gd name="T1" fmla="*/ 769 h 769"/>
                <a:gd name="T2" fmla="*/ 0 w 178"/>
                <a:gd name="T3" fmla="*/ 11 h 769"/>
                <a:gd name="T4" fmla="*/ 177 w 178"/>
                <a:gd name="T5" fmla="*/ 13 h 769"/>
                <a:gd name="T6" fmla="*/ 176 w 178"/>
                <a:gd name="T7" fmla="*/ 58 h 769"/>
                <a:gd name="T8" fmla="*/ 114 w 178"/>
                <a:gd name="T9" fmla="*/ 698 h 769"/>
                <a:gd name="T10" fmla="*/ 57 w 178"/>
                <a:gd name="T11" fmla="*/ 758 h 769"/>
                <a:gd name="T12" fmla="*/ 0 w 178"/>
                <a:gd name="T13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769">
                  <a:moveTo>
                    <a:pt x="0" y="769"/>
                  </a:moveTo>
                  <a:cubicBezTo>
                    <a:pt x="0" y="513"/>
                    <a:pt x="0" y="263"/>
                    <a:pt x="0" y="11"/>
                  </a:cubicBezTo>
                  <a:cubicBezTo>
                    <a:pt x="58" y="0"/>
                    <a:pt x="115" y="14"/>
                    <a:pt x="177" y="13"/>
                  </a:cubicBezTo>
                  <a:cubicBezTo>
                    <a:pt x="177" y="30"/>
                    <a:pt x="178" y="44"/>
                    <a:pt x="176" y="58"/>
                  </a:cubicBezTo>
                  <a:cubicBezTo>
                    <a:pt x="156" y="271"/>
                    <a:pt x="135" y="485"/>
                    <a:pt x="114" y="698"/>
                  </a:cubicBezTo>
                  <a:cubicBezTo>
                    <a:pt x="109" y="748"/>
                    <a:pt x="108" y="748"/>
                    <a:pt x="57" y="758"/>
                  </a:cubicBezTo>
                  <a:cubicBezTo>
                    <a:pt x="41" y="761"/>
                    <a:pt x="24" y="764"/>
                    <a:pt x="0" y="7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">
              <a:extLst>
                <a:ext uri="{FF2B5EF4-FFF2-40B4-BE49-F238E27FC236}">
                  <a16:creationId xmlns:a16="http://schemas.microsoft.com/office/drawing/2014/main" id="{2A3FC432-D669-4F75-8E39-B145698F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13" y="9828213"/>
              <a:ext cx="711200" cy="838200"/>
            </a:xfrm>
            <a:custGeom>
              <a:avLst/>
              <a:gdLst>
                <a:gd name="T0" fmla="*/ 29 w 658"/>
                <a:gd name="T1" fmla="*/ 774 h 777"/>
                <a:gd name="T2" fmla="*/ 25 w 658"/>
                <a:gd name="T3" fmla="*/ 755 h 777"/>
                <a:gd name="T4" fmla="*/ 37 w 658"/>
                <a:gd name="T5" fmla="*/ 620 h 777"/>
                <a:gd name="T6" fmla="*/ 75 w 658"/>
                <a:gd name="T7" fmla="*/ 588 h 777"/>
                <a:gd name="T8" fmla="*/ 406 w 658"/>
                <a:gd name="T9" fmla="*/ 611 h 777"/>
                <a:gd name="T10" fmla="*/ 454 w 658"/>
                <a:gd name="T11" fmla="*/ 613 h 777"/>
                <a:gd name="T12" fmla="*/ 503 w 658"/>
                <a:gd name="T13" fmla="*/ 571 h 777"/>
                <a:gd name="T14" fmla="*/ 467 w 658"/>
                <a:gd name="T15" fmla="*/ 512 h 777"/>
                <a:gd name="T16" fmla="*/ 419 w 658"/>
                <a:gd name="T17" fmla="*/ 507 h 777"/>
                <a:gd name="T18" fmla="*/ 204 w 658"/>
                <a:gd name="T19" fmla="*/ 499 h 777"/>
                <a:gd name="T20" fmla="*/ 100 w 658"/>
                <a:gd name="T21" fmla="*/ 473 h 777"/>
                <a:gd name="T22" fmla="*/ 8 w 658"/>
                <a:gd name="T23" fmla="*/ 346 h 777"/>
                <a:gd name="T24" fmla="*/ 34 w 658"/>
                <a:gd name="T25" fmla="*/ 147 h 777"/>
                <a:gd name="T26" fmla="*/ 211 w 658"/>
                <a:gd name="T27" fmla="*/ 23 h 777"/>
                <a:gd name="T28" fmla="*/ 495 w 658"/>
                <a:gd name="T29" fmla="*/ 7 h 777"/>
                <a:gd name="T30" fmla="*/ 582 w 658"/>
                <a:gd name="T31" fmla="*/ 1 h 777"/>
                <a:gd name="T32" fmla="*/ 643 w 658"/>
                <a:gd name="T33" fmla="*/ 0 h 777"/>
                <a:gd name="T34" fmla="*/ 631 w 658"/>
                <a:gd name="T35" fmla="*/ 328 h 777"/>
                <a:gd name="T36" fmla="*/ 588 w 658"/>
                <a:gd name="T37" fmla="*/ 328 h 777"/>
                <a:gd name="T38" fmla="*/ 265 w 658"/>
                <a:gd name="T39" fmla="*/ 302 h 777"/>
                <a:gd name="T40" fmla="*/ 234 w 658"/>
                <a:gd name="T41" fmla="*/ 301 h 777"/>
                <a:gd name="T42" fmla="*/ 195 w 658"/>
                <a:gd name="T43" fmla="*/ 330 h 777"/>
                <a:gd name="T44" fmla="*/ 200 w 658"/>
                <a:gd name="T45" fmla="*/ 387 h 777"/>
                <a:gd name="T46" fmla="*/ 239 w 658"/>
                <a:gd name="T47" fmla="*/ 399 h 777"/>
                <a:gd name="T48" fmla="*/ 442 w 658"/>
                <a:gd name="T49" fmla="*/ 394 h 777"/>
                <a:gd name="T50" fmla="*/ 552 w 658"/>
                <a:gd name="T51" fmla="*/ 407 h 777"/>
                <a:gd name="T52" fmla="*/ 642 w 658"/>
                <a:gd name="T53" fmla="*/ 502 h 777"/>
                <a:gd name="T54" fmla="*/ 631 w 658"/>
                <a:gd name="T55" fmla="*/ 671 h 777"/>
                <a:gd name="T56" fmla="*/ 511 w 658"/>
                <a:gd name="T57" fmla="*/ 766 h 777"/>
                <a:gd name="T58" fmla="*/ 415 w 658"/>
                <a:gd name="T59" fmla="*/ 776 h 777"/>
                <a:gd name="T60" fmla="*/ 52 w 658"/>
                <a:gd name="T61" fmla="*/ 777 h 777"/>
                <a:gd name="T62" fmla="*/ 29 w 658"/>
                <a:gd name="T63" fmla="*/ 7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8" h="777">
                  <a:moveTo>
                    <a:pt x="29" y="774"/>
                  </a:moveTo>
                  <a:cubicBezTo>
                    <a:pt x="27" y="766"/>
                    <a:pt x="25" y="760"/>
                    <a:pt x="25" y="755"/>
                  </a:cubicBezTo>
                  <a:cubicBezTo>
                    <a:pt x="29" y="710"/>
                    <a:pt x="33" y="665"/>
                    <a:pt x="37" y="620"/>
                  </a:cubicBezTo>
                  <a:cubicBezTo>
                    <a:pt x="41" y="590"/>
                    <a:pt x="45" y="586"/>
                    <a:pt x="75" y="588"/>
                  </a:cubicBezTo>
                  <a:cubicBezTo>
                    <a:pt x="186" y="595"/>
                    <a:pt x="296" y="603"/>
                    <a:pt x="406" y="611"/>
                  </a:cubicBezTo>
                  <a:cubicBezTo>
                    <a:pt x="422" y="612"/>
                    <a:pt x="438" y="613"/>
                    <a:pt x="454" y="613"/>
                  </a:cubicBezTo>
                  <a:cubicBezTo>
                    <a:pt x="485" y="612"/>
                    <a:pt x="500" y="598"/>
                    <a:pt x="503" y="571"/>
                  </a:cubicBezTo>
                  <a:cubicBezTo>
                    <a:pt x="506" y="543"/>
                    <a:pt x="493" y="519"/>
                    <a:pt x="467" y="512"/>
                  </a:cubicBezTo>
                  <a:cubicBezTo>
                    <a:pt x="452" y="508"/>
                    <a:pt x="435" y="508"/>
                    <a:pt x="419" y="507"/>
                  </a:cubicBezTo>
                  <a:cubicBezTo>
                    <a:pt x="348" y="504"/>
                    <a:pt x="276" y="501"/>
                    <a:pt x="204" y="499"/>
                  </a:cubicBezTo>
                  <a:cubicBezTo>
                    <a:pt x="167" y="497"/>
                    <a:pt x="133" y="490"/>
                    <a:pt x="100" y="473"/>
                  </a:cubicBezTo>
                  <a:cubicBezTo>
                    <a:pt x="47" y="447"/>
                    <a:pt x="15" y="405"/>
                    <a:pt x="8" y="346"/>
                  </a:cubicBezTo>
                  <a:cubicBezTo>
                    <a:pt x="0" y="278"/>
                    <a:pt x="4" y="210"/>
                    <a:pt x="34" y="147"/>
                  </a:cubicBezTo>
                  <a:cubicBezTo>
                    <a:pt x="69" y="72"/>
                    <a:pt x="129" y="29"/>
                    <a:pt x="211" y="23"/>
                  </a:cubicBezTo>
                  <a:cubicBezTo>
                    <a:pt x="306" y="16"/>
                    <a:pt x="400" y="12"/>
                    <a:pt x="495" y="7"/>
                  </a:cubicBezTo>
                  <a:cubicBezTo>
                    <a:pt x="524" y="5"/>
                    <a:pt x="553" y="2"/>
                    <a:pt x="582" y="1"/>
                  </a:cubicBezTo>
                  <a:cubicBezTo>
                    <a:pt x="600" y="0"/>
                    <a:pt x="619" y="0"/>
                    <a:pt x="643" y="0"/>
                  </a:cubicBezTo>
                  <a:cubicBezTo>
                    <a:pt x="638" y="112"/>
                    <a:pt x="642" y="219"/>
                    <a:pt x="631" y="328"/>
                  </a:cubicBezTo>
                  <a:cubicBezTo>
                    <a:pt x="614" y="328"/>
                    <a:pt x="601" y="329"/>
                    <a:pt x="588" y="328"/>
                  </a:cubicBezTo>
                  <a:cubicBezTo>
                    <a:pt x="481" y="320"/>
                    <a:pt x="373" y="311"/>
                    <a:pt x="265" y="302"/>
                  </a:cubicBezTo>
                  <a:cubicBezTo>
                    <a:pt x="255" y="301"/>
                    <a:pt x="244" y="301"/>
                    <a:pt x="234" y="301"/>
                  </a:cubicBezTo>
                  <a:cubicBezTo>
                    <a:pt x="214" y="302"/>
                    <a:pt x="198" y="312"/>
                    <a:pt x="195" y="330"/>
                  </a:cubicBezTo>
                  <a:cubicBezTo>
                    <a:pt x="192" y="348"/>
                    <a:pt x="193" y="370"/>
                    <a:pt x="200" y="387"/>
                  </a:cubicBezTo>
                  <a:cubicBezTo>
                    <a:pt x="204" y="395"/>
                    <a:pt x="225" y="399"/>
                    <a:pt x="239" y="399"/>
                  </a:cubicBezTo>
                  <a:cubicBezTo>
                    <a:pt x="306" y="399"/>
                    <a:pt x="374" y="395"/>
                    <a:pt x="442" y="394"/>
                  </a:cubicBezTo>
                  <a:cubicBezTo>
                    <a:pt x="479" y="393"/>
                    <a:pt x="516" y="393"/>
                    <a:pt x="552" y="407"/>
                  </a:cubicBezTo>
                  <a:cubicBezTo>
                    <a:pt x="599" y="425"/>
                    <a:pt x="628" y="456"/>
                    <a:pt x="642" y="502"/>
                  </a:cubicBezTo>
                  <a:cubicBezTo>
                    <a:pt x="658" y="559"/>
                    <a:pt x="652" y="616"/>
                    <a:pt x="631" y="671"/>
                  </a:cubicBezTo>
                  <a:cubicBezTo>
                    <a:pt x="611" y="725"/>
                    <a:pt x="565" y="753"/>
                    <a:pt x="511" y="766"/>
                  </a:cubicBezTo>
                  <a:cubicBezTo>
                    <a:pt x="480" y="773"/>
                    <a:pt x="447" y="775"/>
                    <a:pt x="415" y="776"/>
                  </a:cubicBezTo>
                  <a:cubicBezTo>
                    <a:pt x="294" y="777"/>
                    <a:pt x="173" y="777"/>
                    <a:pt x="52" y="777"/>
                  </a:cubicBezTo>
                  <a:cubicBezTo>
                    <a:pt x="45" y="777"/>
                    <a:pt x="39" y="775"/>
                    <a:pt x="29" y="7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">
              <a:extLst>
                <a:ext uri="{FF2B5EF4-FFF2-40B4-BE49-F238E27FC236}">
                  <a16:creationId xmlns:a16="http://schemas.microsoft.com/office/drawing/2014/main" id="{FDBB548F-BF09-4A3C-9657-C47AE79D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9829801"/>
              <a:ext cx="703263" cy="838200"/>
            </a:xfrm>
            <a:custGeom>
              <a:avLst/>
              <a:gdLst>
                <a:gd name="T0" fmla="*/ 24 w 650"/>
                <a:gd name="T1" fmla="*/ 774 h 777"/>
                <a:gd name="T2" fmla="*/ 37 w 650"/>
                <a:gd name="T3" fmla="*/ 610 h 777"/>
                <a:gd name="T4" fmla="*/ 68 w 650"/>
                <a:gd name="T5" fmla="*/ 588 h 777"/>
                <a:gd name="T6" fmla="*/ 224 w 650"/>
                <a:gd name="T7" fmla="*/ 597 h 777"/>
                <a:gd name="T8" fmla="*/ 447 w 650"/>
                <a:gd name="T9" fmla="*/ 612 h 777"/>
                <a:gd name="T10" fmla="*/ 497 w 650"/>
                <a:gd name="T11" fmla="*/ 589 h 777"/>
                <a:gd name="T12" fmla="*/ 484 w 650"/>
                <a:gd name="T13" fmla="*/ 523 h 777"/>
                <a:gd name="T14" fmla="*/ 449 w 650"/>
                <a:gd name="T15" fmla="*/ 509 h 777"/>
                <a:gd name="T16" fmla="*/ 269 w 650"/>
                <a:gd name="T17" fmla="*/ 502 h 777"/>
                <a:gd name="T18" fmla="*/ 131 w 650"/>
                <a:gd name="T19" fmla="*/ 484 h 777"/>
                <a:gd name="T20" fmla="*/ 5 w 650"/>
                <a:gd name="T21" fmla="*/ 328 h 777"/>
                <a:gd name="T22" fmla="*/ 30 w 650"/>
                <a:gd name="T23" fmla="*/ 151 h 777"/>
                <a:gd name="T24" fmla="*/ 224 w 650"/>
                <a:gd name="T25" fmla="*/ 21 h 777"/>
                <a:gd name="T26" fmla="*/ 590 w 650"/>
                <a:gd name="T27" fmla="*/ 1 h 777"/>
                <a:gd name="T28" fmla="*/ 633 w 650"/>
                <a:gd name="T29" fmla="*/ 1 h 777"/>
                <a:gd name="T30" fmla="*/ 629 w 650"/>
                <a:gd name="T31" fmla="*/ 328 h 777"/>
                <a:gd name="T32" fmla="*/ 596 w 650"/>
                <a:gd name="T33" fmla="*/ 330 h 777"/>
                <a:gd name="T34" fmla="*/ 266 w 650"/>
                <a:gd name="T35" fmla="*/ 300 h 777"/>
                <a:gd name="T36" fmla="*/ 238 w 650"/>
                <a:gd name="T37" fmla="*/ 298 h 777"/>
                <a:gd name="T38" fmla="*/ 193 w 650"/>
                <a:gd name="T39" fmla="*/ 381 h 777"/>
                <a:gd name="T40" fmla="*/ 235 w 650"/>
                <a:gd name="T41" fmla="*/ 399 h 777"/>
                <a:gd name="T42" fmla="*/ 387 w 650"/>
                <a:gd name="T43" fmla="*/ 395 h 777"/>
                <a:gd name="T44" fmla="*/ 503 w 650"/>
                <a:gd name="T45" fmla="*/ 397 h 777"/>
                <a:gd name="T46" fmla="*/ 649 w 650"/>
                <a:gd name="T47" fmla="*/ 559 h 777"/>
                <a:gd name="T48" fmla="*/ 644 w 650"/>
                <a:gd name="T49" fmla="*/ 619 h 777"/>
                <a:gd name="T50" fmla="*/ 496 w 650"/>
                <a:gd name="T51" fmla="*/ 768 h 777"/>
                <a:gd name="T52" fmla="*/ 393 w 650"/>
                <a:gd name="T53" fmla="*/ 776 h 777"/>
                <a:gd name="T54" fmla="*/ 65 w 650"/>
                <a:gd name="T55" fmla="*/ 776 h 777"/>
                <a:gd name="T56" fmla="*/ 24 w 650"/>
                <a:gd name="T57" fmla="*/ 7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0" h="777">
                  <a:moveTo>
                    <a:pt x="24" y="774"/>
                  </a:moveTo>
                  <a:cubicBezTo>
                    <a:pt x="29" y="716"/>
                    <a:pt x="33" y="663"/>
                    <a:pt x="37" y="610"/>
                  </a:cubicBezTo>
                  <a:cubicBezTo>
                    <a:pt x="39" y="590"/>
                    <a:pt x="52" y="587"/>
                    <a:pt x="68" y="588"/>
                  </a:cubicBezTo>
                  <a:cubicBezTo>
                    <a:pt x="120" y="591"/>
                    <a:pt x="172" y="594"/>
                    <a:pt x="224" y="597"/>
                  </a:cubicBezTo>
                  <a:cubicBezTo>
                    <a:pt x="298" y="602"/>
                    <a:pt x="372" y="607"/>
                    <a:pt x="447" y="612"/>
                  </a:cubicBezTo>
                  <a:cubicBezTo>
                    <a:pt x="468" y="613"/>
                    <a:pt x="487" y="611"/>
                    <a:pt x="497" y="589"/>
                  </a:cubicBezTo>
                  <a:cubicBezTo>
                    <a:pt x="507" y="568"/>
                    <a:pt x="503" y="538"/>
                    <a:pt x="484" y="523"/>
                  </a:cubicBezTo>
                  <a:cubicBezTo>
                    <a:pt x="475" y="515"/>
                    <a:pt x="461" y="510"/>
                    <a:pt x="449" y="509"/>
                  </a:cubicBezTo>
                  <a:cubicBezTo>
                    <a:pt x="389" y="506"/>
                    <a:pt x="329" y="506"/>
                    <a:pt x="269" y="502"/>
                  </a:cubicBezTo>
                  <a:cubicBezTo>
                    <a:pt x="223" y="499"/>
                    <a:pt x="176" y="495"/>
                    <a:pt x="131" y="484"/>
                  </a:cubicBezTo>
                  <a:cubicBezTo>
                    <a:pt x="53" y="463"/>
                    <a:pt x="10" y="408"/>
                    <a:pt x="5" y="328"/>
                  </a:cubicBezTo>
                  <a:cubicBezTo>
                    <a:pt x="0" y="268"/>
                    <a:pt x="4" y="208"/>
                    <a:pt x="30" y="151"/>
                  </a:cubicBezTo>
                  <a:cubicBezTo>
                    <a:pt x="68" y="69"/>
                    <a:pt x="133" y="26"/>
                    <a:pt x="224" y="21"/>
                  </a:cubicBezTo>
                  <a:cubicBezTo>
                    <a:pt x="346" y="15"/>
                    <a:pt x="468" y="7"/>
                    <a:pt x="590" y="1"/>
                  </a:cubicBezTo>
                  <a:cubicBezTo>
                    <a:pt x="605" y="0"/>
                    <a:pt x="619" y="1"/>
                    <a:pt x="633" y="1"/>
                  </a:cubicBezTo>
                  <a:cubicBezTo>
                    <a:pt x="642" y="29"/>
                    <a:pt x="640" y="269"/>
                    <a:pt x="629" y="328"/>
                  </a:cubicBezTo>
                  <a:cubicBezTo>
                    <a:pt x="619" y="329"/>
                    <a:pt x="607" y="331"/>
                    <a:pt x="596" y="330"/>
                  </a:cubicBezTo>
                  <a:cubicBezTo>
                    <a:pt x="486" y="320"/>
                    <a:pt x="376" y="310"/>
                    <a:pt x="266" y="300"/>
                  </a:cubicBezTo>
                  <a:cubicBezTo>
                    <a:pt x="257" y="299"/>
                    <a:pt x="247" y="298"/>
                    <a:pt x="238" y="298"/>
                  </a:cubicBezTo>
                  <a:cubicBezTo>
                    <a:pt x="197" y="301"/>
                    <a:pt x="173" y="346"/>
                    <a:pt x="193" y="381"/>
                  </a:cubicBezTo>
                  <a:cubicBezTo>
                    <a:pt x="202" y="397"/>
                    <a:pt x="218" y="400"/>
                    <a:pt x="235" y="399"/>
                  </a:cubicBezTo>
                  <a:cubicBezTo>
                    <a:pt x="286" y="398"/>
                    <a:pt x="336" y="396"/>
                    <a:pt x="387" y="395"/>
                  </a:cubicBezTo>
                  <a:cubicBezTo>
                    <a:pt x="425" y="395"/>
                    <a:pt x="464" y="393"/>
                    <a:pt x="503" y="397"/>
                  </a:cubicBezTo>
                  <a:cubicBezTo>
                    <a:pt x="596" y="405"/>
                    <a:pt x="650" y="466"/>
                    <a:pt x="649" y="559"/>
                  </a:cubicBezTo>
                  <a:cubicBezTo>
                    <a:pt x="648" y="579"/>
                    <a:pt x="647" y="599"/>
                    <a:pt x="644" y="619"/>
                  </a:cubicBezTo>
                  <a:cubicBezTo>
                    <a:pt x="632" y="703"/>
                    <a:pt x="580" y="756"/>
                    <a:pt x="496" y="768"/>
                  </a:cubicBezTo>
                  <a:cubicBezTo>
                    <a:pt x="462" y="773"/>
                    <a:pt x="427" y="775"/>
                    <a:pt x="393" y="776"/>
                  </a:cubicBezTo>
                  <a:cubicBezTo>
                    <a:pt x="283" y="777"/>
                    <a:pt x="174" y="776"/>
                    <a:pt x="65" y="776"/>
                  </a:cubicBezTo>
                  <a:cubicBezTo>
                    <a:pt x="53" y="776"/>
                    <a:pt x="42" y="775"/>
                    <a:pt x="24" y="7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E">
              <a:extLst>
                <a:ext uri="{FF2B5EF4-FFF2-40B4-BE49-F238E27FC236}">
                  <a16:creationId xmlns:a16="http://schemas.microsoft.com/office/drawing/2014/main" id="{25F4AA42-8482-477E-9F03-4DC0B93B5A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0813" y="9844088"/>
              <a:ext cx="750888" cy="811213"/>
            </a:xfrm>
            <a:custGeom>
              <a:avLst/>
              <a:gdLst>
                <a:gd name="T0" fmla="*/ 216 w 694"/>
                <a:gd name="T1" fmla="*/ 499 h 752"/>
                <a:gd name="T2" fmla="*/ 220 w 694"/>
                <a:gd name="T3" fmla="*/ 537 h 752"/>
                <a:gd name="T4" fmla="*/ 288 w 694"/>
                <a:gd name="T5" fmla="*/ 588 h 752"/>
                <a:gd name="T6" fmla="*/ 567 w 694"/>
                <a:gd name="T7" fmla="*/ 572 h 752"/>
                <a:gd name="T8" fmla="*/ 632 w 694"/>
                <a:gd name="T9" fmla="*/ 572 h 752"/>
                <a:gd name="T10" fmla="*/ 635 w 694"/>
                <a:gd name="T11" fmla="*/ 593 h 752"/>
                <a:gd name="T12" fmla="*/ 625 w 694"/>
                <a:gd name="T13" fmla="*/ 720 h 752"/>
                <a:gd name="T14" fmla="*/ 590 w 694"/>
                <a:gd name="T15" fmla="*/ 752 h 752"/>
                <a:gd name="T16" fmla="*/ 486 w 694"/>
                <a:gd name="T17" fmla="*/ 750 h 752"/>
                <a:gd name="T18" fmla="*/ 251 w 694"/>
                <a:gd name="T19" fmla="*/ 744 h 752"/>
                <a:gd name="T20" fmla="*/ 150 w 694"/>
                <a:gd name="T21" fmla="*/ 724 h 752"/>
                <a:gd name="T22" fmla="*/ 26 w 694"/>
                <a:gd name="T23" fmla="*/ 558 h 752"/>
                <a:gd name="T24" fmla="*/ 3 w 694"/>
                <a:gd name="T25" fmla="*/ 267 h 752"/>
                <a:gd name="T26" fmla="*/ 4 w 694"/>
                <a:gd name="T27" fmla="*/ 172 h 752"/>
                <a:gd name="T28" fmla="*/ 86 w 694"/>
                <a:gd name="T29" fmla="*/ 46 h 752"/>
                <a:gd name="T30" fmla="*/ 215 w 694"/>
                <a:gd name="T31" fmla="*/ 9 h 752"/>
                <a:gd name="T32" fmla="*/ 462 w 694"/>
                <a:gd name="T33" fmla="*/ 2 h 752"/>
                <a:gd name="T34" fmla="*/ 679 w 694"/>
                <a:gd name="T35" fmla="*/ 170 h 752"/>
                <a:gd name="T36" fmla="*/ 687 w 694"/>
                <a:gd name="T37" fmla="*/ 321 h 752"/>
                <a:gd name="T38" fmla="*/ 550 w 694"/>
                <a:gd name="T39" fmla="*/ 488 h 752"/>
                <a:gd name="T40" fmla="*/ 377 w 694"/>
                <a:gd name="T41" fmla="*/ 508 h 752"/>
                <a:gd name="T42" fmla="*/ 216 w 694"/>
                <a:gd name="T43" fmla="*/ 499 h 752"/>
                <a:gd name="T44" fmla="*/ 121 w 694"/>
                <a:gd name="T45" fmla="*/ 386 h 752"/>
                <a:gd name="T46" fmla="*/ 134 w 694"/>
                <a:gd name="T47" fmla="*/ 390 h 752"/>
                <a:gd name="T48" fmla="*/ 429 w 694"/>
                <a:gd name="T49" fmla="*/ 386 h 752"/>
                <a:gd name="T50" fmla="*/ 452 w 694"/>
                <a:gd name="T51" fmla="*/ 382 h 752"/>
                <a:gd name="T52" fmla="*/ 470 w 694"/>
                <a:gd name="T53" fmla="*/ 363 h 752"/>
                <a:gd name="T54" fmla="*/ 422 w 694"/>
                <a:gd name="T55" fmla="*/ 293 h 752"/>
                <a:gd name="T56" fmla="*/ 183 w 694"/>
                <a:gd name="T57" fmla="*/ 288 h 752"/>
                <a:gd name="T58" fmla="*/ 121 w 694"/>
                <a:gd name="T59" fmla="*/ 346 h 752"/>
                <a:gd name="T60" fmla="*/ 121 w 694"/>
                <a:gd name="T61" fmla="*/ 386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94" h="752">
                  <a:moveTo>
                    <a:pt x="216" y="499"/>
                  </a:moveTo>
                  <a:cubicBezTo>
                    <a:pt x="218" y="517"/>
                    <a:pt x="218" y="527"/>
                    <a:pt x="220" y="537"/>
                  </a:cubicBezTo>
                  <a:cubicBezTo>
                    <a:pt x="228" y="576"/>
                    <a:pt x="247" y="590"/>
                    <a:pt x="288" y="588"/>
                  </a:cubicBezTo>
                  <a:cubicBezTo>
                    <a:pt x="381" y="583"/>
                    <a:pt x="474" y="577"/>
                    <a:pt x="567" y="572"/>
                  </a:cubicBezTo>
                  <a:cubicBezTo>
                    <a:pt x="588" y="571"/>
                    <a:pt x="609" y="572"/>
                    <a:pt x="632" y="572"/>
                  </a:cubicBezTo>
                  <a:cubicBezTo>
                    <a:pt x="633" y="580"/>
                    <a:pt x="635" y="586"/>
                    <a:pt x="635" y="593"/>
                  </a:cubicBezTo>
                  <a:cubicBezTo>
                    <a:pt x="632" y="635"/>
                    <a:pt x="629" y="678"/>
                    <a:pt x="625" y="720"/>
                  </a:cubicBezTo>
                  <a:cubicBezTo>
                    <a:pt x="622" y="748"/>
                    <a:pt x="619" y="751"/>
                    <a:pt x="590" y="752"/>
                  </a:cubicBezTo>
                  <a:cubicBezTo>
                    <a:pt x="556" y="752"/>
                    <a:pt x="521" y="751"/>
                    <a:pt x="486" y="750"/>
                  </a:cubicBezTo>
                  <a:cubicBezTo>
                    <a:pt x="408" y="749"/>
                    <a:pt x="329" y="749"/>
                    <a:pt x="251" y="744"/>
                  </a:cubicBezTo>
                  <a:cubicBezTo>
                    <a:pt x="217" y="743"/>
                    <a:pt x="182" y="735"/>
                    <a:pt x="150" y="724"/>
                  </a:cubicBezTo>
                  <a:cubicBezTo>
                    <a:pt x="73" y="696"/>
                    <a:pt x="33" y="639"/>
                    <a:pt x="26" y="558"/>
                  </a:cubicBezTo>
                  <a:cubicBezTo>
                    <a:pt x="18" y="461"/>
                    <a:pt x="10" y="364"/>
                    <a:pt x="3" y="267"/>
                  </a:cubicBezTo>
                  <a:cubicBezTo>
                    <a:pt x="1" y="236"/>
                    <a:pt x="0" y="203"/>
                    <a:pt x="4" y="172"/>
                  </a:cubicBezTo>
                  <a:cubicBezTo>
                    <a:pt x="10" y="117"/>
                    <a:pt x="36" y="70"/>
                    <a:pt x="86" y="46"/>
                  </a:cubicBezTo>
                  <a:cubicBezTo>
                    <a:pt x="126" y="27"/>
                    <a:pt x="171" y="12"/>
                    <a:pt x="215" y="9"/>
                  </a:cubicBezTo>
                  <a:cubicBezTo>
                    <a:pt x="297" y="1"/>
                    <a:pt x="380" y="3"/>
                    <a:pt x="462" y="2"/>
                  </a:cubicBezTo>
                  <a:cubicBezTo>
                    <a:pt x="575" y="0"/>
                    <a:pt x="651" y="60"/>
                    <a:pt x="679" y="170"/>
                  </a:cubicBezTo>
                  <a:cubicBezTo>
                    <a:pt x="691" y="220"/>
                    <a:pt x="694" y="270"/>
                    <a:pt x="687" y="321"/>
                  </a:cubicBezTo>
                  <a:cubicBezTo>
                    <a:pt x="676" y="404"/>
                    <a:pt x="629" y="458"/>
                    <a:pt x="550" y="488"/>
                  </a:cubicBezTo>
                  <a:cubicBezTo>
                    <a:pt x="494" y="509"/>
                    <a:pt x="436" y="512"/>
                    <a:pt x="377" y="508"/>
                  </a:cubicBezTo>
                  <a:cubicBezTo>
                    <a:pt x="326" y="504"/>
                    <a:pt x="274" y="502"/>
                    <a:pt x="216" y="499"/>
                  </a:cubicBezTo>
                  <a:close/>
                  <a:moveTo>
                    <a:pt x="121" y="386"/>
                  </a:moveTo>
                  <a:cubicBezTo>
                    <a:pt x="129" y="389"/>
                    <a:pt x="131" y="391"/>
                    <a:pt x="134" y="390"/>
                  </a:cubicBezTo>
                  <a:cubicBezTo>
                    <a:pt x="232" y="389"/>
                    <a:pt x="331" y="388"/>
                    <a:pt x="429" y="386"/>
                  </a:cubicBezTo>
                  <a:cubicBezTo>
                    <a:pt x="437" y="386"/>
                    <a:pt x="446" y="386"/>
                    <a:pt x="452" y="382"/>
                  </a:cubicBezTo>
                  <a:cubicBezTo>
                    <a:pt x="460" y="378"/>
                    <a:pt x="468" y="370"/>
                    <a:pt x="470" y="363"/>
                  </a:cubicBezTo>
                  <a:cubicBezTo>
                    <a:pt x="483" y="321"/>
                    <a:pt x="466" y="295"/>
                    <a:pt x="422" y="293"/>
                  </a:cubicBezTo>
                  <a:cubicBezTo>
                    <a:pt x="342" y="290"/>
                    <a:pt x="262" y="289"/>
                    <a:pt x="183" y="288"/>
                  </a:cubicBezTo>
                  <a:cubicBezTo>
                    <a:pt x="142" y="288"/>
                    <a:pt x="125" y="305"/>
                    <a:pt x="121" y="346"/>
                  </a:cubicBezTo>
                  <a:cubicBezTo>
                    <a:pt x="120" y="359"/>
                    <a:pt x="121" y="372"/>
                    <a:pt x="121" y="3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J">
              <a:extLst>
                <a:ext uri="{FF2B5EF4-FFF2-40B4-BE49-F238E27FC236}">
                  <a16:creationId xmlns:a16="http://schemas.microsoft.com/office/drawing/2014/main" id="{D602FDDB-E996-4A25-9C4E-84D59ACE1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0" y="9836151"/>
              <a:ext cx="600075" cy="849313"/>
            </a:xfrm>
            <a:custGeom>
              <a:avLst/>
              <a:gdLst>
                <a:gd name="T0" fmla="*/ 310 w 555"/>
                <a:gd name="T1" fmla="*/ 3 h 788"/>
                <a:gd name="T2" fmla="*/ 555 w 555"/>
                <a:gd name="T3" fmla="*/ 19 h 788"/>
                <a:gd name="T4" fmla="*/ 552 w 555"/>
                <a:gd name="T5" fmla="*/ 58 h 788"/>
                <a:gd name="T6" fmla="*/ 499 w 555"/>
                <a:gd name="T7" fmla="*/ 466 h 788"/>
                <a:gd name="T8" fmla="*/ 501 w 555"/>
                <a:gd name="T9" fmla="*/ 577 h 788"/>
                <a:gd name="T10" fmla="*/ 357 w 555"/>
                <a:gd name="T11" fmla="*/ 770 h 788"/>
                <a:gd name="T12" fmla="*/ 261 w 555"/>
                <a:gd name="T13" fmla="*/ 777 h 788"/>
                <a:gd name="T14" fmla="*/ 30 w 555"/>
                <a:gd name="T15" fmla="*/ 788 h 788"/>
                <a:gd name="T16" fmla="*/ 3 w 555"/>
                <a:gd name="T17" fmla="*/ 786 h 788"/>
                <a:gd name="T18" fmla="*/ 0 w 555"/>
                <a:gd name="T19" fmla="*/ 768 h 788"/>
                <a:gd name="T20" fmla="*/ 6 w 555"/>
                <a:gd name="T21" fmla="*/ 588 h 788"/>
                <a:gd name="T22" fmla="*/ 62 w 555"/>
                <a:gd name="T23" fmla="*/ 587 h 788"/>
                <a:gd name="T24" fmla="*/ 328 w 555"/>
                <a:gd name="T25" fmla="*/ 606 h 788"/>
                <a:gd name="T26" fmla="*/ 358 w 555"/>
                <a:gd name="T27" fmla="*/ 604 h 788"/>
                <a:gd name="T28" fmla="*/ 310 w 555"/>
                <a:gd name="T29" fmla="*/ 3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5" h="788">
                  <a:moveTo>
                    <a:pt x="310" y="3"/>
                  </a:moveTo>
                  <a:cubicBezTo>
                    <a:pt x="397" y="0"/>
                    <a:pt x="473" y="16"/>
                    <a:pt x="555" y="19"/>
                  </a:cubicBezTo>
                  <a:cubicBezTo>
                    <a:pt x="554" y="35"/>
                    <a:pt x="554" y="47"/>
                    <a:pt x="552" y="58"/>
                  </a:cubicBezTo>
                  <a:cubicBezTo>
                    <a:pt x="535" y="194"/>
                    <a:pt x="517" y="330"/>
                    <a:pt x="499" y="466"/>
                  </a:cubicBezTo>
                  <a:cubicBezTo>
                    <a:pt x="494" y="503"/>
                    <a:pt x="494" y="540"/>
                    <a:pt x="501" y="577"/>
                  </a:cubicBezTo>
                  <a:cubicBezTo>
                    <a:pt x="517" y="674"/>
                    <a:pt x="455" y="758"/>
                    <a:pt x="357" y="770"/>
                  </a:cubicBezTo>
                  <a:cubicBezTo>
                    <a:pt x="325" y="774"/>
                    <a:pt x="293" y="776"/>
                    <a:pt x="261" y="777"/>
                  </a:cubicBezTo>
                  <a:cubicBezTo>
                    <a:pt x="184" y="781"/>
                    <a:pt x="107" y="785"/>
                    <a:pt x="30" y="788"/>
                  </a:cubicBezTo>
                  <a:cubicBezTo>
                    <a:pt x="21" y="788"/>
                    <a:pt x="12" y="786"/>
                    <a:pt x="3" y="786"/>
                  </a:cubicBezTo>
                  <a:cubicBezTo>
                    <a:pt x="2" y="778"/>
                    <a:pt x="0" y="773"/>
                    <a:pt x="0" y="768"/>
                  </a:cubicBezTo>
                  <a:cubicBezTo>
                    <a:pt x="2" y="709"/>
                    <a:pt x="4" y="651"/>
                    <a:pt x="6" y="588"/>
                  </a:cubicBezTo>
                  <a:cubicBezTo>
                    <a:pt x="26" y="587"/>
                    <a:pt x="44" y="585"/>
                    <a:pt x="62" y="587"/>
                  </a:cubicBezTo>
                  <a:cubicBezTo>
                    <a:pt x="151" y="593"/>
                    <a:pt x="240" y="600"/>
                    <a:pt x="328" y="606"/>
                  </a:cubicBezTo>
                  <a:cubicBezTo>
                    <a:pt x="336" y="607"/>
                    <a:pt x="344" y="605"/>
                    <a:pt x="358" y="604"/>
                  </a:cubicBezTo>
                  <a:cubicBezTo>
                    <a:pt x="347" y="405"/>
                    <a:pt x="320" y="207"/>
                    <a:pt x="3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and">
            <a:extLst>
              <a:ext uri="{FF2B5EF4-FFF2-40B4-BE49-F238E27FC236}">
                <a16:creationId xmlns:a16="http://schemas.microsoft.com/office/drawing/2014/main" id="{56A9EDE6-8A34-43FD-8129-CEE8F54199FA}"/>
              </a:ext>
            </a:extLst>
          </p:cNvPr>
          <p:cNvGrpSpPr/>
          <p:nvPr/>
        </p:nvGrpSpPr>
        <p:grpSpPr>
          <a:xfrm>
            <a:off x="2898081" y="976309"/>
            <a:ext cx="842811" cy="308062"/>
            <a:chOff x="6265863" y="7743826"/>
            <a:chExt cx="1150937" cy="420688"/>
          </a:xfrm>
        </p:grpSpPr>
        <p:sp>
          <p:nvSpPr>
            <p:cNvPr id="45" name="D">
              <a:extLst>
                <a:ext uri="{FF2B5EF4-FFF2-40B4-BE49-F238E27FC236}">
                  <a16:creationId xmlns:a16="http://schemas.microsoft.com/office/drawing/2014/main" id="{38578CE8-D725-49BC-BFAB-341D25F31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8975" y="7743826"/>
              <a:ext cx="377825" cy="412750"/>
            </a:xfrm>
            <a:custGeom>
              <a:avLst/>
              <a:gdLst>
                <a:gd name="T0" fmla="*/ 0 w 349"/>
                <a:gd name="T1" fmla="*/ 373 h 383"/>
                <a:gd name="T2" fmla="*/ 9 w 349"/>
                <a:gd name="T3" fmla="*/ 29 h 383"/>
                <a:gd name="T4" fmla="*/ 86 w 349"/>
                <a:gd name="T5" fmla="*/ 20 h 383"/>
                <a:gd name="T6" fmla="*/ 237 w 349"/>
                <a:gd name="T7" fmla="*/ 6 h 383"/>
                <a:gd name="T8" fmla="*/ 347 w 349"/>
                <a:gd name="T9" fmla="*/ 93 h 383"/>
                <a:gd name="T10" fmla="*/ 340 w 349"/>
                <a:gd name="T11" fmla="*/ 296 h 383"/>
                <a:gd name="T12" fmla="*/ 236 w 349"/>
                <a:gd name="T13" fmla="*/ 382 h 383"/>
                <a:gd name="T14" fmla="*/ 25 w 349"/>
                <a:gd name="T15" fmla="*/ 376 h 383"/>
                <a:gd name="T16" fmla="*/ 0 w 349"/>
                <a:gd name="T17" fmla="*/ 373 h 383"/>
                <a:gd name="T18" fmla="*/ 57 w 349"/>
                <a:gd name="T19" fmla="*/ 305 h 383"/>
                <a:gd name="T20" fmla="*/ 237 w 349"/>
                <a:gd name="T21" fmla="*/ 300 h 383"/>
                <a:gd name="T22" fmla="*/ 234 w 349"/>
                <a:gd name="T23" fmla="*/ 138 h 383"/>
                <a:gd name="T24" fmla="*/ 75 w 349"/>
                <a:gd name="T25" fmla="*/ 156 h 383"/>
                <a:gd name="T26" fmla="*/ 53 w 349"/>
                <a:gd name="T27" fmla="*/ 179 h 383"/>
                <a:gd name="T28" fmla="*/ 57 w 349"/>
                <a:gd name="T29" fmla="*/ 30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9" h="383">
                  <a:moveTo>
                    <a:pt x="0" y="373"/>
                  </a:moveTo>
                  <a:cubicBezTo>
                    <a:pt x="3" y="257"/>
                    <a:pt x="6" y="144"/>
                    <a:pt x="9" y="29"/>
                  </a:cubicBezTo>
                  <a:cubicBezTo>
                    <a:pt x="36" y="26"/>
                    <a:pt x="61" y="23"/>
                    <a:pt x="86" y="20"/>
                  </a:cubicBezTo>
                  <a:cubicBezTo>
                    <a:pt x="136" y="15"/>
                    <a:pt x="186" y="11"/>
                    <a:pt x="237" y="6"/>
                  </a:cubicBezTo>
                  <a:cubicBezTo>
                    <a:pt x="299" y="0"/>
                    <a:pt x="344" y="31"/>
                    <a:pt x="347" y="93"/>
                  </a:cubicBezTo>
                  <a:cubicBezTo>
                    <a:pt x="349" y="161"/>
                    <a:pt x="347" y="229"/>
                    <a:pt x="340" y="296"/>
                  </a:cubicBezTo>
                  <a:cubicBezTo>
                    <a:pt x="333" y="359"/>
                    <a:pt x="298" y="383"/>
                    <a:pt x="236" y="382"/>
                  </a:cubicBezTo>
                  <a:cubicBezTo>
                    <a:pt x="166" y="380"/>
                    <a:pt x="95" y="378"/>
                    <a:pt x="25" y="376"/>
                  </a:cubicBezTo>
                  <a:cubicBezTo>
                    <a:pt x="18" y="376"/>
                    <a:pt x="12" y="375"/>
                    <a:pt x="0" y="373"/>
                  </a:cubicBezTo>
                  <a:close/>
                  <a:moveTo>
                    <a:pt x="57" y="305"/>
                  </a:moveTo>
                  <a:cubicBezTo>
                    <a:pt x="119" y="304"/>
                    <a:pt x="177" y="304"/>
                    <a:pt x="237" y="300"/>
                  </a:cubicBezTo>
                  <a:cubicBezTo>
                    <a:pt x="237" y="243"/>
                    <a:pt x="240" y="192"/>
                    <a:pt x="234" y="138"/>
                  </a:cubicBezTo>
                  <a:cubicBezTo>
                    <a:pt x="178" y="145"/>
                    <a:pt x="126" y="150"/>
                    <a:pt x="75" y="156"/>
                  </a:cubicBezTo>
                  <a:cubicBezTo>
                    <a:pt x="61" y="158"/>
                    <a:pt x="52" y="165"/>
                    <a:pt x="53" y="179"/>
                  </a:cubicBezTo>
                  <a:cubicBezTo>
                    <a:pt x="54" y="220"/>
                    <a:pt x="55" y="261"/>
                    <a:pt x="57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N">
              <a:extLst>
                <a:ext uri="{FF2B5EF4-FFF2-40B4-BE49-F238E27FC236}">
                  <a16:creationId xmlns:a16="http://schemas.microsoft.com/office/drawing/2014/main" id="{73FCD0CF-0D31-4B3C-AB37-C0C512054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7745413"/>
              <a:ext cx="357188" cy="401638"/>
            </a:xfrm>
            <a:custGeom>
              <a:avLst/>
              <a:gdLst>
                <a:gd name="T0" fmla="*/ 257 w 330"/>
                <a:gd name="T1" fmla="*/ 153 h 373"/>
                <a:gd name="T2" fmla="*/ 125 w 330"/>
                <a:gd name="T3" fmla="*/ 153 h 373"/>
                <a:gd name="T4" fmla="*/ 106 w 330"/>
                <a:gd name="T5" fmla="*/ 183 h 373"/>
                <a:gd name="T6" fmla="*/ 95 w 330"/>
                <a:gd name="T7" fmla="*/ 346 h 373"/>
                <a:gd name="T8" fmla="*/ 91 w 330"/>
                <a:gd name="T9" fmla="*/ 372 h 373"/>
                <a:gd name="T10" fmla="*/ 21 w 330"/>
                <a:gd name="T11" fmla="*/ 372 h 373"/>
                <a:gd name="T12" fmla="*/ 0 w 330"/>
                <a:gd name="T13" fmla="*/ 11 h 373"/>
                <a:gd name="T14" fmla="*/ 80 w 330"/>
                <a:gd name="T15" fmla="*/ 55 h 373"/>
                <a:gd name="T16" fmla="*/ 266 w 330"/>
                <a:gd name="T17" fmla="*/ 24 h 373"/>
                <a:gd name="T18" fmla="*/ 330 w 330"/>
                <a:gd name="T19" fmla="*/ 104 h 373"/>
                <a:gd name="T20" fmla="*/ 324 w 330"/>
                <a:gd name="T21" fmla="*/ 247 h 373"/>
                <a:gd name="T22" fmla="*/ 317 w 330"/>
                <a:gd name="T23" fmla="*/ 369 h 373"/>
                <a:gd name="T24" fmla="*/ 250 w 330"/>
                <a:gd name="T25" fmla="*/ 373 h 373"/>
                <a:gd name="T26" fmla="*/ 257 w 330"/>
                <a:gd name="T27" fmla="*/ 15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73">
                  <a:moveTo>
                    <a:pt x="257" y="153"/>
                  </a:moveTo>
                  <a:cubicBezTo>
                    <a:pt x="210" y="153"/>
                    <a:pt x="167" y="152"/>
                    <a:pt x="125" y="153"/>
                  </a:cubicBezTo>
                  <a:cubicBezTo>
                    <a:pt x="107" y="153"/>
                    <a:pt x="107" y="169"/>
                    <a:pt x="106" y="183"/>
                  </a:cubicBezTo>
                  <a:cubicBezTo>
                    <a:pt x="102" y="237"/>
                    <a:pt x="99" y="292"/>
                    <a:pt x="95" y="346"/>
                  </a:cubicBezTo>
                  <a:cubicBezTo>
                    <a:pt x="95" y="354"/>
                    <a:pt x="93" y="362"/>
                    <a:pt x="91" y="372"/>
                  </a:cubicBezTo>
                  <a:cubicBezTo>
                    <a:pt x="69" y="372"/>
                    <a:pt x="47" y="372"/>
                    <a:pt x="21" y="372"/>
                  </a:cubicBezTo>
                  <a:cubicBezTo>
                    <a:pt x="13" y="251"/>
                    <a:pt x="4" y="132"/>
                    <a:pt x="0" y="11"/>
                  </a:cubicBezTo>
                  <a:cubicBezTo>
                    <a:pt x="38" y="12"/>
                    <a:pt x="57" y="35"/>
                    <a:pt x="80" y="55"/>
                  </a:cubicBezTo>
                  <a:cubicBezTo>
                    <a:pt x="135" y="0"/>
                    <a:pt x="203" y="22"/>
                    <a:pt x="266" y="24"/>
                  </a:cubicBezTo>
                  <a:cubicBezTo>
                    <a:pt x="304" y="25"/>
                    <a:pt x="329" y="61"/>
                    <a:pt x="330" y="104"/>
                  </a:cubicBezTo>
                  <a:cubicBezTo>
                    <a:pt x="330" y="151"/>
                    <a:pt x="327" y="199"/>
                    <a:pt x="324" y="247"/>
                  </a:cubicBezTo>
                  <a:cubicBezTo>
                    <a:pt x="322" y="287"/>
                    <a:pt x="320" y="326"/>
                    <a:pt x="317" y="369"/>
                  </a:cubicBezTo>
                  <a:cubicBezTo>
                    <a:pt x="294" y="370"/>
                    <a:pt x="275" y="371"/>
                    <a:pt x="250" y="373"/>
                  </a:cubicBezTo>
                  <a:cubicBezTo>
                    <a:pt x="245" y="300"/>
                    <a:pt x="258" y="230"/>
                    <a:pt x="257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">
              <a:extLst>
                <a:ext uri="{FF2B5EF4-FFF2-40B4-BE49-F238E27FC236}">
                  <a16:creationId xmlns:a16="http://schemas.microsoft.com/office/drawing/2014/main" id="{82828DD6-F63F-45C1-BC1C-60C608F9C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7775576"/>
              <a:ext cx="366713" cy="388938"/>
            </a:xfrm>
            <a:custGeom>
              <a:avLst/>
              <a:gdLst>
                <a:gd name="T0" fmla="*/ 279 w 338"/>
                <a:gd name="T1" fmla="*/ 165 h 360"/>
                <a:gd name="T2" fmla="*/ 257 w 338"/>
                <a:gd name="T3" fmla="*/ 129 h 360"/>
                <a:gd name="T4" fmla="*/ 217 w 338"/>
                <a:gd name="T5" fmla="*/ 128 h 360"/>
                <a:gd name="T6" fmla="*/ 37 w 338"/>
                <a:gd name="T7" fmla="*/ 137 h 360"/>
                <a:gd name="T8" fmla="*/ 38 w 338"/>
                <a:gd name="T9" fmla="*/ 13 h 360"/>
                <a:gd name="T10" fmla="*/ 71 w 338"/>
                <a:gd name="T11" fmla="*/ 9 h 360"/>
                <a:gd name="T12" fmla="*/ 211 w 338"/>
                <a:gd name="T13" fmla="*/ 2 h 360"/>
                <a:gd name="T14" fmla="*/ 313 w 338"/>
                <a:gd name="T15" fmla="*/ 42 h 360"/>
                <a:gd name="T16" fmla="*/ 335 w 338"/>
                <a:gd name="T17" fmla="*/ 116 h 360"/>
                <a:gd name="T18" fmla="*/ 333 w 338"/>
                <a:gd name="T19" fmla="*/ 272 h 360"/>
                <a:gd name="T20" fmla="*/ 333 w 338"/>
                <a:gd name="T21" fmla="*/ 336 h 360"/>
                <a:gd name="T22" fmla="*/ 270 w 338"/>
                <a:gd name="T23" fmla="*/ 327 h 360"/>
                <a:gd name="T24" fmla="*/ 157 w 338"/>
                <a:gd name="T25" fmla="*/ 350 h 360"/>
                <a:gd name="T26" fmla="*/ 86 w 338"/>
                <a:gd name="T27" fmla="*/ 340 h 360"/>
                <a:gd name="T28" fmla="*/ 19 w 338"/>
                <a:gd name="T29" fmla="*/ 207 h 360"/>
                <a:gd name="T30" fmla="*/ 94 w 338"/>
                <a:gd name="T31" fmla="*/ 157 h 360"/>
                <a:gd name="T32" fmla="*/ 186 w 338"/>
                <a:gd name="T33" fmla="*/ 156 h 360"/>
                <a:gd name="T34" fmla="*/ 279 w 338"/>
                <a:gd name="T35" fmla="*/ 165 h 360"/>
                <a:gd name="T36" fmla="*/ 194 w 338"/>
                <a:gd name="T37" fmla="*/ 258 h 360"/>
                <a:gd name="T38" fmla="*/ 194 w 338"/>
                <a:gd name="T39" fmla="*/ 260 h 360"/>
                <a:gd name="T40" fmla="*/ 245 w 338"/>
                <a:gd name="T41" fmla="*/ 260 h 360"/>
                <a:gd name="T42" fmla="*/ 274 w 338"/>
                <a:gd name="T43" fmla="*/ 241 h 360"/>
                <a:gd name="T44" fmla="*/ 249 w 338"/>
                <a:gd name="T45" fmla="*/ 212 h 360"/>
                <a:gd name="T46" fmla="*/ 141 w 338"/>
                <a:gd name="T47" fmla="*/ 208 h 360"/>
                <a:gd name="T48" fmla="*/ 113 w 338"/>
                <a:gd name="T49" fmla="*/ 233 h 360"/>
                <a:gd name="T50" fmla="*/ 142 w 338"/>
                <a:gd name="T51" fmla="*/ 258 h 360"/>
                <a:gd name="T52" fmla="*/ 194 w 338"/>
                <a:gd name="T53" fmla="*/ 25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360">
                  <a:moveTo>
                    <a:pt x="279" y="165"/>
                  </a:moveTo>
                  <a:cubicBezTo>
                    <a:pt x="285" y="147"/>
                    <a:pt x="276" y="134"/>
                    <a:pt x="257" y="129"/>
                  </a:cubicBezTo>
                  <a:cubicBezTo>
                    <a:pt x="244" y="126"/>
                    <a:pt x="230" y="127"/>
                    <a:pt x="217" y="128"/>
                  </a:cubicBezTo>
                  <a:cubicBezTo>
                    <a:pt x="159" y="131"/>
                    <a:pt x="100" y="134"/>
                    <a:pt x="37" y="137"/>
                  </a:cubicBezTo>
                  <a:cubicBezTo>
                    <a:pt x="34" y="95"/>
                    <a:pt x="32" y="55"/>
                    <a:pt x="38" y="13"/>
                  </a:cubicBezTo>
                  <a:cubicBezTo>
                    <a:pt x="51" y="11"/>
                    <a:pt x="61" y="9"/>
                    <a:pt x="71" y="9"/>
                  </a:cubicBezTo>
                  <a:cubicBezTo>
                    <a:pt x="118" y="6"/>
                    <a:pt x="164" y="3"/>
                    <a:pt x="211" y="2"/>
                  </a:cubicBezTo>
                  <a:cubicBezTo>
                    <a:pt x="250" y="0"/>
                    <a:pt x="291" y="3"/>
                    <a:pt x="313" y="42"/>
                  </a:cubicBezTo>
                  <a:cubicBezTo>
                    <a:pt x="325" y="64"/>
                    <a:pt x="334" y="91"/>
                    <a:pt x="335" y="116"/>
                  </a:cubicBezTo>
                  <a:cubicBezTo>
                    <a:pt x="338" y="168"/>
                    <a:pt x="334" y="220"/>
                    <a:pt x="333" y="272"/>
                  </a:cubicBezTo>
                  <a:cubicBezTo>
                    <a:pt x="333" y="293"/>
                    <a:pt x="333" y="314"/>
                    <a:pt x="333" y="336"/>
                  </a:cubicBezTo>
                  <a:cubicBezTo>
                    <a:pt x="310" y="353"/>
                    <a:pt x="293" y="332"/>
                    <a:pt x="270" y="327"/>
                  </a:cubicBezTo>
                  <a:cubicBezTo>
                    <a:pt x="240" y="360"/>
                    <a:pt x="198" y="355"/>
                    <a:pt x="157" y="350"/>
                  </a:cubicBezTo>
                  <a:cubicBezTo>
                    <a:pt x="133" y="347"/>
                    <a:pt x="109" y="346"/>
                    <a:pt x="86" y="340"/>
                  </a:cubicBezTo>
                  <a:cubicBezTo>
                    <a:pt x="16" y="324"/>
                    <a:pt x="0" y="264"/>
                    <a:pt x="19" y="207"/>
                  </a:cubicBezTo>
                  <a:cubicBezTo>
                    <a:pt x="30" y="173"/>
                    <a:pt x="61" y="159"/>
                    <a:pt x="94" y="157"/>
                  </a:cubicBezTo>
                  <a:cubicBezTo>
                    <a:pt x="125" y="154"/>
                    <a:pt x="155" y="154"/>
                    <a:pt x="186" y="156"/>
                  </a:cubicBezTo>
                  <a:cubicBezTo>
                    <a:pt x="216" y="157"/>
                    <a:pt x="246" y="161"/>
                    <a:pt x="279" y="165"/>
                  </a:cubicBezTo>
                  <a:close/>
                  <a:moveTo>
                    <a:pt x="194" y="258"/>
                  </a:moveTo>
                  <a:cubicBezTo>
                    <a:pt x="194" y="259"/>
                    <a:pt x="194" y="260"/>
                    <a:pt x="194" y="260"/>
                  </a:cubicBezTo>
                  <a:cubicBezTo>
                    <a:pt x="211" y="260"/>
                    <a:pt x="228" y="260"/>
                    <a:pt x="245" y="260"/>
                  </a:cubicBezTo>
                  <a:cubicBezTo>
                    <a:pt x="259" y="260"/>
                    <a:pt x="273" y="259"/>
                    <a:pt x="274" y="241"/>
                  </a:cubicBezTo>
                  <a:cubicBezTo>
                    <a:pt x="275" y="223"/>
                    <a:pt x="266" y="213"/>
                    <a:pt x="249" y="212"/>
                  </a:cubicBezTo>
                  <a:cubicBezTo>
                    <a:pt x="213" y="211"/>
                    <a:pt x="177" y="210"/>
                    <a:pt x="141" y="208"/>
                  </a:cubicBezTo>
                  <a:cubicBezTo>
                    <a:pt x="124" y="208"/>
                    <a:pt x="113" y="215"/>
                    <a:pt x="113" y="233"/>
                  </a:cubicBezTo>
                  <a:cubicBezTo>
                    <a:pt x="113" y="252"/>
                    <a:pt x="126" y="258"/>
                    <a:pt x="142" y="258"/>
                  </a:cubicBezTo>
                  <a:cubicBezTo>
                    <a:pt x="159" y="259"/>
                    <a:pt x="176" y="258"/>
                    <a:pt x="194" y="2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" fill="hold"/>
                                        <p:tgtEl>
                                          <p:spTgt spid="52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81481E-6 L 0.20768 -0.22616 " pathEditMode="relative" rAng="0" ptsTypes="AA">
                                      <p:cBhvr>
                                        <p:cTn id="8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1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-2.22222E-6 L -1.14375 -2.22222E-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87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1.85185E-6 L -1.28372 -0.00023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80" y="-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534 2.22222E-6 L -0.73933 1.86944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6" y="934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accel="82667" autoRev="1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accel="82667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650" fill="hold"/>
                                        <p:tgtEl>
                                          <p:spTgt spid="52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65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mph" presetSubtype="0" accel="100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37" presetClass="path" presetSubtype="0" accel="100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-0.00052 -0.00023 C 0.22734 -0.10069 0.50951 -0.01806 0.52721 0.1923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7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decel="10000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20768 -0.22616 L 0.15313 -0.22616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decel="10000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875E-6 -7.40741E-7 L -0.05065 -7.40741E-7 " pathEditMode="relative" rAng="0" ptsTypes="AA">
                                      <p:cBhvr>
                                        <p:cTn id="8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5313 -0.22616 L 0.3276 -0.22616 " pathEditMode="relative" rAng="0" ptsTypes="AA">
                                      <p:cBhvr>
                                        <p:cTn id="89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3" presetClass="path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5065 -7.40741E-7 L 0.10925 -7.40741E-7 " pathEditMode="relative" rAng="0" ptsTypes="AA">
                                      <p:cBhvr>
                                        <p:cTn id="91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accel="50667" decel="49333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accel="50667" decel="49333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5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mph" presetSubtype="0" ac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01" dur="35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1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path" presetSubtype="0" decel="10000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276 -0.22616 L -0.14896 -0.22616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28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decel="10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4" presetClass="pat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33333E-6 -4.07407E-6 L 3.33333E-6 -0.37129 " pathEditMode="relative" rAng="0" ptsTypes="AA">
                                      <p:cBhvr>
                                        <p:cTn id="1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6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accel="50000" decel="5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500000">
                                      <p:cBhvr>
                                        <p:cTn id="12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50" grpId="0" animBg="1"/>
      <p:bldP spid="50" grpId="1" animBg="1"/>
      <p:bldP spid="50" grpId="2" animBg="1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6" grpId="0" animBg="1"/>
      <p:bldP spid="48" grpId="0" animBg="1"/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52" grpId="6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allory Group">
            <a:extLst>
              <a:ext uri="{FF2B5EF4-FFF2-40B4-BE49-F238E27FC236}">
                <a16:creationId xmlns:a16="http://schemas.microsoft.com/office/drawing/2014/main" id="{A52B9876-71D1-40E4-9078-AD71766FC8DF}"/>
              </a:ext>
            </a:extLst>
          </p:cNvPr>
          <p:cNvGrpSpPr/>
          <p:nvPr/>
        </p:nvGrpSpPr>
        <p:grpSpPr>
          <a:xfrm>
            <a:off x="1653261" y="-2175840"/>
            <a:ext cx="10469337" cy="10230973"/>
            <a:chOff x="1653045" y="-2175544"/>
            <a:chExt cx="10469337" cy="10230973"/>
          </a:xfrm>
        </p:grpSpPr>
        <p:sp>
          <p:nvSpPr>
            <p:cNvPr id="27" name="Orange">
              <a:extLst>
                <a:ext uri="{FF2B5EF4-FFF2-40B4-BE49-F238E27FC236}">
                  <a16:creationId xmlns:a16="http://schemas.microsoft.com/office/drawing/2014/main" id="{AA3E10A1-876E-4FF0-8C93-50A2EA8FA62A}"/>
                </a:ext>
              </a:extLst>
            </p:cNvPr>
            <p:cNvSpPr/>
            <p:nvPr/>
          </p:nvSpPr>
          <p:spPr>
            <a:xfrm>
              <a:off x="5913549" y="367019"/>
              <a:ext cx="5445125" cy="5916466"/>
            </a:xfrm>
            <a:prstGeom prst="rect">
              <a:avLst/>
            </a:prstGeom>
            <a:solidFill>
              <a:srgbClr val="F698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Arm (pivot)">
              <a:extLst>
                <a:ext uri="{FF2B5EF4-FFF2-40B4-BE49-F238E27FC236}">
                  <a16:creationId xmlns:a16="http://schemas.microsoft.com/office/drawing/2014/main" id="{4E778702-3EE1-4CE4-9EB2-D6A76FF2A03D}"/>
                </a:ext>
              </a:extLst>
            </p:cNvPr>
            <p:cNvGrpSpPr/>
            <p:nvPr/>
          </p:nvGrpSpPr>
          <p:grpSpPr>
            <a:xfrm>
              <a:off x="8558670" y="4626520"/>
              <a:ext cx="2228149" cy="2978964"/>
              <a:chOff x="5774871" y="2965450"/>
              <a:chExt cx="2911475" cy="3892550"/>
            </a:xfrm>
            <a:solidFill>
              <a:srgbClr val="461119"/>
            </a:solidFill>
          </p:grpSpPr>
          <p:sp>
            <p:nvSpPr>
              <p:cNvPr id="54" name="Ice Cube 2">
                <a:extLst>
                  <a:ext uri="{FF2B5EF4-FFF2-40B4-BE49-F238E27FC236}">
                    <a16:creationId xmlns:a16="http://schemas.microsoft.com/office/drawing/2014/main" id="{DE1C31C4-F768-40A5-B803-79B49301C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7460" y="3146425"/>
                <a:ext cx="622301" cy="630237"/>
              </a:xfrm>
              <a:custGeom>
                <a:avLst/>
                <a:gdLst>
                  <a:gd name="T0" fmla="*/ 189 w 616"/>
                  <a:gd name="T1" fmla="*/ 0 h 625"/>
                  <a:gd name="T2" fmla="*/ 120 w 616"/>
                  <a:gd name="T3" fmla="*/ 37 h 625"/>
                  <a:gd name="T4" fmla="*/ 8 w 616"/>
                  <a:gd name="T5" fmla="*/ 529 h 625"/>
                  <a:gd name="T6" fmla="*/ 256 w 616"/>
                  <a:gd name="T7" fmla="*/ 625 h 625"/>
                  <a:gd name="T8" fmla="*/ 544 w 616"/>
                  <a:gd name="T9" fmla="*/ 293 h 625"/>
                  <a:gd name="T10" fmla="*/ 564 w 616"/>
                  <a:gd name="T11" fmla="*/ 121 h 625"/>
                  <a:gd name="T12" fmla="*/ 456 w 616"/>
                  <a:gd name="T13" fmla="*/ 47 h 625"/>
                  <a:gd name="T14" fmla="*/ 432 w 616"/>
                  <a:gd name="T15" fmla="*/ 49 h 625"/>
                  <a:gd name="T16" fmla="*/ 391 w 616"/>
                  <a:gd name="T17" fmla="*/ 54 h 625"/>
                  <a:gd name="T18" fmla="*/ 260 w 616"/>
                  <a:gd name="T19" fmla="*/ 13 h 625"/>
                  <a:gd name="T20" fmla="*/ 189 w 616"/>
                  <a:gd name="T21" fmla="*/ 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6" h="625">
                    <a:moveTo>
                      <a:pt x="189" y="0"/>
                    </a:moveTo>
                    <a:cubicBezTo>
                      <a:pt x="129" y="0"/>
                      <a:pt x="120" y="37"/>
                      <a:pt x="120" y="37"/>
                    </a:cubicBezTo>
                    <a:cubicBezTo>
                      <a:pt x="120" y="37"/>
                      <a:pt x="0" y="497"/>
                      <a:pt x="8" y="529"/>
                    </a:cubicBezTo>
                    <a:cubicBezTo>
                      <a:pt x="16" y="561"/>
                      <a:pt x="256" y="625"/>
                      <a:pt x="256" y="625"/>
                    </a:cubicBezTo>
                    <a:cubicBezTo>
                      <a:pt x="544" y="293"/>
                      <a:pt x="544" y="293"/>
                      <a:pt x="544" y="293"/>
                    </a:cubicBezTo>
                    <a:cubicBezTo>
                      <a:pt x="544" y="293"/>
                      <a:pt x="616" y="169"/>
                      <a:pt x="564" y="121"/>
                    </a:cubicBezTo>
                    <a:cubicBezTo>
                      <a:pt x="519" y="79"/>
                      <a:pt x="504" y="47"/>
                      <a:pt x="456" y="47"/>
                    </a:cubicBezTo>
                    <a:cubicBezTo>
                      <a:pt x="449" y="47"/>
                      <a:pt x="441" y="47"/>
                      <a:pt x="432" y="49"/>
                    </a:cubicBezTo>
                    <a:cubicBezTo>
                      <a:pt x="413" y="52"/>
                      <a:pt x="401" y="54"/>
                      <a:pt x="391" y="54"/>
                    </a:cubicBezTo>
                    <a:cubicBezTo>
                      <a:pt x="364" y="54"/>
                      <a:pt x="350" y="42"/>
                      <a:pt x="260" y="13"/>
                    </a:cubicBezTo>
                    <a:cubicBezTo>
                      <a:pt x="230" y="3"/>
                      <a:pt x="207" y="0"/>
                      <a:pt x="189" y="0"/>
                    </a:cubicBezTo>
                  </a:path>
                </a:pathLst>
              </a:custGeom>
              <a:solidFill>
                <a:srgbClr val="461135">
                  <a:alpha val="5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Ice Cube 1">
                <a:extLst>
                  <a:ext uri="{FF2B5EF4-FFF2-40B4-BE49-F238E27FC236}">
                    <a16:creationId xmlns:a16="http://schemas.microsoft.com/office/drawing/2014/main" id="{7210DFA2-BE3B-4768-8A02-77063FCC7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7562" y="3067050"/>
                <a:ext cx="623888" cy="542925"/>
              </a:xfrm>
              <a:custGeom>
                <a:avLst/>
                <a:gdLst>
                  <a:gd name="T0" fmla="*/ 169 w 616"/>
                  <a:gd name="T1" fmla="*/ 0 h 538"/>
                  <a:gd name="T2" fmla="*/ 132 w 616"/>
                  <a:gd name="T3" fmla="*/ 3 h 538"/>
                  <a:gd name="T4" fmla="*/ 12 w 616"/>
                  <a:gd name="T5" fmla="*/ 327 h 538"/>
                  <a:gd name="T6" fmla="*/ 348 w 616"/>
                  <a:gd name="T7" fmla="*/ 535 h 538"/>
                  <a:gd name="T8" fmla="*/ 378 w 616"/>
                  <a:gd name="T9" fmla="*/ 538 h 538"/>
                  <a:gd name="T10" fmla="*/ 612 w 616"/>
                  <a:gd name="T11" fmla="*/ 299 h 538"/>
                  <a:gd name="T12" fmla="*/ 592 w 616"/>
                  <a:gd name="T13" fmla="*/ 15 h 538"/>
                  <a:gd name="T14" fmla="*/ 536 w 616"/>
                  <a:gd name="T15" fmla="*/ 3 h 538"/>
                  <a:gd name="T16" fmla="*/ 360 w 616"/>
                  <a:gd name="T17" fmla="*/ 19 h 538"/>
                  <a:gd name="T18" fmla="*/ 351 w 616"/>
                  <a:gd name="T19" fmla="*/ 19 h 538"/>
                  <a:gd name="T20" fmla="*/ 267 w 616"/>
                  <a:gd name="T21" fmla="*/ 10 h 538"/>
                  <a:gd name="T22" fmla="*/ 169 w 616"/>
                  <a:gd name="T23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6" h="538">
                    <a:moveTo>
                      <a:pt x="169" y="0"/>
                    </a:moveTo>
                    <a:cubicBezTo>
                      <a:pt x="156" y="0"/>
                      <a:pt x="143" y="1"/>
                      <a:pt x="132" y="3"/>
                    </a:cubicBezTo>
                    <a:cubicBezTo>
                      <a:pt x="60" y="15"/>
                      <a:pt x="13" y="313"/>
                      <a:pt x="12" y="327"/>
                    </a:cubicBezTo>
                    <a:cubicBezTo>
                      <a:pt x="0" y="447"/>
                      <a:pt x="268" y="519"/>
                      <a:pt x="348" y="535"/>
                    </a:cubicBezTo>
                    <a:cubicBezTo>
                      <a:pt x="357" y="537"/>
                      <a:pt x="367" y="538"/>
                      <a:pt x="378" y="538"/>
                    </a:cubicBezTo>
                    <a:cubicBezTo>
                      <a:pt x="466" y="538"/>
                      <a:pt x="608" y="477"/>
                      <a:pt x="612" y="299"/>
                    </a:cubicBezTo>
                    <a:cubicBezTo>
                      <a:pt x="616" y="99"/>
                      <a:pt x="612" y="43"/>
                      <a:pt x="592" y="15"/>
                    </a:cubicBezTo>
                    <a:cubicBezTo>
                      <a:pt x="585" y="6"/>
                      <a:pt x="564" y="3"/>
                      <a:pt x="536" y="3"/>
                    </a:cubicBezTo>
                    <a:cubicBezTo>
                      <a:pt x="477" y="3"/>
                      <a:pt x="392" y="16"/>
                      <a:pt x="360" y="19"/>
                    </a:cubicBezTo>
                    <a:cubicBezTo>
                      <a:pt x="357" y="19"/>
                      <a:pt x="354" y="19"/>
                      <a:pt x="351" y="19"/>
                    </a:cubicBezTo>
                    <a:cubicBezTo>
                      <a:pt x="329" y="19"/>
                      <a:pt x="300" y="15"/>
                      <a:pt x="267" y="10"/>
                    </a:cubicBezTo>
                    <a:cubicBezTo>
                      <a:pt x="235" y="5"/>
                      <a:pt x="200" y="0"/>
                      <a:pt x="169" y="0"/>
                    </a:cubicBezTo>
                  </a:path>
                </a:pathLst>
              </a:custGeom>
              <a:solidFill>
                <a:srgbClr val="461135">
                  <a:alpha val="5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Scotch">
                <a:extLst>
                  <a:ext uri="{FF2B5EF4-FFF2-40B4-BE49-F238E27FC236}">
                    <a16:creationId xmlns:a16="http://schemas.microsoft.com/office/drawing/2014/main" id="{B51CAF65-8C1C-45D9-91F2-48582ADC8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3092" y="3106739"/>
                <a:ext cx="1263650" cy="1387475"/>
              </a:xfrm>
              <a:custGeom>
                <a:avLst/>
                <a:gdLst>
                  <a:gd name="T0" fmla="*/ 1248 w 1248"/>
                  <a:gd name="T1" fmla="*/ 0 h 1376"/>
                  <a:gd name="T2" fmla="*/ 704 w 1248"/>
                  <a:gd name="T3" fmla="*/ 60 h 1376"/>
                  <a:gd name="T4" fmla="*/ 0 w 1248"/>
                  <a:gd name="T5" fmla="*/ 0 h 1376"/>
                  <a:gd name="T6" fmla="*/ 0 w 1248"/>
                  <a:gd name="T7" fmla="*/ 324 h 1376"/>
                  <a:gd name="T8" fmla="*/ 728 w 1248"/>
                  <a:gd name="T9" fmla="*/ 1376 h 1376"/>
                  <a:gd name="T10" fmla="*/ 1156 w 1248"/>
                  <a:gd name="T11" fmla="*/ 1300 h 1376"/>
                  <a:gd name="T12" fmla="*/ 1248 w 1248"/>
                  <a:gd name="T13" fmla="*/ 0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8" h="1376">
                    <a:moveTo>
                      <a:pt x="1248" y="0"/>
                    </a:moveTo>
                    <a:cubicBezTo>
                      <a:pt x="1248" y="0"/>
                      <a:pt x="1139" y="60"/>
                      <a:pt x="704" y="60"/>
                    </a:cubicBezTo>
                    <a:cubicBezTo>
                      <a:pt x="328" y="60"/>
                      <a:pt x="0" y="0"/>
                      <a:pt x="0" y="0"/>
                    </a:cubicBezTo>
                    <a:cubicBezTo>
                      <a:pt x="24" y="124"/>
                      <a:pt x="0" y="324"/>
                      <a:pt x="0" y="324"/>
                    </a:cubicBezTo>
                    <a:cubicBezTo>
                      <a:pt x="728" y="1376"/>
                      <a:pt x="728" y="1376"/>
                      <a:pt x="728" y="1376"/>
                    </a:cubicBezTo>
                    <a:cubicBezTo>
                      <a:pt x="1156" y="1300"/>
                      <a:pt x="1156" y="1300"/>
                      <a:pt x="1156" y="1300"/>
                    </a:cubicBezTo>
                    <a:cubicBezTo>
                      <a:pt x="1248" y="0"/>
                      <a:pt x="1248" y="0"/>
                      <a:pt x="1248" y="0"/>
                    </a:cubicBezTo>
                  </a:path>
                </a:pathLst>
              </a:custGeom>
              <a:solidFill>
                <a:srgbClr val="461135">
                  <a:alpha val="5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Arm">
                <a:extLst>
                  <a:ext uri="{FF2B5EF4-FFF2-40B4-BE49-F238E27FC236}">
                    <a16:creationId xmlns:a16="http://schemas.microsoft.com/office/drawing/2014/main" id="{80753595-C10D-43BD-8CD1-CA39DB6D1C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4871" y="2965450"/>
                <a:ext cx="2911475" cy="3892550"/>
              </a:xfrm>
              <a:custGeom>
                <a:avLst/>
                <a:gdLst>
                  <a:gd name="T0" fmla="*/ 2871 w 2878"/>
                  <a:gd name="T1" fmla="*/ 402 h 3860"/>
                  <a:gd name="T2" fmla="*/ 2827 w 2878"/>
                  <a:gd name="T3" fmla="*/ 341 h 3860"/>
                  <a:gd name="T4" fmla="*/ 2792 w 2878"/>
                  <a:gd name="T5" fmla="*/ 320 h 3860"/>
                  <a:gd name="T6" fmla="*/ 2799 w 2878"/>
                  <a:gd name="T7" fmla="*/ 111 h 3860"/>
                  <a:gd name="T8" fmla="*/ 2796 w 2878"/>
                  <a:gd name="T9" fmla="*/ 96 h 3860"/>
                  <a:gd name="T10" fmla="*/ 2151 w 2878"/>
                  <a:gd name="T11" fmla="*/ 0 h 3860"/>
                  <a:gd name="T12" fmla="*/ 1488 w 2878"/>
                  <a:gd name="T13" fmla="*/ 98 h 3860"/>
                  <a:gd name="T14" fmla="*/ 1508 w 2878"/>
                  <a:gd name="T15" fmla="*/ 340 h 3860"/>
                  <a:gd name="T16" fmla="*/ 1377 w 2878"/>
                  <a:gd name="T17" fmla="*/ 485 h 3860"/>
                  <a:gd name="T18" fmla="*/ 1125 w 2878"/>
                  <a:gd name="T19" fmla="*/ 770 h 3860"/>
                  <a:gd name="T20" fmla="*/ 1061 w 2878"/>
                  <a:gd name="T21" fmla="*/ 936 h 3860"/>
                  <a:gd name="T22" fmla="*/ 745 w 2878"/>
                  <a:gd name="T23" fmla="*/ 1747 h 3860"/>
                  <a:gd name="T24" fmla="*/ 1140 w 2878"/>
                  <a:gd name="T25" fmla="*/ 3540 h 3860"/>
                  <a:gd name="T26" fmla="*/ 1377 w 2878"/>
                  <a:gd name="T27" fmla="*/ 2262 h 3860"/>
                  <a:gd name="T28" fmla="*/ 1458 w 2878"/>
                  <a:gd name="T29" fmla="*/ 2069 h 3860"/>
                  <a:gd name="T30" fmla="*/ 1581 w 2878"/>
                  <a:gd name="T31" fmla="*/ 1881 h 3860"/>
                  <a:gd name="T32" fmla="*/ 1944 w 2878"/>
                  <a:gd name="T33" fmla="*/ 1824 h 3860"/>
                  <a:gd name="T34" fmla="*/ 2316 w 2878"/>
                  <a:gd name="T35" fmla="*/ 1696 h 3860"/>
                  <a:gd name="T36" fmla="*/ 2408 w 2878"/>
                  <a:gd name="T37" fmla="*/ 1526 h 3860"/>
                  <a:gd name="T38" fmla="*/ 2720 w 2878"/>
                  <a:gd name="T39" fmla="*/ 1282 h 3860"/>
                  <a:gd name="T40" fmla="*/ 2763 w 2878"/>
                  <a:gd name="T41" fmla="*/ 1048 h 3860"/>
                  <a:gd name="T42" fmla="*/ 2788 w 2878"/>
                  <a:gd name="T43" fmla="*/ 580 h 3860"/>
                  <a:gd name="T44" fmla="*/ 1360 w 2878"/>
                  <a:gd name="T45" fmla="*/ 2370 h 3860"/>
                  <a:gd name="T46" fmla="*/ 1364 w 2878"/>
                  <a:gd name="T47" fmla="*/ 2345 h 3860"/>
                  <a:gd name="T48" fmla="*/ 2151 w 2878"/>
                  <a:gd name="T49" fmla="*/ 54 h 3860"/>
                  <a:gd name="T50" fmla="*/ 2744 w 2878"/>
                  <a:gd name="T51" fmla="*/ 114 h 3860"/>
                  <a:gd name="T52" fmla="*/ 2220 w 2878"/>
                  <a:gd name="T53" fmla="*/ 192 h 3860"/>
                  <a:gd name="T54" fmla="*/ 1541 w 2878"/>
                  <a:gd name="T55" fmla="*/ 114 h 3860"/>
                  <a:gd name="T56" fmla="*/ 2512 w 2878"/>
                  <a:gd name="T57" fmla="*/ 1461 h 3860"/>
                  <a:gd name="T58" fmla="*/ 2467 w 2878"/>
                  <a:gd name="T59" fmla="*/ 1405 h 3860"/>
                  <a:gd name="T60" fmla="*/ 2538 w 2878"/>
                  <a:gd name="T61" fmla="*/ 1389 h 3860"/>
                  <a:gd name="T62" fmla="*/ 2643 w 2878"/>
                  <a:gd name="T63" fmla="*/ 1417 h 3860"/>
                  <a:gd name="T64" fmla="*/ 2597 w 2878"/>
                  <a:gd name="T65" fmla="*/ 1384 h 3860"/>
                  <a:gd name="T66" fmla="*/ 2655 w 2878"/>
                  <a:gd name="T67" fmla="*/ 1361 h 3860"/>
                  <a:gd name="T68" fmla="*/ 2680 w 2878"/>
                  <a:gd name="T69" fmla="*/ 348 h 3860"/>
                  <a:gd name="T70" fmla="*/ 1564 w 2878"/>
                  <a:gd name="T71" fmla="*/ 345 h 3860"/>
                  <a:gd name="T72" fmla="*/ 2220 w 2878"/>
                  <a:gd name="T73" fmla="*/ 208 h 3860"/>
                  <a:gd name="T74" fmla="*/ 2721 w 2878"/>
                  <a:gd name="T75" fmla="*/ 344 h 3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78" h="3860">
                    <a:moveTo>
                      <a:pt x="2876" y="468"/>
                    </a:moveTo>
                    <a:cubicBezTo>
                      <a:pt x="2875" y="431"/>
                      <a:pt x="2873" y="439"/>
                      <a:pt x="2871" y="402"/>
                    </a:cubicBezTo>
                    <a:cubicBezTo>
                      <a:pt x="2870" y="386"/>
                      <a:pt x="2870" y="379"/>
                      <a:pt x="2868" y="364"/>
                    </a:cubicBezTo>
                    <a:cubicBezTo>
                      <a:pt x="2864" y="333"/>
                      <a:pt x="2828" y="340"/>
                      <a:pt x="2827" y="341"/>
                    </a:cubicBezTo>
                    <a:cubicBezTo>
                      <a:pt x="2818" y="344"/>
                      <a:pt x="2805" y="345"/>
                      <a:pt x="2791" y="345"/>
                    </a:cubicBezTo>
                    <a:cubicBezTo>
                      <a:pt x="2791" y="336"/>
                      <a:pt x="2791" y="328"/>
                      <a:pt x="2792" y="320"/>
                    </a:cubicBezTo>
                    <a:cubicBezTo>
                      <a:pt x="2799" y="186"/>
                      <a:pt x="2800" y="135"/>
                      <a:pt x="2799" y="114"/>
                    </a:cubicBezTo>
                    <a:cubicBezTo>
                      <a:pt x="2799" y="112"/>
                      <a:pt x="2799" y="111"/>
                      <a:pt x="2799" y="111"/>
                    </a:cubicBezTo>
                    <a:cubicBezTo>
                      <a:pt x="2799" y="111"/>
                      <a:pt x="2799" y="111"/>
                      <a:pt x="2799" y="111"/>
                    </a:cubicBezTo>
                    <a:cubicBezTo>
                      <a:pt x="2798" y="101"/>
                      <a:pt x="2797" y="99"/>
                      <a:pt x="2796" y="96"/>
                    </a:cubicBezTo>
                    <a:cubicBezTo>
                      <a:pt x="2786" y="73"/>
                      <a:pt x="2769" y="49"/>
                      <a:pt x="2682" y="31"/>
                    </a:cubicBezTo>
                    <a:cubicBezTo>
                      <a:pt x="2584" y="11"/>
                      <a:pt x="2405" y="0"/>
                      <a:pt x="2151" y="0"/>
                    </a:cubicBezTo>
                    <a:cubicBezTo>
                      <a:pt x="1896" y="0"/>
                      <a:pt x="1715" y="11"/>
                      <a:pt x="1611" y="31"/>
                    </a:cubicBezTo>
                    <a:cubicBezTo>
                      <a:pt x="1536" y="46"/>
                      <a:pt x="1500" y="65"/>
                      <a:pt x="1488" y="98"/>
                    </a:cubicBezTo>
                    <a:cubicBezTo>
                      <a:pt x="1485" y="105"/>
                      <a:pt x="1483" y="113"/>
                      <a:pt x="1506" y="322"/>
                    </a:cubicBezTo>
                    <a:cubicBezTo>
                      <a:pt x="1507" y="328"/>
                      <a:pt x="1508" y="334"/>
                      <a:pt x="1508" y="340"/>
                    </a:cubicBezTo>
                    <a:cubicBezTo>
                      <a:pt x="1500" y="340"/>
                      <a:pt x="1492" y="339"/>
                      <a:pt x="1484" y="338"/>
                    </a:cubicBezTo>
                    <a:cubicBezTo>
                      <a:pt x="1421" y="333"/>
                      <a:pt x="1400" y="427"/>
                      <a:pt x="1377" y="485"/>
                    </a:cubicBezTo>
                    <a:cubicBezTo>
                      <a:pt x="1344" y="572"/>
                      <a:pt x="1328" y="664"/>
                      <a:pt x="1236" y="704"/>
                    </a:cubicBezTo>
                    <a:cubicBezTo>
                      <a:pt x="1201" y="720"/>
                      <a:pt x="1142" y="755"/>
                      <a:pt x="1125" y="770"/>
                    </a:cubicBezTo>
                    <a:cubicBezTo>
                      <a:pt x="1106" y="786"/>
                      <a:pt x="1102" y="815"/>
                      <a:pt x="1093" y="837"/>
                    </a:cubicBezTo>
                    <a:cubicBezTo>
                      <a:pt x="1079" y="870"/>
                      <a:pt x="1069" y="900"/>
                      <a:pt x="1061" y="936"/>
                    </a:cubicBezTo>
                    <a:cubicBezTo>
                      <a:pt x="1042" y="1013"/>
                      <a:pt x="783" y="1694"/>
                      <a:pt x="747" y="1753"/>
                    </a:cubicBezTo>
                    <a:cubicBezTo>
                      <a:pt x="747" y="1751"/>
                      <a:pt x="746" y="1749"/>
                      <a:pt x="745" y="1747"/>
                    </a:cubicBezTo>
                    <a:cubicBezTo>
                      <a:pt x="0" y="3860"/>
                      <a:pt x="0" y="3860"/>
                      <a:pt x="0" y="3860"/>
                    </a:cubicBezTo>
                    <a:cubicBezTo>
                      <a:pt x="1140" y="3540"/>
                      <a:pt x="1140" y="3540"/>
                      <a:pt x="1140" y="3540"/>
                    </a:cubicBezTo>
                    <a:cubicBezTo>
                      <a:pt x="1140" y="3540"/>
                      <a:pt x="1338" y="2509"/>
                      <a:pt x="1341" y="2491"/>
                    </a:cubicBezTo>
                    <a:cubicBezTo>
                      <a:pt x="1353" y="2414"/>
                      <a:pt x="1365" y="2338"/>
                      <a:pt x="1377" y="2262"/>
                    </a:cubicBezTo>
                    <a:cubicBezTo>
                      <a:pt x="1383" y="2221"/>
                      <a:pt x="1382" y="2173"/>
                      <a:pt x="1397" y="2134"/>
                    </a:cubicBezTo>
                    <a:cubicBezTo>
                      <a:pt x="1409" y="2102"/>
                      <a:pt x="1433" y="2090"/>
                      <a:pt x="1458" y="2069"/>
                    </a:cubicBezTo>
                    <a:cubicBezTo>
                      <a:pt x="1488" y="2044"/>
                      <a:pt x="1508" y="2013"/>
                      <a:pt x="1527" y="1979"/>
                    </a:cubicBezTo>
                    <a:cubicBezTo>
                      <a:pt x="1543" y="1952"/>
                      <a:pt x="1556" y="1901"/>
                      <a:pt x="1581" y="1881"/>
                    </a:cubicBezTo>
                    <a:cubicBezTo>
                      <a:pt x="1602" y="1865"/>
                      <a:pt x="1652" y="1872"/>
                      <a:pt x="1678" y="1868"/>
                    </a:cubicBezTo>
                    <a:cubicBezTo>
                      <a:pt x="1753" y="1855"/>
                      <a:pt x="1917" y="1826"/>
                      <a:pt x="1944" y="1824"/>
                    </a:cubicBezTo>
                    <a:cubicBezTo>
                      <a:pt x="1987" y="1821"/>
                      <a:pt x="2041" y="1805"/>
                      <a:pt x="2184" y="1820"/>
                    </a:cubicBezTo>
                    <a:cubicBezTo>
                      <a:pt x="2228" y="1825"/>
                      <a:pt x="2288" y="1773"/>
                      <a:pt x="2316" y="1696"/>
                    </a:cubicBezTo>
                    <a:cubicBezTo>
                      <a:pt x="2316" y="1696"/>
                      <a:pt x="2383" y="1630"/>
                      <a:pt x="2400" y="1588"/>
                    </a:cubicBezTo>
                    <a:cubicBezTo>
                      <a:pt x="2412" y="1558"/>
                      <a:pt x="2411" y="1545"/>
                      <a:pt x="2408" y="1526"/>
                    </a:cubicBezTo>
                    <a:cubicBezTo>
                      <a:pt x="2590" y="1513"/>
                      <a:pt x="2650" y="1484"/>
                      <a:pt x="2682" y="1455"/>
                    </a:cubicBezTo>
                    <a:cubicBezTo>
                      <a:pt x="2690" y="1448"/>
                      <a:pt x="2702" y="1437"/>
                      <a:pt x="2720" y="1282"/>
                    </a:cubicBezTo>
                    <a:cubicBezTo>
                      <a:pt x="2741" y="1249"/>
                      <a:pt x="2757" y="1214"/>
                      <a:pt x="2755" y="1187"/>
                    </a:cubicBezTo>
                    <a:cubicBezTo>
                      <a:pt x="2753" y="1136"/>
                      <a:pt x="2747" y="1099"/>
                      <a:pt x="2763" y="1048"/>
                    </a:cubicBezTo>
                    <a:cubicBezTo>
                      <a:pt x="2792" y="952"/>
                      <a:pt x="2807" y="865"/>
                      <a:pt x="2802" y="765"/>
                    </a:cubicBezTo>
                    <a:cubicBezTo>
                      <a:pt x="2796" y="668"/>
                      <a:pt x="2788" y="580"/>
                      <a:pt x="2788" y="580"/>
                    </a:cubicBezTo>
                    <a:cubicBezTo>
                      <a:pt x="2788" y="580"/>
                      <a:pt x="2878" y="517"/>
                      <a:pt x="2876" y="468"/>
                    </a:cubicBezTo>
                    <a:close/>
                    <a:moveTo>
                      <a:pt x="1360" y="2370"/>
                    </a:moveTo>
                    <a:cubicBezTo>
                      <a:pt x="1360" y="2370"/>
                      <a:pt x="1360" y="2370"/>
                      <a:pt x="1360" y="2370"/>
                    </a:cubicBezTo>
                    <a:cubicBezTo>
                      <a:pt x="1358" y="2359"/>
                      <a:pt x="1359" y="2350"/>
                      <a:pt x="1364" y="2345"/>
                    </a:cubicBezTo>
                    <a:lnTo>
                      <a:pt x="1360" y="2370"/>
                    </a:lnTo>
                    <a:close/>
                    <a:moveTo>
                      <a:pt x="2151" y="54"/>
                    </a:moveTo>
                    <a:cubicBezTo>
                      <a:pt x="2401" y="54"/>
                      <a:pt x="2576" y="64"/>
                      <a:pt x="2671" y="84"/>
                    </a:cubicBezTo>
                    <a:cubicBezTo>
                      <a:pt x="2727" y="96"/>
                      <a:pt x="2740" y="107"/>
                      <a:pt x="2744" y="114"/>
                    </a:cubicBezTo>
                    <a:cubicBezTo>
                      <a:pt x="2744" y="120"/>
                      <a:pt x="2743" y="129"/>
                      <a:pt x="2742" y="140"/>
                    </a:cubicBezTo>
                    <a:cubicBezTo>
                      <a:pt x="2696" y="156"/>
                      <a:pt x="2554" y="192"/>
                      <a:pt x="2220" y="192"/>
                    </a:cubicBezTo>
                    <a:cubicBezTo>
                      <a:pt x="1907" y="192"/>
                      <a:pt x="1625" y="150"/>
                      <a:pt x="1542" y="136"/>
                    </a:cubicBezTo>
                    <a:cubicBezTo>
                      <a:pt x="1541" y="126"/>
                      <a:pt x="1541" y="118"/>
                      <a:pt x="1541" y="114"/>
                    </a:cubicBezTo>
                    <a:cubicBezTo>
                      <a:pt x="1552" y="97"/>
                      <a:pt x="1633" y="54"/>
                      <a:pt x="2151" y="54"/>
                    </a:cubicBezTo>
                    <a:close/>
                    <a:moveTo>
                      <a:pt x="2512" y="1461"/>
                    </a:moveTo>
                    <a:cubicBezTo>
                      <a:pt x="2483" y="1465"/>
                      <a:pt x="2447" y="1469"/>
                      <a:pt x="2404" y="1472"/>
                    </a:cubicBezTo>
                    <a:cubicBezTo>
                      <a:pt x="2410" y="1440"/>
                      <a:pt x="2434" y="1413"/>
                      <a:pt x="2467" y="1405"/>
                    </a:cubicBezTo>
                    <a:cubicBezTo>
                      <a:pt x="2486" y="1401"/>
                      <a:pt x="2504" y="1396"/>
                      <a:pt x="2520" y="1392"/>
                    </a:cubicBezTo>
                    <a:cubicBezTo>
                      <a:pt x="2526" y="1391"/>
                      <a:pt x="2532" y="1390"/>
                      <a:pt x="2538" y="1389"/>
                    </a:cubicBezTo>
                    <a:cubicBezTo>
                      <a:pt x="2530" y="1415"/>
                      <a:pt x="2521" y="1439"/>
                      <a:pt x="2512" y="1461"/>
                    </a:cubicBezTo>
                    <a:close/>
                    <a:moveTo>
                      <a:pt x="2643" y="1417"/>
                    </a:moveTo>
                    <a:cubicBezTo>
                      <a:pt x="2631" y="1427"/>
                      <a:pt x="2612" y="1438"/>
                      <a:pt x="2575" y="1448"/>
                    </a:cubicBezTo>
                    <a:cubicBezTo>
                      <a:pt x="2583" y="1428"/>
                      <a:pt x="2590" y="1407"/>
                      <a:pt x="2597" y="1384"/>
                    </a:cubicBezTo>
                    <a:cubicBezTo>
                      <a:pt x="2618" y="1382"/>
                      <a:pt x="2638" y="1377"/>
                      <a:pt x="2652" y="1364"/>
                    </a:cubicBezTo>
                    <a:cubicBezTo>
                      <a:pt x="2653" y="1363"/>
                      <a:pt x="2654" y="1362"/>
                      <a:pt x="2655" y="1361"/>
                    </a:cubicBezTo>
                    <a:cubicBezTo>
                      <a:pt x="2650" y="1391"/>
                      <a:pt x="2646" y="1409"/>
                      <a:pt x="2643" y="1417"/>
                    </a:cubicBezTo>
                    <a:close/>
                    <a:moveTo>
                      <a:pt x="2680" y="348"/>
                    </a:moveTo>
                    <a:cubicBezTo>
                      <a:pt x="2553" y="370"/>
                      <a:pt x="2399" y="412"/>
                      <a:pt x="2308" y="416"/>
                    </a:cubicBezTo>
                    <a:cubicBezTo>
                      <a:pt x="2066" y="426"/>
                      <a:pt x="1920" y="378"/>
                      <a:pt x="1564" y="345"/>
                    </a:cubicBezTo>
                    <a:cubicBezTo>
                      <a:pt x="1554" y="261"/>
                      <a:pt x="1547" y="193"/>
                      <a:pt x="1543" y="153"/>
                    </a:cubicBezTo>
                    <a:cubicBezTo>
                      <a:pt x="1631" y="167"/>
                      <a:pt x="1911" y="208"/>
                      <a:pt x="2220" y="208"/>
                    </a:cubicBezTo>
                    <a:cubicBezTo>
                      <a:pt x="2542" y="208"/>
                      <a:pt x="2686" y="175"/>
                      <a:pt x="2740" y="158"/>
                    </a:cubicBezTo>
                    <a:cubicBezTo>
                      <a:pt x="2736" y="200"/>
                      <a:pt x="2730" y="265"/>
                      <a:pt x="2721" y="344"/>
                    </a:cubicBezTo>
                    <a:cubicBezTo>
                      <a:pt x="2708" y="345"/>
                      <a:pt x="2694" y="346"/>
                      <a:pt x="2680" y="348"/>
                    </a:cubicBezTo>
                    <a:close/>
                  </a:path>
                </a:pathLst>
              </a:custGeom>
              <a:solidFill>
                <a:srgbClr val="461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" name="Mallory Archer">
              <a:extLst>
                <a:ext uri="{FF2B5EF4-FFF2-40B4-BE49-F238E27FC236}">
                  <a16:creationId xmlns:a16="http://schemas.microsoft.com/office/drawing/2014/main" id="{30AE71CF-21D0-4889-A5B2-923319090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5882" y="2357742"/>
              <a:ext cx="3573056" cy="4258267"/>
            </a:xfrm>
            <a:custGeom>
              <a:avLst/>
              <a:gdLst>
                <a:gd name="T0" fmla="*/ 4343 w 4616"/>
                <a:gd name="T1" fmla="*/ 4139 h 5519"/>
                <a:gd name="T2" fmla="*/ 4047 w 4616"/>
                <a:gd name="T3" fmla="*/ 3875 h 5519"/>
                <a:gd name="T4" fmla="*/ 3675 w 4616"/>
                <a:gd name="T5" fmla="*/ 3698 h 5519"/>
                <a:gd name="T6" fmla="*/ 3112 w 4616"/>
                <a:gd name="T7" fmla="*/ 3511 h 5519"/>
                <a:gd name="T8" fmla="*/ 2842 w 4616"/>
                <a:gd name="T9" fmla="*/ 3384 h 5519"/>
                <a:gd name="T10" fmla="*/ 2912 w 4616"/>
                <a:gd name="T11" fmla="*/ 3383 h 5519"/>
                <a:gd name="T12" fmla="*/ 3178 w 4616"/>
                <a:gd name="T13" fmla="*/ 3242 h 5519"/>
                <a:gd name="T14" fmla="*/ 3309 w 4616"/>
                <a:gd name="T15" fmla="*/ 3254 h 5519"/>
                <a:gd name="T16" fmla="*/ 3352 w 4616"/>
                <a:gd name="T17" fmla="*/ 3208 h 5519"/>
                <a:gd name="T18" fmla="*/ 3595 w 4616"/>
                <a:gd name="T19" fmla="*/ 2848 h 5519"/>
                <a:gd name="T20" fmla="*/ 3514 w 4616"/>
                <a:gd name="T21" fmla="*/ 2026 h 5519"/>
                <a:gd name="T22" fmla="*/ 3451 w 4616"/>
                <a:gd name="T23" fmla="*/ 1552 h 5519"/>
                <a:gd name="T24" fmla="*/ 2973 w 4616"/>
                <a:gd name="T25" fmla="*/ 582 h 5519"/>
                <a:gd name="T26" fmla="*/ 2504 w 4616"/>
                <a:gd name="T27" fmla="*/ 183 h 5519"/>
                <a:gd name="T28" fmla="*/ 2181 w 4616"/>
                <a:gd name="T29" fmla="*/ 17 h 5519"/>
                <a:gd name="T30" fmla="*/ 1823 w 4616"/>
                <a:gd name="T31" fmla="*/ 72 h 5519"/>
                <a:gd name="T32" fmla="*/ 1453 w 4616"/>
                <a:gd name="T33" fmla="*/ 140 h 5519"/>
                <a:gd name="T34" fmla="*/ 1194 w 4616"/>
                <a:gd name="T35" fmla="*/ 442 h 5519"/>
                <a:gd name="T36" fmla="*/ 865 w 4616"/>
                <a:gd name="T37" fmla="*/ 1020 h 5519"/>
                <a:gd name="T38" fmla="*/ 717 w 4616"/>
                <a:gd name="T39" fmla="*/ 1255 h 5519"/>
                <a:gd name="T40" fmla="*/ 512 w 4616"/>
                <a:gd name="T41" fmla="*/ 1488 h 5519"/>
                <a:gd name="T42" fmla="*/ 229 w 4616"/>
                <a:gd name="T43" fmla="*/ 2058 h 5519"/>
                <a:gd name="T44" fmla="*/ 221 w 4616"/>
                <a:gd name="T45" fmla="*/ 2304 h 5519"/>
                <a:gd name="T46" fmla="*/ 278 w 4616"/>
                <a:gd name="T47" fmla="*/ 2779 h 5519"/>
                <a:gd name="T48" fmla="*/ 366 w 4616"/>
                <a:gd name="T49" fmla="*/ 2979 h 5519"/>
                <a:gd name="T50" fmla="*/ 588 w 4616"/>
                <a:gd name="T51" fmla="*/ 3175 h 5519"/>
                <a:gd name="T52" fmla="*/ 764 w 4616"/>
                <a:gd name="T53" fmla="*/ 3262 h 5519"/>
                <a:gd name="T54" fmla="*/ 665 w 4616"/>
                <a:gd name="T55" fmla="*/ 3418 h 5519"/>
                <a:gd name="T56" fmla="*/ 82 w 4616"/>
                <a:gd name="T57" fmla="*/ 3669 h 5519"/>
                <a:gd name="T58" fmla="*/ 8 w 4616"/>
                <a:gd name="T59" fmla="*/ 3721 h 5519"/>
                <a:gd name="T60" fmla="*/ 8 w 4616"/>
                <a:gd name="T61" fmla="*/ 4076 h 5519"/>
                <a:gd name="T62" fmla="*/ 8 w 4616"/>
                <a:gd name="T63" fmla="*/ 5053 h 5519"/>
                <a:gd name="T64" fmla="*/ 8 w 4616"/>
                <a:gd name="T65" fmla="*/ 5386 h 5519"/>
                <a:gd name="T66" fmla="*/ 8 w 4616"/>
                <a:gd name="T67" fmla="*/ 5519 h 5519"/>
                <a:gd name="T68" fmla="*/ 4529 w 4616"/>
                <a:gd name="T69" fmla="*/ 4910 h 5519"/>
                <a:gd name="T70" fmla="*/ 4424 w 4616"/>
                <a:gd name="T71" fmla="*/ 4405 h 5519"/>
                <a:gd name="T72" fmla="*/ 1047 w 4616"/>
                <a:gd name="T73" fmla="*/ 3245 h 5519"/>
                <a:gd name="T74" fmla="*/ 1035 w 4616"/>
                <a:gd name="T75" fmla="*/ 3246 h 5519"/>
                <a:gd name="T76" fmla="*/ 994 w 4616"/>
                <a:gd name="T77" fmla="*/ 3176 h 5519"/>
                <a:gd name="T78" fmla="*/ 995 w 4616"/>
                <a:gd name="T79" fmla="*/ 3161 h 5519"/>
                <a:gd name="T80" fmla="*/ 1038 w 4616"/>
                <a:gd name="T81" fmla="*/ 3183 h 5519"/>
                <a:gd name="T82" fmla="*/ 1075 w 4616"/>
                <a:gd name="T83" fmla="*/ 3206 h 5519"/>
                <a:gd name="T84" fmla="*/ 2689 w 4616"/>
                <a:gd name="T85" fmla="*/ 3226 h 5519"/>
                <a:gd name="T86" fmla="*/ 2679 w 4616"/>
                <a:gd name="T87" fmla="*/ 3233 h 5519"/>
                <a:gd name="T88" fmla="*/ 2656 w 4616"/>
                <a:gd name="T89" fmla="*/ 3246 h 5519"/>
                <a:gd name="T90" fmla="*/ 2639 w 4616"/>
                <a:gd name="T91" fmla="*/ 3238 h 5519"/>
                <a:gd name="T92" fmla="*/ 2645 w 4616"/>
                <a:gd name="T93" fmla="*/ 3225 h 5519"/>
                <a:gd name="T94" fmla="*/ 2690 w 4616"/>
                <a:gd name="T95" fmla="*/ 3225 h 5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16" h="5519">
                  <a:moveTo>
                    <a:pt x="4424" y="4405"/>
                  </a:moveTo>
                  <a:cubicBezTo>
                    <a:pt x="4410" y="4316"/>
                    <a:pt x="4388" y="4218"/>
                    <a:pt x="4343" y="4139"/>
                  </a:cubicBezTo>
                  <a:cubicBezTo>
                    <a:pt x="4295" y="4056"/>
                    <a:pt x="4239" y="3983"/>
                    <a:pt x="4164" y="3922"/>
                  </a:cubicBezTo>
                  <a:cubicBezTo>
                    <a:pt x="4116" y="3883"/>
                    <a:pt x="4066" y="3881"/>
                    <a:pt x="4047" y="3875"/>
                  </a:cubicBezTo>
                  <a:cubicBezTo>
                    <a:pt x="4011" y="3864"/>
                    <a:pt x="3981" y="3827"/>
                    <a:pt x="3947" y="3808"/>
                  </a:cubicBezTo>
                  <a:cubicBezTo>
                    <a:pt x="3862" y="3762"/>
                    <a:pt x="3766" y="3731"/>
                    <a:pt x="3675" y="3698"/>
                  </a:cubicBezTo>
                  <a:cubicBezTo>
                    <a:pt x="3582" y="3664"/>
                    <a:pt x="3491" y="3626"/>
                    <a:pt x="3395" y="3600"/>
                  </a:cubicBezTo>
                  <a:cubicBezTo>
                    <a:pt x="3303" y="3575"/>
                    <a:pt x="3199" y="3551"/>
                    <a:pt x="3112" y="3511"/>
                  </a:cubicBezTo>
                  <a:cubicBezTo>
                    <a:pt x="3068" y="3490"/>
                    <a:pt x="3031" y="3458"/>
                    <a:pt x="2985" y="3440"/>
                  </a:cubicBezTo>
                  <a:cubicBezTo>
                    <a:pt x="2937" y="3422"/>
                    <a:pt x="2888" y="3407"/>
                    <a:pt x="2842" y="3384"/>
                  </a:cubicBezTo>
                  <a:cubicBezTo>
                    <a:pt x="2865" y="3368"/>
                    <a:pt x="2892" y="3358"/>
                    <a:pt x="2920" y="3354"/>
                  </a:cubicBezTo>
                  <a:cubicBezTo>
                    <a:pt x="2918" y="3364"/>
                    <a:pt x="2915" y="3373"/>
                    <a:pt x="2912" y="3383"/>
                  </a:cubicBezTo>
                  <a:cubicBezTo>
                    <a:pt x="2978" y="3373"/>
                    <a:pt x="3050" y="3329"/>
                    <a:pt x="3105" y="3293"/>
                  </a:cubicBezTo>
                  <a:cubicBezTo>
                    <a:pt x="3129" y="3276"/>
                    <a:pt x="3155" y="3260"/>
                    <a:pt x="3178" y="3242"/>
                  </a:cubicBezTo>
                  <a:cubicBezTo>
                    <a:pt x="3192" y="3232"/>
                    <a:pt x="3218" y="3192"/>
                    <a:pt x="3234" y="3197"/>
                  </a:cubicBezTo>
                  <a:cubicBezTo>
                    <a:pt x="3264" y="3207"/>
                    <a:pt x="3284" y="3355"/>
                    <a:pt x="3309" y="3254"/>
                  </a:cubicBezTo>
                  <a:cubicBezTo>
                    <a:pt x="3324" y="3195"/>
                    <a:pt x="3353" y="3130"/>
                    <a:pt x="3386" y="3078"/>
                  </a:cubicBezTo>
                  <a:cubicBezTo>
                    <a:pt x="3391" y="3125"/>
                    <a:pt x="3353" y="3162"/>
                    <a:pt x="3352" y="3208"/>
                  </a:cubicBezTo>
                  <a:cubicBezTo>
                    <a:pt x="3403" y="3176"/>
                    <a:pt x="3461" y="3109"/>
                    <a:pt x="3496" y="3060"/>
                  </a:cubicBezTo>
                  <a:cubicBezTo>
                    <a:pt x="3541" y="2998"/>
                    <a:pt x="3572" y="2920"/>
                    <a:pt x="3595" y="2848"/>
                  </a:cubicBezTo>
                  <a:cubicBezTo>
                    <a:pt x="3638" y="2710"/>
                    <a:pt x="3642" y="2550"/>
                    <a:pt x="3615" y="2408"/>
                  </a:cubicBezTo>
                  <a:cubicBezTo>
                    <a:pt x="3592" y="2284"/>
                    <a:pt x="3546" y="2152"/>
                    <a:pt x="3514" y="2026"/>
                  </a:cubicBezTo>
                  <a:cubicBezTo>
                    <a:pt x="3495" y="1949"/>
                    <a:pt x="3477" y="1878"/>
                    <a:pt x="3473" y="1798"/>
                  </a:cubicBezTo>
                  <a:cubicBezTo>
                    <a:pt x="3470" y="1716"/>
                    <a:pt x="3468" y="1632"/>
                    <a:pt x="3451" y="1552"/>
                  </a:cubicBezTo>
                  <a:cubicBezTo>
                    <a:pt x="3391" y="1258"/>
                    <a:pt x="3287" y="984"/>
                    <a:pt x="3114" y="738"/>
                  </a:cubicBezTo>
                  <a:cubicBezTo>
                    <a:pt x="3072" y="678"/>
                    <a:pt x="3027" y="631"/>
                    <a:pt x="2973" y="582"/>
                  </a:cubicBezTo>
                  <a:cubicBezTo>
                    <a:pt x="2915" y="530"/>
                    <a:pt x="2869" y="467"/>
                    <a:pt x="2812" y="415"/>
                  </a:cubicBezTo>
                  <a:cubicBezTo>
                    <a:pt x="2714" y="326"/>
                    <a:pt x="2626" y="236"/>
                    <a:pt x="2504" y="183"/>
                  </a:cubicBezTo>
                  <a:cubicBezTo>
                    <a:pt x="2446" y="158"/>
                    <a:pt x="2399" y="112"/>
                    <a:pt x="2344" y="80"/>
                  </a:cubicBezTo>
                  <a:cubicBezTo>
                    <a:pt x="2296" y="52"/>
                    <a:pt x="2235" y="29"/>
                    <a:pt x="2181" y="17"/>
                  </a:cubicBezTo>
                  <a:cubicBezTo>
                    <a:pt x="2110" y="2"/>
                    <a:pt x="2046" y="0"/>
                    <a:pt x="1974" y="2"/>
                  </a:cubicBezTo>
                  <a:cubicBezTo>
                    <a:pt x="1915" y="3"/>
                    <a:pt x="1868" y="33"/>
                    <a:pt x="1823" y="72"/>
                  </a:cubicBezTo>
                  <a:cubicBezTo>
                    <a:pt x="1773" y="114"/>
                    <a:pt x="1738" y="98"/>
                    <a:pt x="1677" y="92"/>
                  </a:cubicBezTo>
                  <a:cubicBezTo>
                    <a:pt x="1602" y="84"/>
                    <a:pt x="1511" y="90"/>
                    <a:pt x="1453" y="140"/>
                  </a:cubicBezTo>
                  <a:cubicBezTo>
                    <a:pt x="1404" y="182"/>
                    <a:pt x="1345" y="205"/>
                    <a:pt x="1306" y="259"/>
                  </a:cubicBezTo>
                  <a:cubicBezTo>
                    <a:pt x="1264" y="316"/>
                    <a:pt x="1232" y="382"/>
                    <a:pt x="1194" y="442"/>
                  </a:cubicBezTo>
                  <a:cubicBezTo>
                    <a:pt x="1113" y="572"/>
                    <a:pt x="1033" y="700"/>
                    <a:pt x="960" y="835"/>
                  </a:cubicBezTo>
                  <a:cubicBezTo>
                    <a:pt x="926" y="898"/>
                    <a:pt x="891" y="953"/>
                    <a:pt x="865" y="1020"/>
                  </a:cubicBezTo>
                  <a:cubicBezTo>
                    <a:pt x="840" y="1085"/>
                    <a:pt x="784" y="1132"/>
                    <a:pt x="749" y="1190"/>
                  </a:cubicBezTo>
                  <a:cubicBezTo>
                    <a:pt x="736" y="1211"/>
                    <a:pt x="732" y="1234"/>
                    <a:pt x="717" y="1255"/>
                  </a:cubicBezTo>
                  <a:cubicBezTo>
                    <a:pt x="698" y="1281"/>
                    <a:pt x="679" y="1308"/>
                    <a:pt x="659" y="1333"/>
                  </a:cubicBezTo>
                  <a:cubicBezTo>
                    <a:pt x="616" y="1389"/>
                    <a:pt x="558" y="1433"/>
                    <a:pt x="512" y="1488"/>
                  </a:cubicBezTo>
                  <a:cubicBezTo>
                    <a:pt x="426" y="1590"/>
                    <a:pt x="343" y="1698"/>
                    <a:pt x="290" y="1821"/>
                  </a:cubicBezTo>
                  <a:cubicBezTo>
                    <a:pt x="255" y="1903"/>
                    <a:pt x="238" y="1971"/>
                    <a:pt x="229" y="2058"/>
                  </a:cubicBezTo>
                  <a:cubicBezTo>
                    <a:pt x="225" y="2099"/>
                    <a:pt x="216" y="2141"/>
                    <a:pt x="215" y="2183"/>
                  </a:cubicBezTo>
                  <a:cubicBezTo>
                    <a:pt x="215" y="2224"/>
                    <a:pt x="224" y="2263"/>
                    <a:pt x="221" y="2304"/>
                  </a:cubicBezTo>
                  <a:cubicBezTo>
                    <a:pt x="214" y="2388"/>
                    <a:pt x="229" y="2460"/>
                    <a:pt x="236" y="2542"/>
                  </a:cubicBezTo>
                  <a:cubicBezTo>
                    <a:pt x="243" y="2624"/>
                    <a:pt x="249" y="2702"/>
                    <a:pt x="278" y="2779"/>
                  </a:cubicBezTo>
                  <a:cubicBezTo>
                    <a:pt x="292" y="2815"/>
                    <a:pt x="313" y="2843"/>
                    <a:pt x="330" y="2878"/>
                  </a:cubicBezTo>
                  <a:cubicBezTo>
                    <a:pt x="345" y="2910"/>
                    <a:pt x="351" y="2946"/>
                    <a:pt x="366" y="2979"/>
                  </a:cubicBezTo>
                  <a:cubicBezTo>
                    <a:pt x="392" y="3039"/>
                    <a:pt x="443" y="3099"/>
                    <a:pt x="498" y="3134"/>
                  </a:cubicBezTo>
                  <a:cubicBezTo>
                    <a:pt x="527" y="3152"/>
                    <a:pt x="561" y="3155"/>
                    <a:pt x="588" y="3175"/>
                  </a:cubicBezTo>
                  <a:cubicBezTo>
                    <a:pt x="614" y="3194"/>
                    <a:pt x="629" y="3222"/>
                    <a:pt x="658" y="3238"/>
                  </a:cubicBezTo>
                  <a:cubicBezTo>
                    <a:pt x="691" y="3256"/>
                    <a:pt x="728" y="3260"/>
                    <a:pt x="764" y="3262"/>
                  </a:cubicBezTo>
                  <a:cubicBezTo>
                    <a:pt x="808" y="3263"/>
                    <a:pt x="823" y="3269"/>
                    <a:pt x="852" y="3302"/>
                  </a:cubicBezTo>
                  <a:cubicBezTo>
                    <a:pt x="787" y="3337"/>
                    <a:pt x="726" y="3375"/>
                    <a:pt x="665" y="3418"/>
                  </a:cubicBezTo>
                  <a:cubicBezTo>
                    <a:pt x="610" y="3457"/>
                    <a:pt x="562" y="3502"/>
                    <a:pt x="497" y="3524"/>
                  </a:cubicBezTo>
                  <a:cubicBezTo>
                    <a:pt x="358" y="3571"/>
                    <a:pt x="220" y="3619"/>
                    <a:pt x="82" y="3669"/>
                  </a:cubicBezTo>
                  <a:cubicBezTo>
                    <a:pt x="69" y="3674"/>
                    <a:pt x="56" y="3678"/>
                    <a:pt x="43" y="3684"/>
                  </a:cubicBezTo>
                  <a:cubicBezTo>
                    <a:pt x="11" y="3697"/>
                    <a:pt x="16" y="3690"/>
                    <a:pt x="8" y="3721"/>
                  </a:cubicBezTo>
                  <a:cubicBezTo>
                    <a:pt x="0" y="3753"/>
                    <a:pt x="8" y="3800"/>
                    <a:pt x="8" y="3832"/>
                  </a:cubicBezTo>
                  <a:cubicBezTo>
                    <a:pt x="8" y="3914"/>
                    <a:pt x="8" y="3995"/>
                    <a:pt x="8" y="4076"/>
                  </a:cubicBezTo>
                  <a:cubicBezTo>
                    <a:pt x="8" y="4239"/>
                    <a:pt x="8" y="4402"/>
                    <a:pt x="8" y="4565"/>
                  </a:cubicBezTo>
                  <a:cubicBezTo>
                    <a:pt x="8" y="4727"/>
                    <a:pt x="8" y="4890"/>
                    <a:pt x="8" y="5053"/>
                  </a:cubicBezTo>
                  <a:cubicBezTo>
                    <a:pt x="8" y="5127"/>
                    <a:pt x="8" y="5201"/>
                    <a:pt x="8" y="5275"/>
                  </a:cubicBezTo>
                  <a:cubicBezTo>
                    <a:pt x="8" y="5312"/>
                    <a:pt x="8" y="5349"/>
                    <a:pt x="8" y="5386"/>
                  </a:cubicBezTo>
                  <a:cubicBezTo>
                    <a:pt x="8" y="5408"/>
                    <a:pt x="8" y="5430"/>
                    <a:pt x="8" y="5452"/>
                  </a:cubicBezTo>
                  <a:cubicBezTo>
                    <a:pt x="8" y="5459"/>
                    <a:pt x="8" y="5519"/>
                    <a:pt x="8" y="5519"/>
                  </a:cubicBezTo>
                  <a:cubicBezTo>
                    <a:pt x="4616" y="5519"/>
                    <a:pt x="4616" y="5519"/>
                    <a:pt x="4616" y="5519"/>
                  </a:cubicBezTo>
                  <a:cubicBezTo>
                    <a:pt x="4529" y="4910"/>
                    <a:pt x="4529" y="4910"/>
                    <a:pt x="4529" y="4910"/>
                  </a:cubicBezTo>
                  <a:cubicBezTo>
                    <a:pt x="4511" y="4788"/>
                    <a:pt x="4486" y="4668"/>
                    <a:pt x="4455" y="4549"/>
                  </a:cubicBezTo>
                  <a:cubicBezTo>
                    <a:pt x="4442" y="4501"/>
                    <a:pt x="4431" y="4453"/>
                    <a:pt x="4424" y="4405"/>
                  </a:cubicBezTo>
                  <a:close/>
                  <a:moveTo>
                    <a:pt x="1075" y="3229"/>
                  </a:moveTo>
                  <a:cubicBezTo>
                    <a:pt x="1068" y="3234"/>
                    <a:pt x="1058" y="3243"/>
                    <a:pt x="1047" y="3245"/>
                  </a:cubicBezTo>
                  <a:cubicBezTo>
                    <a:pt x="1043" y="3247"/>
                    <a:pt x="1039" y="3248"/>
                    <a:pt x="1036" y="3246"/>
                  </a:cubicBezTo>
                  <a:cubicBezTo>
                    <a:pt x="1035" y="3246"/>
                    <a:pt x="1035" y="3246"/>
                    <a:pt x="1035" y="3246"/>
                  </a:cubicBezTo>
                  <a:cubicBezTo>
                    <a:pt x="1021" y="3241"/>
                    <a:pt x="995" y="3188"/>
                    <a:pt x="994" y="3176"/>
                  </a:cubicBezTo>
                  <a:cubicBezTo>
                    <a:pt x="994" y="3176"/>
                    <a:pt x="994" y="3176"/>
                    <a:pt x="994" y="3176"/>
                  </a:cubicBezTo>
                  <a:cubicBezTo>
                    <a:pt x="993" y="3173"/>
                    <a:pt x="991" y="3170"/>
                    <a:pt x="990" y="3168"/>
                  </a:cubicBezTo>
                  <a:cubicBezTo>
                    <a:pt x="992" y="3165"/>
                    <a:pt x="993" y="3163"/>
                    <a:pt x="995" y="3161"/>
                  </a:cubicBezTo>
                  <a:cubicBezTo>
                    <a:pt x="997" y="3162"/>
                    <a:pt x="999" y="3163"/>
                    <a:pt x="1001" y="3164"/>
                  </a:cubicBezTo>
                  <a:cubicBezTo>
                    <a:pt x="1009" y="3163"/>
                    <a:pt x="1026" y="3175"/>
                    <a:pt x="1038" y="3183"/>
                  </a:cubicBezTo>
                  <a:cubicBezTo>
                    <a:pt x="1040" y="3184"/>
                    <a:pt x="1042" y="3185"/>
                    <a:pt x="1043" y="3186"/>
                  </a:cubicBezTo>
                  <a:cubicBezTo>
                    <a:pt x="1051" y="3191"/>
                    <a:pt x="1066" y="3197"/>
                    <a:pt x="1075" y="3206"/>
                  </a:cubicBezTo>
                  <a:cubicBezTo>
                    <a:pt x="1086" y="3213"/>
                    <a:pt x="1086" y="3220"/>
                    <a:pt x="1075" y="3229"/>
                  </a:cubicBezTo>
                  <a:close/>
                  <a:moveTo>
                    <a:pt x="2689" y="3226"/>
                  </a:moveTo>
                  <a:cubicBezTo>
                    <a:pt x="2688" y="3227"/>
                    <a:pt x="2688" y="3227"/>
                    <a:pt x="2688" y="3227"/>
                  </a:cubicBezTo>
                  <a:cubicBezTo>
                    <a:pt x="2685" y="3230"/>
                    <a:pt x="2682" y="3232"/>
                    <a:pt x="2679" y="3233"/>
                  </a:cubicBezTo>
                  <a:cubicBezTo>
                    <a:pt x="2678" y="3234"/>
                    <a:pt x="2678" y="3234"/>
                    <a:pt x="2677" y="3234"/>
                  </a:cubicBezTo>
                  <a:cubicBezTo>
                    <a:pt x="2670" y="3237"/>
                    <a:pt x="2663" y="3243"/>
                    <a:pt x="2656" y="3246"/>
                  </a:cubicBezTo>
                  <a:cubicBezTo>
                    <a:pt x="2649" y="3250"/>
                    <a:pt x="2645" y="3249"/>
                    <a:pt x="2641" y="3243"/>
                  </a:cubicBezTo>
                  <a:cubicBezTo>
                    <a:pt x="2640" y="3242"/>
                    <a:pt x="2639" y="3240"/>
                    <a:pt x="2639" y="3238"/>
                  </a:cubicBezTo>
                  <a:cubicBezTo>
                    <a:pt x="2637" y="3236"/>
                    <a:pt x="2636" y="3233"/>
                    <a:pt x="2635" y="3230"/>
                  </a:cubicBezTo>
                  <a:cubicBezTo>
                    <a:pt x="2638" y="3228"/>
                    <a:pt x="2642" y="3226"/>
                    <a:pt x="2645" y="3225"/>
                  </a:cubicBezTo>
                  <a:cubicBezTo>
                    <a:pt x="2659" y="3214"/>
                    <a:pt x="2688" y="3203"/>
                    <a:pt x="2697" y="3198"/>
                  </a:cubicBezTo>
                  <a:cubicBezTo>
                    <a:pt x="2702" y="3207"/>
                    <a:pt x="2697" y="3218"/>
                    <a:pt x="2690" y="3225"/>
                  </a:cubicBezTo>
                  <a:lnTo>
                    <a:pt x="2689" y="3226"/>
                  </a:lnTo>
                  <a:close/>
                </a:path>
              </a:pathLst>
            </a:custGeom>
            <a:solidFill>
              <a:srgbClr val="4611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4" name="Archer Texture 6">
              <a:extLst>
                <a:ext uri="{FF2B5EF4-FFF2-40B4-BE49-F238E27FC236}">
                  <a16:creationId xmlns:a16="http://schemas.microsoft.com/office/drawing/2014/main" id="{5B0CD197-8EDF-48E7-BBB2-FB3D3399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360" y="-2175544"/>
              <a:ext cx="5367947" cy="8501346"/>
            </a:xfrm>
            <a:prstGeom prst="rect">
              <a:avLst/>
            </a:prstGeom>
          </p:spPr>
        </p:pic>
        <p:sp>
          <p:nvSpPr>
            <p:cNvPr id="70" name="Black Rectangle">
              <a:extLst>
                <a:ext uri="{FF2B5EF4-FFF2-40B4-BE49-F238E27FC236}">
                  <a16:creationId xmlns:a16="http://schemas.microsoft.com/office/drawing/2014/main" id="{276B4479-81C4-4930-A5B2-CE39E71D5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045" y="1852185"/>
              <a:ext cx="10469337" cy="28456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Black Mask top">
              <a:extLst>
                <a:ext uri="{FF2B5EF4-FFF2-40B4-BE49-F238E27FC236}">
                  <a16:creationId xmlns:a16="http://schemas.microsoft.com/office/drawing/2014/main" id="{84B2D3A8-520C-4346-BE30-0E65243E1C11}"/>
                </a:ext>
              </a:extLst>
            </p:cNvPr>
            <p:cNvSpPr/>
            <p:nvPr/>
          </p:nvSpPr>
          <p:spPr>
            <a:xfrm>
              <a:off x="3018971" y="0"/>
              <a:ext cx="8690429" cy="36701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lack Mask bottom">
              <a:extLst>
                <a:ext uri="{FF2B5EF4-FFF2-40B4-BE49-F238E27FC236}">
                  <a16:creationId xmlns:a16="http://schemas.microsoft.com/office/drawing/2014/main" id="{DD5DF0AE-755A-4276-8255-AFEE02E61C47}"/>
                </a:ext>
              </a:extLst>
            </p:cNvPr>
            <p:cNvSpPr/>
            <p:nvPr/>
          </p:nvSpPr>
          <p:spPr>
            <a:xfrm>
              <a:off x="2960914" y="6283485"/>
              <a:ext cx="8713405" cy="177194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R">
            <a:extLst>
              <a:ext uri="{FF2B5EF4-FFF2-40B4-BE49-F238E27FC236}">
                <a16:creationId xmlns:a16="http://schemas.microsoft.com/office/drawing/2014/main" id="{EB07D58C-6929-40A7-AC49-EA98D438D1A9}"/>
              </a:ext>
            </a:extLst>
          </p:cNvPr>
          <p:cNvSpPr/>
          <p:nvPr/>
        </p:nvSpPr>
        <p:spPr>
          <a:xfrm>
            <a:off x="3817257" y="1052000"/>
            <a:ext cx="4397829" cy="2910114"/>
          </a:xfrm>
          <a:prstGeom prst="rect">
            <a:avLst/>
          </a:prstGeom>
          <a:solidFill>
            <a:srgbClr val="CE2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L">
            <a:extLst>
              <a:ext uri="{FF2B5EF4-FFF2-40B4-BE49-F238E27FC236}">
                <a16:creationId xmlns:a16="http://schemas.microsoft.com/office/drawing/2014/main" id="{1600EE01-AFF7-44AF-85B9-B57D0F3678FC}"/>
              </a:ext>
            </a:extLst>
          </p:cNvPr>
          <p:cNvSpPr/>
          <p:nvPr/>
        </p:nvSpPr>
        <p:spPr>
          <a:xfrm>
            <a:off x="8461829" y="1052000"/>
            <a:ext cx="2706914" cy="2910114"/>
          </a:xfrm>
          <a:prstGeom prst="rect">
            <a:avLst/>
          </a:prstGeom>
          <a:solidFill>
            <a:srgbClr val="CE2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Silhouettes">
            <a:extLst>
              <a:ext uri="{FF2B5EF4-FFF2-40B4-BE49-F238E27FC236}">
                <a16:creationId xmlns:a16="http://schemas.microsoft.com/office/drawing/2014/main" id="{5409F22C-F49E-425E-85E7-4F0755CCBEC5}"/>
              </a:ext>
            </a:extLst>
          </p:cNvPr>
          <p:cNvGrpSpPr/>
          <p:nvPr/>
        </p:nvGrpSpPr>
        <p:grpSpPr>
          <a:xfrm>
            <a:off x="-30349376" y="1023085"/>
            <a:ext cx="37942389" cy="2948038"/>
            <a:chOff x="3817938" y="862013"/>
            <a:chExt cx="42089387" cy="3270251"/>
          </a:xfrm>
        </p:grpSpPr>
        <p:sp>
          <p:nvSpPr>
            <p:cNvPr id="75" name="Freeform 95">
              <a:extLst>
                <a:ext uri="{FF2B5EF4-FFF2-40B4-BE49-F238E27FC236}">
                  <a16:creationId xmlns:a16="http://schemas.microsoft.com/office/drawing/2014/main" id="{FDC180C7-8A1C-4246-83DA-38439C16D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95763" y="874713"/>
              <a:ext cx="1084262" cy="3257550"/>
            </a:xfrm>
            <a:custGeom>
              <a:avLst/>
              <a:gdLst>
                <a:gd name="T0" fmla="*/ 426 w 426"/>
                <a:gd name="T1" fmla="*/ 471 h 1282"/>
                <a:gd name="T2" fmla="*/ 391 w 426"/>
                <a:gd name="T3" fmla="*/ 341 h 1282"/>
                <a:gd name="T4" fmla="*/ 335 w 426"/>
                <a:gd name="T5" fmla="*/ 230 h 1282"/>
                <a:gd name="T6" fmla="*/ 296 w 426"/>
                <a:gd name="T7" fmla="*/ 147 h 1282"/>
                <a:gd name="T8" fmla="*/ 293 w 426"/>
                <a:gd name="T9" fmla="*/ 30 h 1282"/>
                <a:gd name="T10" fmla="*/ 179 w 426"/>
                <a:gd name="T11" fmla="*/ 31 h 1282"/>
                <a:gd name="T12" fmla="*/ 154 w 426"/>
                <a:gd name="T13" fmla="*/ 154 h 1282"/>
                <a:gd name="T14" fmla="*/ 124 w 426"/>
                <a:gd name="T15" fmla="*/ 203 h 1282"/>
                <a:gd name="T16" fmla="*/ 56 w 426"/>
                <a:gd name="T17" fmla="*/ 207 h 1282"/>
                <a:gd name="T18" fmla="*/ 43 w 426"/>
                <a:gd name="T19" fmla="*/ 276 h 1282"/>
                <a:gd name="T20" fmla="*/ 49 w 426"/>
                <a:gd name="T21" fmla="*/ 365 h 1282"/>
                <a:gd name="T22" fmla="*/ 95 w 426"/>
                <a:gd name="T23" fmla="*/ 516 h 1282"/>
                <a:gd name="T24" fmla="*/ 118 w 426"/>
                <a:gd name="T25" fmla="*/ 582 h 1282"/>
                <a:gd name="T26" fmla="*/ 103 w 426"/>
                <a:gd name="T27" fmla="*/ 655 h 1282"/>
                <a:gd name="T28" fmla="*/ 87 w 426"/>
                <a:gd name="T29" fmla="*/ 809 h 1282"/>
                <a:gd name="T30" fmla="*/ 72 w 426"/>
                <a:gd name="T31" fmla="*/ 958 h 1282"/>
                <a:gd name="T32" fmla="*/ 43 w 426"/>
                <a:gd name="T33" fmla="*/ 1016 h 1282"/>
                <a:gd name="T34" fmla="*/ 31 w 426"/>
                <a:gd name="T35" fmla="*/ 1093 h 1282"/>
                <a:gd name="T36" fmla="*/ 25 w 426"/>
                <a:gd name="T37" fmla="*/ 1169 h 1282"/>
                <a:gd name="T38" fmla="*/ 12 w 426"/>
                <a:gd name="T39" fmla="*/ 1212 h 1282"/>
                <a:gd name="T40" fmla="*/ 0 w 426"/>
                <a:gd name="T41" fmla="*/ 1282 h 1282"/>
                <a:gd name="T42" fmla="*/ 47 w 426"/>
                <a:gd name="T43" fmla="*/ 1282 h 1282"/>
                <a:gd name="T44" fmla="*/ 57 w 426"/>
                <a:gd name="T45" fmla="*/ 1248 h 1282"/>
                <a:gd name="T46" fmla="*/ 94 w 426"/>
                <a:gd name="T47" fmla="*/ 1127 h 1282"/>
                <a:gd name="T48" fmla="*/ 139 w 426"/>
                <a:gd name="T49" fmla="*/ 1018 h 1282"/>
                <a:gd name="T50" fmla="*/ 181 w 426"/>
                <a:gd name="T51" fmla="*/ 902 h 1282"/>
                <a:gd name="T52" fmla="*/ 217 w 426"/>
                <a:gd name="T53" fmla="*/ 777 h 1282"/>
                <a:gd name="T54" fmla="*/ 257 w 426"/>
                <a:gd name="T55" fmla="*/ 707 h 1282"/>
                <a:gd name="T56" fmla="*/ 269 w 426"/>
                <a:gd name="T57" fmla="*/ 858 h 1282"/>
                <a:gd name="T58" fmla="*/ 290 w 426"/>
                <a:gd name="T59" fmla="*/ 1018 h 1282"/>
                <a:gd name="T60" fmla="*/ 310 w 426"/>
                <a:gd name="T61" fmla="*/ 1169 h 1282"/>
                <a:gd name="T62" fmla="*/ 301 w 426"/>
                <a:gd name="T63" fmla="*/ 1240 h 1282"/>
                <a:gd name="T64" fmla="*/ 311 w 426"/>
                <a:gd name="T65" fmla="*/ 1263 h 1282"/>
                <a:gd name="T66" fmla="*/ 312 w 426"/>
                <a:gd name="T67" fmla="*/ 1282 h 1282"/>
                <a:gd name="T68" fmla="*/ 379 w 426"/>
                <a:gd name="T69" fmla="*/ 1282 h 1282"/>
                <a:gd name="T70" fmla="*/ 376 w 426"/>
                <a:gd name="T71" fmla="*/ 1007 h 1282"/>
                <a:gd name="T72" fmla="*/ 366 w 426"/>
                <a:gd name="T73" fmla="*/ 892 h 1282"/>
                <a:gd name="T74" fmla="*/ 388 w 426"/>
                <a:gd name="T75" fmla="*/ 730 h 1282"/>
                <a:gd name="T76" fmla="*/ 383 w 426"/>
                <a:gd name="T77" fmla="*/ 592 h 1282"/>
                <a:gd name="T78" fmla="*/ 426 w 426"/>
                <a:gd name="T79" fmla="*/ 471 h 1282"/>
                <a:gd name="T80" fmla="*/ 354 w 426"/>
                <a:gd name="T81" fmla="*/ 503 h 1282"/>
                <a:gd name="T82" fmla="*/ 326 w 426"/>
                <a:gd name="T83" fmla="*/ 353 h 1282"/>
                <a:gd name="T84" fmla="*/ 354 w 426"/>
                <a:gd name="T85" fmla="*/ 503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6" h="1282">
                  <a:moveTo>
                    <a:pt x="426" y="471"/>
                  </a:moveTo>
                  <a:cubicBezTo>
                    <a:pt x="425" y="429"/>
                    <a:pt x="403" y="381"/>
                    <a:pt x="391" y="341"/>
                  </a:cubicBezTo>
                  <a:cubicBezTo>
                    <a:pt x="380" y="303"/>
                    <a:pt x="372" y="248"/>
                    <a:pt x="335" y="230"/>
                  </a:cubicBezTo>
                  <a:cubicBezTo>
                    <a:pt x="301" y="214"/>
                    <a:pt x="284" y="186"/>
                    <a:pt x="296" y="147"/>
                  </a:cubicBezTo>
                  <a:cubicBezTo>
                    <a:pt x="309" y="106"/>
                    <a:pt x="323" y="68"/>
                    <a:pt x="293" y="30"/>
                  </a:cubicBezTo>
                  <a:cubicBezTo>
                    <a:pt x="269" y="0"/>
                    <a:pt x="203" y="2"/>
                    <a:pt x="179" y="31"/>
                  </a:cubicBezTo>
                  <a:cubicBezTo>
                    <a:pt x="149" y="66"/>
                    <a:pt x="168" y="115"/>
                    <a:pt x="154" y="154"/>
                  </a:cubicBezTo>
                  <a:cubicBezTo>
                    <a:pt x="150" y="165"/>
                    <a:pt x="135" y="199"/>
                    <a:pt x="124" y="203"/>
                  </a:cubicBezTo>
                  <a:cubicBezTo>
                    <a:pt x="102" y="211"/>
                    <a:pt x="77" y="184"/>
                    <a:pt x="56" y="207"/>
                  </a:cubicBezTo>
                  <a:cubicBezTo>
                    <a:pt x="43" y="222"/>
                    <a:pt x="44" y="258"/>
                    <a:pt x="43" y="276"/>
                  </a:cubicBezTo>
                  <a:cubicBezTo>
                    <a:pt x="41" y="306"/>
                    <a:pt x="43" y="336"/>
                    <a:pt x="49" y="365"/>
                  </a:cubicBezTo>
                  <a:cubicBezTo>
                    <a:pt x="58" y="416"/>
                    <a:pt x="73" y="468"/>
                    <a:pt x="95" y="516"/>
                  </a:cubicBezTo>
                  <a:cubicBezTo>
                    <a:pt x="106" y="540"/>
                    <a:pt x="119" y="554"/>
                    <a:pt x="118" y="582"/>
                  </a:cubicBezTo>
                  <a:cubicBezTo>
                    <a:pt x="116" y="608"/>
                    <a:pt x="110" y="630"/>
                    <a:pt x="103" y="655"/>
                  </a:cubicBezTo>
                  <a:cubicBezTo>
                    <a:pt x="89" y="706"/>
                    <a:pt x="89" y="757"/>
                    <a:pt x="87" y="809"/>
                  </a:cubicBezTo>
                  <a:cubicBezTo>
                    <a:pt x="86" y="854"/>
                    <a:pt x="92" y="917"/>
                    <a:pt x="72" y="958"/>
                  </a:cubicBezTo>
                  <a:cubicBezTo>
                    <a:pt x="63" y="978"/>
                    <a:pt x="49" y="994"/>
                    <a:pt x="43" y="1016"/>
                  </a:cubicBezTo>
                  <a:cubicBezTo>
                    <a:pt x="35" y="1041"/>
                    <a:pt x="33" y="1067"/>
                    <a:pt x="31" y="1093"/>
                  </a:cubicBezTo>
                  <a:cubicBezTo>
                    <a:pt x="29" y="1117"/>
                    <a:pt x="31" y="1145"/>
                    <a:pt x="25" y="1169"/>
                  </a:cubicBezTo>
                  <a:cubicBezTo>
                    <a:pt x="24" y="1175"/>
                    <a:pt x="16" y="1210"/>
                    <a:pt x="12" y="1212"/>
                  </a:cubicBezTo>
                  <a:cubicBezTo>
                    <a:pt x="0" y="1282"/>
                    <a:pt x="0" y="1282"/>
                    <a:pt x="0" y="1282"/>
                  </a:cubicBezTo>
                  <a:cubicBezTo>
                    <a:pt x="47" y="1282"/>
                    <a:pt x="47" y="1282"/>
                    <a:pt x="47" y="1282"/>
                  </a:cubicBezTo>
                  <a:cubicBezTo>
                    <a:pt x="48" y="1273"/>
                    <a:pt x="54" y="1261"/>
                    <a:pt x="57" y="1248"/>
                  </a:cubicBezTo>
                  <a:cubicBezTo>
                    <a:pt x="67" y="1207"/>
                    <a:pt x="73" y="1164"/>
                    <a:pt x="94" y="1127"/>
                  </a:cubicBezTo>
                  <a:cubicBezTo>
                    <a:pt x="114" y="1092"/>
                    <a:pt x="128" y="1056"/>
                    <a:pt x="139" y="1018"/>
                  </a:cubicBezTo>
                  <a:cubicBezTo>
                    <a:pt x="151" y="978"/>
                    <a:pt x="169" y="941"/>
                    <a:pt x="181" y="902"/>
                  </a:cubicBezTo>
                  <a:cubicBezTo>
                    <a:pt x="194" y="861"/>
                    <a:pt x="207" y="819"/>
                    <a:pt x="217" y="777"/>
                  </a:cubicBezTo>
                  <a:cubicBezTo>
                    <a:pt x="224" y="748"/>
                    <a:pt x="219" y="710"/>
                    <a:pt x="257" y="707"/>
                  </a:cubicBezTo>
                  <a:cubicBezTo>
                    <a:pt x="262" y="757"/>
                    <a:pt x="269" y="807"/>
                    <a:pt x="269" y="858"/>
                  </a:cubicBezTo>
                  <a:cubicBezTo>
                    <a:pt x="269" y="912"/>
                    <a:pt x="288" y="963"/>
                    <a:pt x="290" y="1018"/>
                  </a:cubicBezTo>
                  <a:cubicBezTo>
                    <a:pt x="291" y="1069"/>
                    <a:pt x="314" y="1119"/>
                    <a:pt x="310" y="1169"/>
                  </a:cubicBezTo>
                  <a:cubicBezTo>
                    <a:pt x="308" y="1191"/>
                    <a:pt x="296" y="1219"/>
                    <a:pt x="301" y="1240"/>
                  </a:cubicBezTo>
                  <a:cubicBezTo>
                    <a:pt x="303" y="1248"/>
                    <a:pt x="309" y="1254"/>
                    <a:pt x="311" y="1263"/>
                  </a:cubicBezTo>
                  <a:cubicBezTo>
                    <a:pt x="312" y="1269"/>
                    <a:pt x="312" y="1275"/>
                    <a:pt x="312" y="1282"/>
                  </a:cubicBezTo>
                  <a:cubicBezTo>
                    <a:pt x="379" y="1282"/>
                    <a:pt x="379" y="1282"/>
                    <a:pt x="379" y="1282"/>
                  </a:cubicBezTo>
                  <a:cubicBezTo>
                    <a:pt x="329" y="1193"/>
                    <a:pt x="378" y="1099"/>
                    <a:pt x="376" y="1007"/>
                  </a:cubicBezTo>
                  <a:cubicBezTo>
                    <a:pt x="374" y="968"/>
                    <a:pt x="365" y="931"/>
                    <a:pt x="366" y="892"/>
                  </a:cubicBezTo>
                  <a:cubicBezTo>
                    <a:pt x="366" y="837"/>
                    <a:pt x="377" y="784"/>
                    <a:pt x="388" y="730"/>
                  </a:cubicBezTo>
                  <a:cubicBezTo>
                    <a:pt x="400" y="678"/>
                    <a:pt x="392" y="644"/>
                    <a:pt x="383" y="592"/>
                  </a:cubicBezTo>
                  <a:cubicBezTo>
                    <a:pt x="374" y="545"/>
                    <a:pt x="426" y="518"/>
                    <a:pt x="426" y="471"/>
                  </a:cubicBezTo>
                  <a:close/>
                  <a:moveTo>
                    <a:pt x="354" y="503"/>
                  </a:moveTo>
                  <a:cubicBezTo>
                    <a:pt x="322" y="474"/>
                    <a:pt x="284" y="389"/>
                    <a:pt x="326" y="353"/>
                  </a:cubicBezTo>
                  <a:cubicBezTo>
                    <a:pt x="345" y="399"/>
                    <a:pt x="387" y="458"/>
                    <a:pt x="354" y="5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6">
              <a:extLst>
                <a:ext uri="{FF2B5EF4-FFF2-40B4-BE49-F238E27FC236}">
                  <a16:creationId xmlns:a16="http://schemas.microsoft.com/office/drawing/2014/main" id="{18350274-81E5-4609-8117-E9585AEF7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3538" y="3954463"/>
              <a:ext cx="52387" cy="177800"/>
            </a:xfrm>
            <a:custGeom>
              <a:avLst/>
              <a:gdLst>
                <a:gd name="T0" fmla="*/ 0 w 21"/>
                <a:gd name="T1" fmla="*/ 70 h 70"/>
                <a:gd name="T2" fmla="*/ 9 w 21"/>
                <a:gd name="T3" fmla="*/ 70 h 70"/>
                <a:gd name="T4" fmla="*/ 21 w 21"/>
                <a:gd name="T5" fmla="*/ 0 h 70"/>
                <a:gd name="T6" fmla="*/ 0 w 2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70">
                  <a:moveTo>
                    <a:pt x="0" y="70"/>
                  </a:moveTo>
                  <a:cubicBezTo>
                    <a:pt x="9" y="70"/>
                    <a:pt x="9" y="70"/>
                    <a:pt x="9" y="7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24"/>
                    <a:pt x="2" y="38"/>
                    <a:pt x="0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10ABA6F4-51EC-4929-9489-21347F097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4388" y="2181226"/>
              <a:ext cx="30162" cy="68263"/>
            </a:xfrm>
            <a:custGeom>
              <a:avLst/>
              <a:gdLst>
                <a:gd name="T0" fmla="*/ 6 w 12"/>
                <a:gd name="T1" fmla="*/ 2 h 27"/>
                <a:gd name="T2" fmla="*/ 2 w 12"/>
                <a:gd name="T3" fmla="*/ 19 h 27"/>
                <a:gd name="T4" fmla="*/ 0 w 12"/>
                <a:gd name="T5" fmla="*/ 22 h 27"/>
                <a:gd name="T6" fmla="*/ 3 w 12"/>
                <a:gd name="T7" fmla="*/ 26 h 27"/>
                <a:gd name="T8" fmla="*/ 8 w 12"/>
                <a:gd name="T9" fmla="*/ 23 h 27"/>
                <a:gd name="T10" fmla="*/ 12 w 12"/>
                <a:gd name="T11" fmla="*/ 13 h 27"/>
                <a:gd name="T12" fmla="*/ 12 w 12"/>
                <a:gd name="T13" fmla="*/ 10 h 27"/>
                <a:gd name="T14" fmla="*/ 9 w 12"/>
                <a:gd name="T15" fmla="*/ 5 h 27"/>
                <a:gd name="T16" fmla="*/ 5 w 12"/>
                <a:gd name="T17" fmla="*/ 1 h 27"/>
                <a:gd name="T18" fmla="*/ 0 w 12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6" y="2"/>
                  </a:moveTo>
                  <a:cubicBezTo>
                    <a:pt x="6" y="8"/>
                    <a:pt x="6" y="15"/>
                    <a:pt x="2" y="19"/>
                  </a:cubicBezTo>
                  <a:cubicBezTo>
                    <a:pt x="1" y="20"/>
                    <a:pt x="1" y="21"/>
                    <a:pt x="0" y="22"/>
                  </a:cubicBezTo>
                  <a:cubicBezTo>
                    <a:pt x="0" y="24"/>
                    <a:pt x="1" y="26"/>
                    <a:pt x="3" y="26"/>
                  </a:cubicBezTo>
                  <a:cubicBezTo>
                    <a:pt x="5" y="27"/>
                    <a:pt x="7" y="25"/>
                    <a:pt x="8" y="23"/>
                  </a:cubicBezTo>
                  <a:cubicBezTo>
                    <a:pt x="10" y="20"/>
                    <a:pt x="12" y="17"/>
                    <a:pt x="12" y="13"/>
                  </a:cubicBezTo>
                  <a:cubicBezTo>
                    <a:pt x="12" y="12"/>
                    <a:pt x="12" y="11"/>
                    <a:pt x="12" y="10"/>
                  </a:cubicBezTo>
                  <a:cubicBezTo>
                    <a:pt x="12" y="8"/>
                    <a:pt x="10" y="6"/>
                    <a:pt x="9" y="5"/>
                  </a:cubicBezTo>
                  <a:cubicBezTo>
                    <a:pt x="7" y="3"/>
                    <a:pt x="6" y="2"/>
                    <a:pt x="5" y="1"/>
                  </a:cubicBezTo>
                  <a:cubicBezTo>
                    <a:pt x="3" y="1"/>
                    <a:pt x="1" y="0"/>
                    <a:pt x="0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2FDFEC3-13C9-4F6B-B731-D93E529BC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3275" y="2157413"/>
              <a:ext cx="36512" cy="71438"/>
            </a:xfrm>
            <a:custGeom>
              <a:avLst/>
              <a:gdLst>
                <a:gd name="T0" fmla="*/ 6 w 14"/>
                <a:gd name="T1" fmla="*/ 2 h 28"/>
                <a:gd name="T2" fmla="*/ 5 w 14"/>
                <a:gd name="T3" fmla="*/ 20 h 28"/>
                <a:gd name="T4" fmla="*/ 4 w 14"/>
                <a:gd name="T5" fmla="*/ 23 h 28"/>
                <a:gd name="T6" fmla="*/ 7 w 14"/>
                <a:gd name="T7" fmla="*/ 27 h 28"/>
                <a:gd name="T8" fmla="*/ 12 w 14"/>
                <a:gd name="T9" fmla="*/ 24 h 28"/>
                <a:gd name="T10" fmla="*/ 14 w 14"/>
                <a:gd name="T11" fmla="*/ 13 h 28"/>
                <a:gd name="T12" fmla="*/ 14 w 14"/>
                <a:gd name="T13" fmla="*/ 10 h 28"/>
                <a:gd name="T14" fmla="*/ 9 w 14"/>
                <a:gd name="T15" fmla="*/ 5 h 28"/>
                <a:gd name="T16" fmla="*/ 5 w 14"/>
                <a:gd name="T17" fmla="*/ 1 h 28"/>
                <a:gd name="T18" fmla="*/ 0 w 14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8">
                  <a:moveTo>
                    <a:pt x="6" y="2"/>
                  </a:moveTo>
                  <a:cubicBezTo>
                    <a:pt x="7" y="8"/>
                    <a:pt x="8" y="15"/>
                    <a:pt x="5" y="20"/>
                  </a:cubicBezTo>
                  <a:cubicBezTo>
                    <a:pt x="5" y="21"/>
                    <a:pt x="4" y="22"/>
                    <a:pt x="4" y="23"/>
                  </a:cubicBezTo>
                  <a:cubicBezTo>
                    <a:pt x="3" y="24"/>
                    <a:pt x="5" y="27"/>
                    <a:pt x="7" y="27"/>
                  </a:cubicBezTo>
                  <a:cubicBezTo>
                    <a:pt x="9" y="28"/>
                    <a:pt x="11" y="26"/>
                    <a:pt x="12" y="24"/>
                  </a:cubicBezTo>
                  <a:cubicBezTo>
                    <a:pt x="13" y="21"/>
                    <a:pt x="14" y="17"/>
                    <a:pt x="14" y="13"/>
                  </a:cubicBezTo>
                  <a:cubicBezTo>
                    <a:pt x="14" y="12"/>
                    <a:pt x="14" y="11"/>
                    <a:pt x="14" y="10"/>
                  </a:cubicBezTo>
                  <a:cubicBezTo>
                    <a:pt x="13" y="8"/>
                    <a:pt x="11" y="6"/>
                    <a:pt x="9" y="5"/>
                  </a:cubicBezTo>
                  <a:cubicBezTo>
                    <a:pt x="8" y="3"/>
                    <a:pt x="6" y="2"/>
                    <a:pt x="5" y="1"/>
                  </a:cubicBezTo>
                  <a:cubicBezTo>
                    <a:pt x="3" y="1"/>
                    <a:pt x="1" y="0"/>
                    <a:pt x="0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C537013A-196D-42EB-8C55-B2B44CEA8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8200" y="879476"/>
              <a:ext cx="1128712" cy="3252788"/>
            </a:xfrm>
            <a:custGeom>
              <a:avLst/>
              <a:gdLst>
                <a:gd name="T0" fmla="*/ 392 w 444"/>
                <a:gd name="T1" fmla="*/ 283 h 1280"/>
                <a:gd name="T2" fmla="*/ 370 w 444"/>
                <a:gd name="T3" fmla="*/ 235 h 1280"/>
                <a:gd name="T4" fmla="*/ 333 w 444"/>
                <a:gd name="T5" fmla="*/ 220 h 1280"/>
                <a:gd name="T6" fmla="*/ 328 w 444"/>
                <a:gd name="T7" fmla="*/ 98 h 1280"/>
                <a:gd name="T8" fmla="*/ 293 w 444"/>
                <a:gd name="T9" fmla="*/ 11 h 1280"/>
                <a:gd name="T10" fmla="*/ 200 w 444"/>
                <a:gd name="T11" fmla="*/ 28 h 1280"/>
                <a:gd name="T12" fmla="*/ 169 w 444"/>
                <a:gd name="T13" fmla="*/ 159 h 1280"/>
                <a:gd name="T14" fmla="*/ 141 w 444"/>
                <a:gd name="T15" fmla="*/ 199 h 1280"/>
                <a:gd name="T16" fmla="*/ 90 w 444"/>
                <a:gd name="T17" fmla="*/ 196 h 1280"/>
                <a:gd name="T18" fmla="*/ 61 w 444"/>
                <a:gd name="T19" fmla="*/ 300 h 1280"/>
                <a:gd name="T20" fmla="*/ 107 w 444"/>
                <a:gd name="T21" fmla="*/ 490 h 1280"/>
                <a:gd name="T22" fmla="*/ 131 w 444"/>
                <a:gd name="T23" fmla="*/ 544 h 1280"/>
                <a:gd name="T24" fmla="*/ 131 w 444"/>
                <a:gd name="T25" fmla="*/ 612 h 1280"/>
                <a:gd name="T26" fmla="*/ 108 w 444"/>
                <a:gd name="T27" fmla="*/ 762 h 1280"/>
                <a:gd name="T28" fmla="*/ 104 w 444"/>
                <a:gd name="T29" fmla="*/ 896 h 1280"/>
                <a:gd name="T30" fmla="*/ 64 w 444"/>
                <a:gd name="T31" fmla="*/ 1007 h 1280"/>
                <a:gd name="T32" fmla="*/ 46 w 444"/>
                <a:gd name="T33" fmla="*/ 1148 h 1280"/>
                <a:gd name="T34" fmla="*/ 4 w 444"/>
                <a:gd name="T35" fmla="*/ 1269 h 1280"/>
                <a:gd name="T36" fmla="*/ 0 w 444"/>
                <a:gd name="T37" fmla="*/ 1280 h 1280"/>
                <a:gd name="T38" fmla="*/ 66 w 444"/>
                <a:gd name="T39" fmla="*/ 1280 h 1280"/>
                <a:gd name="T40" fmla="*/ 79 w 444"/>
                <a:gd name="T41" fmla="*/ 1237 h 1280"/>
                <a:gd name="T42" fmla="*/ 103 w 444"/>
                <a:gd name="T43" fmla="*/ 1145 h 1280"/>
                <a:gd name="T44" fmla="*/ 145 w 444"/>
                <a:gd name="T45" fmla="*/ 1050 h 1280"/>
                <a:gd name="T46" fmla="*/ 211 w 444"/>
                <a:gd name="T47" fmla="*/ 870 h 1280"/>
                <a:gd name="T48" fmla="*/ 231 w 444"/>
                <a:gd name="T49" fmla="*/ 790 h 1280"/>
                <a:gd name="T50" fmla="*/ 246 w 444"/>
                <a:gd name="T51" fmla="*/ 732 h 1280"/>
                <a:gd name="T52" fmla="*/ 271 w 444"/>
                <a:gd name="T53" fmla="*/ 701 h 1280"/>
                <a:gd name="T54" fmla="*/ 286 w 444"/>
                <a:gd name="T55" fmla="*/ 793 h 1280"/>
                <a:gd name="T56" fmla="*/ 287 w 444"/>
                <a:gd name="T57" fmla="*/ 899 h 1280"/>
                <a:gd name="T58" fmla="*/ 310 w 444"/>
                <a:gd name="T59" fmla="*/ 977 h 1280"/>
                <a:gd name="T60" fmla="*/ 315 w 444"/>
                <a:gd name="T61" fmla="*/ 1071 h 1280"/>
                <a:gd name="T62" fmla="*/ 326 w 444"/>
                <a:gd name="T63" fmla="*/ 1142 h 1280"/>
                <a:gd name="T64" fmla="*/ 320 w 444"/>
                <a:gd name="T65" fmla="*/ 1235 h 1280"/>
                <a:gd name="T66" fmla="*/ 333 w 444"/>
                <a:gd name="T67" fmla="*/ 1278 h 1280"/>
                <a:gd name="T68" fmla="*/ 333 w 444"/>
                <a:gd name="T69" fmla="*/ 1280 h 1280"/>
                <a:gd name="T70" fmla="*/ 398 w 444"/>
                <a:gd name="T71" fmla="*/ 1280 h 1280"/>
                <a:gd name="T72" fmla="*/ 395 w 444"/>
                <a:gd name="T73" fmla="*/ 1270 h 1280"/>
                <a:gd name="T74" fmla="*/ 377 w 444"/>
                <a:gd name="T75" fmla="*/ 1218 h 1280"/>
                <a:gd name="T76" fmla="*/ 377 w 444"/>
                <a:gd name="T77" fmla="*/ 1155 h 1280"/>
                <a:gd name="T78" fmla="*/ 393 w 444"/>
                <a:gd name="T79" fmla="*/ 1012 h 1280"/>
                <a:gd name="T80" fmla="*/ 385 w 444"/>
                <a:gd name="T81" fmla="*/ 871 h 1280"/>
                <a:gd name="T82" fmla="*/ 411 w 444"/>
                <a:gd name="T83" fmla="*/ 623 h 1280"/>
                <a:gd name="T84" fmla="*/ 400 w 444"/>
                <a:gd name="T85" fmla="*/ 567 h 1280"/>
                <a:gd name="T86" fmla="*/ 424 w 444"/>
                <a:gd name="T87" fmla="*/ 522 h 1280"/>
                <a:gd name="T88" fmla="*/ 444 w 444"/>
                <a:gd name="T89" fmla="*/ 467 h 1280"/>
                <a:gd name="T90" fmla="*/ 426 w 444"/>
                <a:gd name="T91" fmla="*/ 387 h 1280"/>
                <a:gd name="T92" fmla="*/ 392 w 444"/>
                <a:gd name="T93" fmla="*/ 283 h 1280"/>
                <a:gd name="T94" fmla="*/ 371 w 444"/>
                <a:gd name="T95" fmla="*/ 501 h 1280"/>
                <a:gd name="T96" fmla="*/ 333 w 444"/>
                <a:gd name="T97" fmla="*/ 428 h 1280"/>
                <a:gd name="T98" fmla="*/ 340 w 444"/>
                <a:gd name="T99" fmla="*/ 352 h 1280"/>
                <a:gd name="T100" fmla="*/ 376 w 444"/>
                <a:gd name="T101" fmla="*/ 425 h 1280"/>
                <a:gd name="T102" fmla="*/ 371 w 444"/>
                <a:gd name="T103" fmla="*/ 501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44" h="1280">
                  <a:moveTo>
                    <a:pt x="392" y="283"/>
                  </a:moveTo>
                  <a:cubicBezTo>
                    <a:pt x="386" y="267"/>
                    <a:pt x="384" y="246"/>
                    <a:pt x="370" y="235"/>
                  </a:cubicBezTo>
                  <a:cubicBezTo>
                    <a:pt x="360" y="226"/>
                    <a:pt x="343" y="228"/>
                    <a:pt x="333" y="220"/>
                  </a:cubicBezTo>
                  <a:cubicBezTo>
                    <a:pt x="290" y="187"/>
                    <a:pt x="323" y="138"/>
                    <a:pt x="328" y="98"/>
                  </a:cubicBezTo>
                  <a:cubicBezTo>
                    <a:pt x="332" y="70"/>
                    <a:pt x="323" y="24"/>
                    <a:pt x="293" y="11"/>
                  </a:cubicBezTo>
                  <a:cubicBezTo>
                    <a:pt x="265" y="0"/>
                    <a:pt x="219" y="5"/>
                    <a:pt x="200" y="28"/>
                  </a:cubicBezTo>
                  <a:cubicBezTo>
                    <a:pt x="168" y="65"/>
                    <a:pt x="186" y="116"/>
                    <a:pt x="169" y="159"/>
                  </a:cubicBezTo>
                  <a:cubicBezTo>
                    <a:pt x="163" y="173"/>
                    <a:pt x="157" y="195"/>
                    <a:pt x="141" y="199"/>
                  </a:cubicBezTo>
                  <a:cubicBezTo>
                    <a:pt x="125" y="204"/>
                    <a:pt x="107" y="190"/>
                    <a:pt x="90" y="196"/>
                  </a:cubicBezTo>
                  <a:cubicBezTo>
                    <a:pt x="56" y="208"/>
                    <a:pt x="61" y="271"/>
                    <a:pt x="61" y="300"/>
                  </a:cubicBezTo>
                  <a:cubicBezTo>
                    <a:pt x="60" y="366"/>
                    <a:pt x="80" y="431"/>
                    <a:pt x="107" y="490"/>
                  </a:cubicBezTo>
                  <a:cubicBezTo>
                    <a:pt x="115" y="507"/>
                    <a:pt x="125" y="526"/>
                    <a:pt x="131" y="544"/>
                  </a:cubicBezTo>
                  <a:cubicBezTo>
                    <a:pt x="138" y="566"/>
                    <a:pt x="133" y="589"/>
                    <a:pt x="131" y="612"/>
                  </a:cubicBezTo>
                  <a:cubicBezTo>
                    <a:pt x="126" y="663"/>
                    <a:pt x="109" y="710"/>
                    <a:pt x="108" y="762"/>
                  </a:cubicBezTo>
                  <a:cubicBezTo>
                    <a:pt x="107" y="807"/>
                    <a:pt x="111" y="853"/>
                    <a:pt x="104" y="896"/>
                  </a:cubicBezTo>
                  <a:cubicBezTo>
                    <a:pt x="97" y="936"/>
                    <a:pt x="78" y="968"/>
                    <a:pt x="64" y="1007"/>
                  </a:cubicBezTo>
                  <a:cubicBezTo>
                    <a:pt x="48" y="1054"/>
                    <a:pt x="51" y="1099"/>
                    <a:pt x="46" y="1148"/>
                  </a:cubicBezTo>
                  <a:cubicBezTo>
                    <a:pt x="41" y="1193"/>
                    <a:pt x="20" y="1228"/>
                    <a:pt x="4" y="1269"/>
                  </a:cubicBezTo>
                  <a:cubicBezTo>
                    <a:pt x="3" y="1272"/>
                    <a:pt x="2" y="1276"/>
                    <a:pt x="0" y="1280"/>
                  </a:cubicBezTo>
                  <a:cubicBezTo>
                    <a:pt x="66" y="1280"/>
                    <a:pt x="66" y="1280"/>
                    <a:pt x="66" y="1280"/>
                  </a:cubicBezTo>
                  <a:cubicBezTo>
                    <a:pt x="69" y="1266"/>
                    <a:pt x="76" y="1250"/>
                    <a:pt x="79" y="1237"/>
                  </a:cubicBezTo>
                  <a:cubicBezTo>
                    <a:pt x="86" y="1205"/>
                    <a:pt x="90" y="1175"/>
                    <a:pt x="103" y="1145"/>
                  </a:cubicBezTo>
                  <a:cubicBezTo>
                    <a:pt x="118" y="1113"/>
                    <a:pt x="134" y="1083"/>
                    <a:pt x="145" y="1050"/>
                  </a:cubicBezTo>
                  <a:cubicBezTo>
                    <a:pt x="165" y="991"/>
                    <a:pt x="196" y="932"/>
                    <a:pt x="211" y="870"/>
                  </a:cubicBezTo>
                  <a:cubicBezTo>
                    <a:pt x="217" y="842"/>
                    <a:pt x="224" y="817"/>
                    <a:pt x="231" y="790"/>
                  </a:cubicBezTo>
                  <a:cubicBezTo>
                    <a:pt x="236" y="771"/>
                    <a:pt x="239" y="751"/>
                    <a:pt x="246" y="732"/>
                  </a:cubicBezTo>
                  <a:cubicBezTo>
                    <a:pt x="253" y="711"/>
                    <a:pt x="254" y="713"/>
                    <a:pt x="271" y="701"/>
                  </a:cubicBezTo>
                  <a:cubicBezTo>
                    <a:pt x="277" y="732"/>
                    <a:pt x="284" y="760"/>
                    <a:pt x="286" y="793"/>
                  </a:cubicBezTo>
                  <a:cubicBezTo>
                    <a:pt x="288" y="828"/>
                    <a:pt x="284" y="864"/>
                    <a:pt x="287" y="899"/>
                  </a:cubicBezTo>
                  <a:cubicBezTo>
                    <a:pt x="290" y="928"/>
                    <a:pt x="308" y="949"/>
                    <a:pt x="310" y="977"/>
                  </a:cubicBezTo>
                  <a:cubicBezTo>
                    <a:pt x="312" y="1009"/>
                    <a:pt x="311" y="1039"/>
                    <a:pt x="315" y="1071"/>
                  </a:cubicBezTo>
                  <a:cubicBezTo>
                    <a:pt x="319" y="1096"/>
                    <a:pt x="324" y="1116"/>
                    <a:pt x="326" y="1142"/>
                  </a:cubicBezTo>
                  <a:cubicBezTo>
                    <a:pt x="327" y="1171"/>
                    <a:pt x="314" y="1208"/>
                    <a:pt x="320" y="1235"/>
                  </a:cubicBezTo>
                  <a:cubicBezTo>
                    <a:pt x="322" y="1251"/>
                    <a:pt x="332" y="1261"/>
                    <a:pt x="333" y="1278"/>
                  </a:cubicBezTo>
                  <a:cubicBezTo>
                    <a:pt x="333" y="1278"/>
                    <a:pt x="333" y="1279"/>
                    <a:pt x="333" y="1280"/>
                  </a:cubicBezTo>
                  <a:cubicBezTo>
                    <a:pt x="398" y="1280"/>
                    <a:pt x="398" y="1280"/>
                    <a:pt x="398" y="1280"/>
                  </a:cubicBezTo>
                  <a:cubicBezTo>
                    <a:pt x="397" y="1276"/>
                    <a:pt x="396" y="1273"/>
                    <a:pt x="395" y="1270"/>
                  </a:cubicBezTo>
                  <a:cubicBezTo>
                    <a:pt x="390" y="1252"/>
                    <a:pt x="381" y="1237"/>
                    <a:pt x="377" y="1218"/>
                  </a:cubicBezTo>
                  <a:cubicBezTo>
                    <a:pt x="373" y="1198"/>
                    <a:pt x="377" y="1176"/>
                    <a:pt x="377" y="1155"/>
                  </a:cubicBezTo>
                  <a:cubicBezTo>
                    <a:pt x="377" y="1108"/>
                    <a:pt x="392" y="1060"/>
                    <a:pt x="393" y="1012"/>
                  </a:cubicBezTo>
                  <a:cubicBezTo>
                    <a:pt x="395" y="965"/>
                    <a:pt x="384" y="919"/>
                    <a:pt x="385" y="871"/>
                  </a:cubicBezTo>
                  <a:cubicBezTo>
                    <a:pt x="387" y="787"/>
                    <a:pt x="428" y="706"/>
                    <a:pt x="411" y="623"/>
                  </a:cubicBezTo>
                  <a:cubicBezTo>
                    <a:pt x="408" y="608"/>
                    <a:pt x="397" y="582"/>
                    <a:pt x="400" y="567"/>
                  </a:cubicBezTo>
                  <a:cubicBezTo>
                    <a:pt x="403" y="553"/>
                    <a:pt x="418" y="536"/>
                    <a:pt x="424" y="522"/>
                  </a:cubicBezTo>
                  <a:cubicBezTo>
                    <a:pt x="434" y="503"/>
                    <a:pt x="444" y="490"/>
                    <a:pt x="444" y="467"/>
                  </a:cubicBezTo>
                  <a:cubicBezTo>
                    <a:pt x="444" y="440"/>
                    <a:pt x="433" y="413"/>
                    <a:pt x="426" y="387"/>
                  </a:cubicBezTo>
                  <a:cubicBezTo>
                    <a:pt x="416" y="351"/>
                    <a:pt x="405" y="318"/>
                    <a:pt x="392" y="283"/>
                  </a:cubicBezTo>
                  <a:close/>
                  <a:moveTo>
                    <a:pt x="371" y="501"/>
                  </a:moveTo>
                  <a:cubicBezTo>
                    <a:pt x="356" y="478"/>
                    <a:pt x="341" y="454"/>
                    <a:pt x="333" y="428"/>
                  </a:cubicBezTo>
                  <a:cubicBezTo>
                    <a:pt x="324" y="396"/>
                    <a:pt x="337" y="381"/>
                    <a:pt x="340" y="352"/>
                  </a:cubicBezTo>
                  <a:cubicBezTo>
                    <a:pt x="352" y="351"/>
                    <a:pt x="371" y="412"/>
                    <a:pt x="376" y="425"/>
                  </a:cubicBezTo>
                  <a:cubicBezTo>
                    <a:pt x="386" y="454"/>
                    <a:pt x="391" y="475"/>
                    <a:pt x="371" y="5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0">
              <a:extLst>
                <a:ext uri="{FF2B5EF4-FFF2-40B4-BE49-F238E27FC236}">
                  <a16:creationId xmlns:a16="http://schemas.microsoft.com/office/drawing/2014/main" id="{78FE7F5A-BB25-4FC8-ADCA-ECFC2D3AD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8600" y="884238"/>
              <a:ext cx="1935162" cy="3248025"/>
            </a:xfrm>
            <a:custGeom>
              <a:avLst/>
              <a:gdLst>
                <a:gd name="T0" fmla="*/ 657 w 760"/>
                <a:gd name="T1" fmla="*/ 461 h 1278"/>
                <a:gd name="T2" fmla="*/ 529 w 760"/>
                <a:gd name="T3" fmla="*/ 445 h 1278"/>
                <a:gd name="T4" fmla="*/ 516 w 760"/>
                <a:gd name="T5" fmla="*/ 385 h 1278"/>
                <a:gd name="T6" fmla="*/ 491 w 760"/>
                <a:gd name="T7" fmla="*/ 241 h 1278"/>
                <a:gd name="T8" fmla="*/ 520 w 760"/>
                <a:gd name="T9" fmla="*/ 181 h 1278"/>
                <a:gd name="T10" fmla="*/ 507 w 760"/>
                <a:gd name="T11" fmla="*/ 99 h 1278"/>
                <a:gd name="T12" fmla="*/ 350 w 760"/>
                <a:gd name="T13" fmla="*/ 97 h 1278"/>
                <a:gd name="T14" fmla="*/ 283 w 760"/>
                <a:gd name="T15" fmla="*/ 215 h 1278"/>
                <a:gd name="T16" fmla="*/ 108 w 760"/>
                <a:gd name="T17" fmla="*/ 453 h 1278"/>
                <a:gd name="T18" fmla="*/ 21 w 760"/>
                <a:gd name="T19" fmla="*/ 584 h 1278"/>
                <a:gd name="T20" fmla="*/ 53 w 760"/>
                <a:gd name="T21" fmla="*/ 646 h 1278"/>
                <a:gd name="T22" fmla="*/ 142 w 760"/>
                <a:gd name="T23" fmla="*/ 502 h 1278"/>
                <a:gd name="T24" fmla="*/ 243 w 760"/>
                <a:gd name="T25" fmla="*/ 374 h 1278"/>
                <a:gd name="T26" fmla="*/ 297 w 760"/>
                <a:gd name="T27" fmla="*/ 415 h 1278"/>
                <a:gd name="T28" fmla="*/ 262 w 760"/>
                <a:gd name="T29" fmla="*/ 620 h 1278"/>
                <a:gd name="T30" fmla="*/ 218 w 760"/>
                <a:gd name="T31" fmla="*/ 911 h 1278"/>
                <a:gd name="T32" fmla="*/ 143 w 760"/>
                <a:gd name="T33" fmla="*/ 1234 h 1278"/>
                <a:gd name="T34" fmla="*/ 135 w 760"/>
                <a:gd name="T35" fmla="*/ 1278 h 1278"/>
                <a:gd name="T36" fmla="*/ 210 w 760"/>
                <a:gd name="T37" fmla="*/ 1252 h 1278"/>
                <a:gd name="T38" fmla="*/ 276 w 760"/>
                <a:gd name="T39" fmla="*/ 1022 h 1278"/>
                <a:gd name="T40" fmla="*/ 336 w 760"/>
                <a:gd name="T41" fmla="*/ 828 h 1278"/>
                <a:gd name="T42" fmla="*/ 375 w 760"/>
                <a:gd name="T43" fmla="*/ 729 h 1278"/>
                <a:gd name="T44" fmla="*/ 429 w 760"/>
                <a:gd name="T45" fmla="*/ 768 h 1278"/>
                <a:gd name="T46" fmla="*/ 517 w 760"/>
                <a:gd name="T47" fmla="*/ 1046 h 1278"/>
                <a:gd name="T48" fmla="*/ 591 w 760"/>
                <a:gd name="T49" fmla="*/ 1200 h 1278"/>
                <a:gd name="T50" fmla="*/ 608 w 760"/>
                <a:gd name="T51" fmla="*/ 1270 h 1278"/>
                <a:gd name="T52" fmla="*/ 662 w 760"/>
                <a:gd name="T53" fmla="*/ 1278 h 1278"/>
                <a:gd name="T54" fmla="*/ 651 w 760"/>
                <a:gd name="T55" fmla="*/ 1202 h 1278"/>
                <a:gd name="T56" fmla="*/ 591 w 760"/>
                <a:gd name="T57" fmla="*/ 971 h 1278"/>
                <a:gd name="T58" fmla="*/ 569 w 760"/>
                <a:gd name="T59" fmla="*/ 850 h 1278"/>
                <a:gd name="T60" fmla="*/ 516 w 760"/>
                <a:gd name="T61" fmla="*/ 589 h 1278"/>
                <a:gd name="T62" fmla="*/ 596 w 760"/>
                <a:gd name="T63" fmla="*/ 503 h 1278"/>
                <a:gd name="T64" fmla="*/ 682 w 760"/>
                <a:gd name="T65" fmla="*/ 502 h 1278"/>
                <a:gd name="T66" fmla="*/ 716 w 760"/>
                <a:gd name="T67" fmla="*/ 518 h 1278"/>
                <a:gd name="T68" fmla="*/ 733 w 760"/>
                <a:gd name="T69" fmla="*/ 522 h 1278"/>
                <a:gd name="T70" fmla="*/ 739 w 760"/>
                <a:gd name="T71" fmla="*/ 525 h 1278"/>
                <a:gd name="T72" fmla="*/ 734 w 760"/>
                <a:gd name="T73" fmla="*/ 542 h 1278"/>
                <a:gd name="T74" fmla="*/ 736 w 760"/>
                <a:gd name="T75" fmla="*/ 547 h 1278"/>
                <a:gd name="T76" fmla="*/ 745 w 760"/>
                <a:gd name="T77" fmla="*/ 537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60" h="1278">
                  <a:moveTo>
                    <a:pt x="723" y="466"/>
                  </a:moveTo>
                  <a:cubicBezTo>
                    <a:pt x="707" y="457"/>
                    <a:pt x="676" y="461"/>
                    <a:pt x="657" y="461"/>
                  </a:cubicBezTo>
                  <a:cubicBezTo>
                    <a:pt x="633" y="460"/>
                    <a:pt x="608" y="455"/>
                    <a:pt x="583" y="452"/>
                  </a:cubicBezTo>
                  <a:cubicBezTo>
                    <a:pt x="566" y="451"/>
                    <a:pt x="544" y="451"/>
                    <a:pt x="529" y="445"/>
                  </a:cubicBezTo>
                  <a:cubicBezTo>
                    <a:pt x="510" y="439"/>
                    <a:pt x="514" y="440"/>
                    <a:pt x="514" y="419"/>
                  </a:cubicBezTo>
                  <a:cubicBezTo>
                    <a:pt x="514" y="408"/>
                    <a:pt x="516" y="396"/>
                    <a:pt x="516" y="385"/>
                  </a:cubicBezTo>
                  <a:cubicBezTo>
                    <a:pt x="518" y="342"/>
                    <a:pt x="525" y="288"/>
                    <a:pt x="504" y="251"/>
                  </a:cubicBezTo>
                  <a:cubicBezTo>
                    <a:pt x="500" y="248"/>
                    <a:pt x="495" y="244"/>
                    <a:pt x="491" y="241"/>
                  </a:cubicBezTo>
                  <a:cubicBezTo>
                    <a:pt x="494" y="234"/>
                    <a:pt x="504" y="231"/>
                    <a:pt x="509" y="222"/>
                  </a:cubicBezTo>
                  <a:cubicBezTo>
                    <a:pt x="515" y="213"/>
                    <a:pt x="519" y="192"/>
                    <a:pt x="520" y="181"/>
                  </a:cubicBezTo>
                  <a:cubicBezTo>
                    <a:pt x="521" y="166"/>
                    <a:pt x="513" y="156"/>
                    <a:pt x="509" y="142"/>
                  </a:cubicBezTo>
                  <a:cubicBezTo>
                    <a:pt x="506" y="129"/>
                    <a:pt x="507" y="113"/>
                    <a:pt x="507" y="99"/>
                  </a:cubicBezTo>
                  <a:cubicBezTo>
                    <a:pt x="506" y="56"/>
                    <a:pt x="482" y="0"/>
                    <a:pt x="431" y="5"/>
                  </a:cubicBezTo>
                  <a:cubicBezTo>
                    <a:pt x="382" y="10"/>
                    <a:pt x="358" y="55"/>
                    <a:pt x="350" y="97"/>
                  </a:cubicBezTo>
                  <a:cubicBezTo>
                    <a:pt x="345" y="120"/>
                    <a:pt x="356" y="159"/>
                    <a:pt x="347" y="178"/>
                  </a:cubicBezTo>
                  <a:cubicBezTo>
                    <a:pt x="337" y="197"/>
                    <a:pt x="301" y="202"/>
                    <a:pt x="283" y="215"/>
                  </a:cubicBezTo>
                  <a:cubicBezTo>
                    <a:pt x="236" y="250"/>
                    <a:pt x="210" y="309"/>
                    <a:pt x="178" y="355"/>
                  </a:cubicBezTo>
                  <a:cubicBezTo>
                    <a:pt x="155" y="388"/>
                    <a:pt x="127" y="421"/>
                    <a:pt x="108" y="453"/>
                  </a:cubicBezTo>
                  <a:cubicBezTo>
                    <a:pt x="96" y="474"/>
                    <a:pt x="87" y="498"/>
                    <a:pt x="75" y="519"/>
                  </a:cubicBezTo>
                  <a:cubicBezTo>
                    <a:pt x="61" y="542"/>
                    <a:pt x="31" y="560"/>
                    <a:pt x="21" y="584"/>
                  </a:cubicBezTo>
                  <a:cubicBezTo>
                    <a:pt x="12" y="605"/>
                    <a:pt x="16" y="633"/>
                    <a:pt x="11" y="655"/>
                  </a:cubicBezTo>
                  <a:cubicBezTo>
                    <a:pt x="0" y="708"/>
                    <a:pt x="32" y="661"/>
                    <a:pt x="53" y="646"/>
                  </a:cubicBezTo>
                  <a:cubicBezTo>
                    <a:pt x="78" y="704"/>
                    <a:pt x="83" y="617"/>
                    <a:pt x="88" y="596"/>
                  </a:cubicBezTo>
                  <a:cubicBezTo>
                    <a:pt x="96" y="562"/>
                    <a:pt x="118" y="527"/>
                    <a:pt x="142" y="502"/>
                  </a:cubicBezTo>
                  <a:cubicBezTo>
                    <a:pt x="168" y="475"/>
                    <a:pt x="190" y="442"/>
                    <a:pt x="213" y="413"/>
                  </a:cubicBezTo>
                  <a:cubicBezTo>
                    <a:pt x="223" y="399"/>
                    <a:pt x="234" y="389"/>
                    <a:pt x="243" y="374"/>
                  </a:cubicBezTo>
                  <a:cubicBezTo>
                    <a:pt x="253" y="357"/>
                    <a:pt x="264" y="336"/>
                    <a:pt x="281" y="326"/>
                  </a:cubicBezTo>
                  <a:cubicBezTo>
                    <a:pt x="293" y="353"/>
                    <a:pt x="293" y="386"/>
                    <a:pt x="297" y="415"/>
                  </a:cubicBezTo>
                  <a:cubicBezTo>
                    <a:pt x="302" y="447"/>
                    <a:pt x="313" y="465"/>
                    <a:pt x="302" y="499"/>
                  </a:cubicBezTo>
                  <a:cubicBezTo>
                    <a:pt x="289" y="539"/>
                    <a:pt x="272" y="579"/>
                    <a:pt x="262" y="620"/>
                  </a:cubicBezTo>
                  <a:cubicBezTo>
                    <a:pt x="247" y="679"/>
                    <a:pt x="239" y="744"/>
                    <a:pt x="234" y="805"/>
                  </a:cubicBezTo>
                  <a:cubicBezTo>
                    <a:pt x="232" y="839"/>
                    <a:pt x="229" y="877"/>
                    <a:pt x="218" y="911"/>
                  </a:cubicBezTo>
                  <a:cubicBezTo>
                    <a:pt x="203" y="963"/>
                    <a:pt x="186" y="1017"/>
                    <a:pt x="174" y="1071"/>
                  </a:cubicBezTo>
                  <a:cubicBezTo>
                    <a:pt x="162" y="1124"/>
                    <a:pt x="164" y="1182"/>
                    <a:pt x="143" y="1234"/>
                  </a:cubicBezTo>
                  <a:cubicBezTo>
                    <a:pt x="141" y="1240"/>
                    <a:pt x="136" y="1244"/>
                    <a:pt x="134" y="1251"/>
                  </a:cubicBezTo>
                  <a:cubicBezTo>
                    <a:pt x="132" y="1260"/>
                    <a:pt x="137" y="1269"/>
                    <a:pt x="135" y="1278"/>
                  </a:cubicBezTo>
                  <a:cubicBezTo>
                    <a:pt x="199" y="1278"/>
                    <a:pt x="199" y="1278"/>
                    <a:pt x="199" y="1278"/>
                  </a:cubicBezTo>
                  <a:cubicBezTo>
                    <a:pt x="205" y="1271"/>
                    <a:pt x="210" y="1266"/>
                    <a:pt x="210" y="1252"/>
                  </a:cubicBezTo>
                  <a:cubicBezTo>
                    <a:pt x="209" y="1225"/>
                    <a:pt x="203" y="1209"/>
                    <a:pt x="214" y="1181"/>
                  </a:cubicBezTo>
                  <a:cubicBezTo>
                    <a:pt x="235" y="1127"/>
                    <a:pt x="259" y="1078"/>
                    <a:pt x="276" y="1022"/>
                  </a:cubicBezTo>
                  <a:cubicBezTo>
                    <a:pt x="289" y="977"/>
                    <a:pt x="305" y="933"/>
                    <a:pt x="320" y="888"/>
                  </a:cubicBezTo>
                  <a:cubicBezTo>
                    <a:pt x="326" y="868"/>
                    <a:pt x="329" y="847"/>
                    <a:pt x="336" y="828"/>
                  </a:cubicBezTo>
                  <a:cubicBezTo>
                    <a:pt x="343" y="806"/>
                    <a:pt x="358" y="783"/>
                    <a:pt x="366" y="760"/>
                  </a:cubicBezTo>
                  <a:cubicBezTo>
                    <a:pt x="370" y="750"/>
                    <a:pt x="370" y="739"/>
                    <a:pt x="375" y="729"/>
                  </a:cubicBezTo>
                  <a:cubicBezTo>
                    <a:pt x="384" y="712"/>
                    <a:pt x="385" y="713"/>
                    <a:pt x="400" y="718"/>
                  </a:cubicBezTo>
                  <a:cubicBezTo>
                    <a:pt x="423" y="725"/>
                    <a:pt x="424" y="748"/>
                    <a:pt x="429" y="768"/>
                  </a:cubicBezTo>
                  <a:cubicBezTo>
                    <a:pt x="442" y="819"/>
                    <a:pt x="467" y="870"/>
                    <a:pt x="487" y="918"/>
                  </a:cubicBezTo>
                  <a:cubicBezTo>
                    <a:pt x="506" y="960"/>
                    <a:pt x="505" y="1003"/>
                    <a:pt x="517" y="1046"/>
                  </a:cubicBezTo>
                  <a:cubicBezTo>
                    <a:pt x="525" y="1072"/>
                    <a:pt x="541" y="1098"/>
                    <a:pt x="553" y="1123"/>
                  </a:cubicBezTo>
                  <a:cubicBezTo>
                    <a:pt x="565" y="1147"/>
                    <a:pt x="573" y="1179"/>
                    <a:pt x="591" y="1200"/>
                  </a:cubicBezTo>
                  <a:cubicBezTo>
                    <a:pt x="585" y="1215"/>
                    <a:pt x="569" y="1237"/>
                    <a:pt x="581" y="1253"/>
                  </a:cubicBezTo>
                  <a:cubicBezTo>
                    <a:pt x="588" y="1263"/>
                    <a:pt x="602" y="1260"/>
                    <a:pt x="608" y="1270"/>
                  </a:cubicBezTo>
                  <a:cubicBezTo>
                    <a:pt x="609" y="1272"/>
                    <a:pt x="610" y="1275"/>
                    <a:pt x="610" y="1278"/>
                  </a:cubicBezTo>
                  <a:cubicBezTo>
                    <a:pt x="662" y="1278"/>
                    <a:pt x="662" y="1278"/>
                    <a:pt x="662" y="1278"/>
                  </a:cubicBezTo>
                  <a:cubicBezTo>
                    <a:pt x="662" y="1275"/>
                    <a:pt x="661" y="1273"/>
                    <a:pt x="661" y="1270"/>
                  </a:cubicBezTo>
                  <a:cubicBezTo>
                    <a:pt x="661" y="1246"/>
                    <a:pt x="656" y="1226"/>
                    <a:pt x="651" y="1202"/>
                  </a:cubicBezTo>
                  <a:cubicBezTo>
                    <a:pt x="643" y="1169"/>
                    <a:pt x="632" y="1140"/>
                    <a:pt x="625" y="1106"/>
                  </a:cubicBezTo>
                  <a:cubicBezTo>
                    <a:pt x="616" y="1062"/>
                    <a:pt x="609" y="1011"/>
                    <a:pt x="591" y="971"/>
                  </a:cubicBezTo>
                  <a:cubicBezTo>
                    <a:pt x="585" y="957"/>
                    <a:pt x="579" y="951"/>
                    <a:pt x="577" y="935"/>
                  </a:cubicBezTo>
                  <a:cubicBezTo>
                    <a:pt x="573" y="907"/>
                    <a:pt x="569" y="879"/>
                    <a:pt x="569" y="850"/>
                  </a:cubicBezTo>
                  <a:cubicBezTo>
                    <a:pt x="569" y="789"/>
                    <a:pt x="558" y="731"/>
                    <a:pt x="542" y="672"/>
                  </a:cubicBezTo>
                  <a:cubicBezTo>
                    <a:pt x="534" y="644"/>
                    <a:pt x="522" y="617"/>
                    <a:pt x="516" y="589"/>
                  </a:cubicBezTo>
                  <a:cubicBezTo>
                    <a:pt x="513" y="572"/>
                    <a:pt x="492" y="524"/>
                    <a:pt x="508" y="509"/>
                  </a:cubicBezTo>
                  <a:cubicBezTo>
                    <a:pt x="519" y="498"/>
                    <a:pt x="579" y="506"/>
                    <a:pt x="596" y="503"/>
                  </a:cubicBezTo>
                  <a:cubicBezTo>
                    <a:pt x="619" y="498"/>
                    <a:pt x="641" y="490"/>
                    <a:pt x="665" y="494"/>
                  </a:cubicBezTo>
                  <a:cubicBezTo>
                    <a:pt x="672" y="496"/>
                    <a:pt x="677" y="496"/>
                    <a:pt x="682" y="502"/>
                  </a:cubicBezTo>
                  <a:cubicBezTo>
                    <a:pt x="691" y="511"/>
                    <a:pt x="689" y="545"/>
                    <a:pt x="698" y="540"/>
                  </a:cubicBezTo>
                  <a:cubicBezTo>
                    <a:pt x="709" y="534"/>
                    <a:pt x="690" y="523"/>
                    <a:pt x="716" y="518"/>
                  </a:cubicBezTo>
                  <a:cubicBezTo>
                    <a:pt x="727" y="516"/>
                    <a:pt x="733" y="520"/>
                    <a:pt x="736" y="522"/>
                  </a:cubicBezTo>
                  <a:cubicBezTo>
                    <a:pt x="735" y="521"/>
                    <a:pt x="734" y="521"/>
                    <a:pt x="733" y="522"/>
                  </a:cubicBezTo>
                  <a:cubicBezTo>
                    <a:pt x="738" y="523"/>
                    <a:pt x="738" y="523"/>
                    <a:pt x="738" y="523"/>
                  </a:cubicBezTo>
                  <a:cubicBezTo>
                    <a:pt x="738" y="523"/>
                    <a:pt x="739" y="524"/>
                    <a:pt x="739" y="525"/>
                  </a:cubicBezTo>
                  <a:cubicBezTo>
                    <a:pt x="739" y="526"/>
                    <a:pt x="739" y="528"/>
                    <a:pt x="739" y="529"/>
                  </a:cubicBezTo>
                  <a:cubicBezTo>
                    <a:pt x="738" y="533"/>
                    <a:pt x="734" y="539"/>
                    <a:pt x="734" y="542"/>
                  </a:cubicBezTo>
                  <a:cubicBezTo>
                    <a:pt x="734" y="542"/>
                    <a:pt x="734" y="542"/>
                    <a:pt x="734" y="542"/>
                  </a:cubicBezTo>
                  <a:cubicBezTo>
                    <a:pt x="733" y="544"/>
                    <a:pt x="734" y="547"/>
                    <a:pt x="736" y="547"/>
                  </a:cubicBezTo>
                  <a:cubicBezTo>
                    <a:pt x="738" y="547"/>
                    <a:pt x="740" y="546"/>
                    <a:pt x="741" y="544"/>
                  </a:cubicBezTo>
                  <a:cubicBezTo>
                    <a:pt x="743" y="542"/>
                    <a:pt x="744" y="540"/>
                    <a:pt x="745" y="537"/>
                  </a:cubicBezTo>
                  <a:cubicBezTo>
                    <a:pt x="760" y="516"/>
                    <a:pt x="744" y="479"/>
                    <a:pt x="723" y="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1">
              <a:extLst>
                <a:ext uri="{FF2B5EF4-FFF2-40B4-BE49-F238E27FC236}">
                  <a16:creationId xmlns:a16="http://schemas.microsoft.com/office/drawing/2014/main" id="{7B009420-3111-4423-B1CC-776DFFBC4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1300" y="881063"/>
              <a:ext cx="1916112" cy="3251200"/>
            </a:xfrm>
            <a:custGeom>
              <a:avLst/>
              <a:gdLst>
                <a:gd name="T0" fmla="*/ 554 w 753"/>
                <a:gd name="T1" fmla="*/ 450 h 1279"/>
                <a:gd name="T2" fmla="*/ 511 w 753"/>
                <a:gd name="T3" fmla="*/ 275 h 1279"/>
                <a:gd name="T4" fmla="*/ 512 w 753"/>
                <a:gd name="T5" fmla="*/ 193 h 1279"/>
                <a:gd name="T6" fmla="*/ 474 w 753"/>
                <a:gd name="T7" fmla="*/ 20 h 1279"/>
                <a:gd name="T8" fmla="*/ 348 w 753"/>
                <a:gd name="T9" fmla="*/ 83 h 1279"/>
                <a:gd name="T10" fmla="*/ 288 w 753"/>
                <a:gd name="T11" fmla="*/ 205 h 1279"/>
                <a:gd name="T12" fmla="*/ 129 w 753"/>
                <a:gd name="T13" fmla="*/ 411 h 1279"/>
                <a:gd name="T14" fmla="*/ 50 w 753"/>
                <a:gd name="T15" fmla="*/ 549 h 1279"/>
                <a:gd name="T16" fmla="*/ 10 w 753"/>
                <a:gd name="T17" fmla="*/ 627 h 1279"/>
                <a:gd name="T18" fmla="*/ 0 w 753"/>
                <a:gd name="T19" fmla="*/ 665 h 1279"/>
                <a:gd name="T20" fmla="*/ 72 w 753"/>
                <a:gd name="T21" fmla="*/ 663 h 1279"/>
                <a:gd name="T22" fmla="*/ 135 w 753"/>
                <a:gd name="T23" fmla="*/ 504 h 1279"/>
                <a:gd name="T24" fmla="*/ 291 w 753"/>
                <a:gd name="T25" fmla="*/ 403 h 1279"/>
                <a:gd name="T26" fmla="*/ 256 w 753"/>
                <a:gd name="T27" fmla="*/ 620 h 1279"/>
                <a:gd name="T28" fmla="*/ 209 w 753"/>
                <a:gd name="T29" fmla="*/ 935 h 1279"/>
                <a:gd name="T30" fmla="*/ 172 w 753"/>
                <a:gd name="T31" fmla="*/ 1049 h 1279"/>
                <a:gd name="T32" fmla="*/ 133 w 753"/>
                <a:gd name="T33" fmla="*/ 1241 h 1279"/>
                <a:gd name="T34" fmla="*/ 194 w 753"/>
                <a:gd name="T35" fmla="*/ 1279 h 1279"/>
                <a:gd name="T36" fmla="*/ 223 w 753"/>
                <a:gd name="T37" fmla="*/ 1149 h 1279"/>
                <a:gd name="T38" fmla="*/ 331 w 753"/>
                <a:gd name="T39" fmla="*/ 837 h 1279"/>
                <a:gd name="T40" fmla="*/ 411 w 753"/>
                <a:gd name="T41" fmla="*/ 728 h 1279"/>
                <a:gd name="T42" fmla="*/ 473 w 753"/>
                <a:gd name="T43" fmla="*/ 897 h 1279"/>
                <a:gd name="T44" fmla="*/ 515 w 753"/>
                <a:gd name="T45" fmla="*/ 1053 h 1279"/>
                <a:gd name="T46" fmla="*/ 573 w 753"/>
                <a:gd name="T47" fmla="*/ 1243 h 1279"/>
                <a:gd name="T48" fmla="*/ 654 w 753"/>
                <a:gd name="T49" fmla="*/ 1279 h 1279"/>
                <a:gd name="T50" fmla="*/ 647 w 753"/>
                <a:gd name="T51" fmla="*/ 1204 h 1279"/>
                <a:gd name="T52" fmla="*/ 609 w 753"/>
                <a:gd name="T53" fmla="*/ 1035 h 1279"/>
                <a:gd name="T54" fmla="*/ 575 w 753"/>
                <a:gd name="T55" fmla="*/ 894 h 1279"/>
                <a:gd name="T56" fmla="*/ 541 w 753"/>
                <a:gd name="T57" fmla="*/ 698 h 1279"/>
                <a:gd name="T58" fmla="*/ 501 w 753"/>
                <a:gd name="T59" fmla="*/ 512 h 1279"/>
                <a:gd name="T60" fmla="*/ 679 w 753"/>
                <a:gd name="T61" fmla="*/ 499 h 1279"/>
                <a:gd name="T62" fmla="*/ 732 w 753"/>
                <a:gd name="T63" fmla="*/ 543 h 1279"/>
                <a:gd name="T64" fmla="*/ 655 w 753"/>
                <a:gd name="T65" fmla="*/ 455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3" h="1279">
                  <a:moveTo>
                    <a:pt x="655" y="455"/>
                  </a:moveTo>
                  <a:cubicBezTo>
                    <a:pt x="621" y="453"/>
                    <a:pt x="587" y="454"/>
                    <a:pt x="554" y="450"/>
                  </a:cubicBezTo>
                  <a:cubicBezTo>
                    <a:pt x="505" y="445"/>
                    <a:pt x="508" y="438"/>
                    <a:pt x="509" y="392"/>
                  </a:cubicBezTo>
                  <a:cubicBezTo>
                    <a:pt x="509" y="355"/>
                    <a:pt x="517" y="311"/>
                    <a:pt x="511" y="275"/>
                  </a:cubicBezTo>
                  <a:cubicBezTo>
                    <a:pt x="508" y="262"/>
                    <a:pt x="488" y="248"/>
                    <a:pt x="487" y="238"/>
                  </a:cubicBezTo>
                  <a:cubicBezTo>
                    <a:pt x="487" y="229"/>
                    <a:pt x="510" y="207"/>
                    <a:pt x="512" y="193"/>
                  </a:cubicBezTo>
                  <a:cubicBezTo>
                    <a:pt x="516" y="167"/>
                    <a:pt x="503" y="137"/>
                    <a:pt x="502" y="110"/>
                  </a:cubicBezTo>
                  <a:cubicBezTo>
                    <a:pt x="500" y="80"/>
                    <a:pt x="497" y="42"/>
                    <a:pt x="474" y="20"/>
                  </a:cubicBezTo>
                  <a:cubicBezTo>
                    <a:pt x="456" y="2"/>
                    <a:pt x="415" y="0"/>
                    <a:pt x="392" y="11"/>
                  </a:cubicBezTo>
                  <a:cubicBezTo>
                    <a:pt x="370" y="23"/>
                    <a:pt x="355" y="60"/>
                    <a:pt x="348" y="83"/>
                  </a:cubicBezTo>
                  <a:cubicBezTo>
                    <a:pt x="339" y="110"/>
                    <a:pt x="352" y="153"/>
                    <a:pt x="339" y="177"/>
                  </a:cubicBezTo>
                  <a:cubicBezTo>
                    <a:pt x="331" y="194"/>
                    <a:pt x="305" y="195"/>
                    <a:pt x="288" y="205"/>
                  </a:cubicBezTo>
                  <a:cubicBezTo>
                    <a:pt x="251" y="229"/>
                    <a:pt x="221" y="277"/>
                    <a:pt x="198" y="311"/>
                  </a:cubicBezTo>
                  <a:cubicBezTo>
                    <a:pt x="176" y="344"/>
                    <a:pt x="154" y="378"/>
                    <a:pt x="129" y="411"/>
                  </a:cubicBezTo>
                  <a:cubicBezTo>
                    <a:pt x="106" y="440"/>
                    <a:pt x="89" y="481"/>
                    <a:pt x="71" y="514"/>
                  </a:cubicBezTo>
                  <a:cubicBezTo>
                    <a:pt x="64" y="526"/>
                    <a:pt x="58" y="539"/>
                    <a:pt x="50" y="549"/>
                  </a:cubicBezTo>
                  <a:cubicBezTo>
                    <a:pt x="41" y="561"/>
                    <a:pt x="27" y="569"/>
                    <a:pt x="19" y="583"/>
                  </a:cubicBezTo>
                  <a:cubicBezTo>
                    <a:pt x="11" y="597"/>
                    <a:pt x="11" y="611"/>
                    <a:pt x="10" y="627"/>
                  </a:cubicBezTo>
                  <a:cubicBezTo>
                    <a:pt x="10" y="630"/>
                    <a:pt x="10" y="647"/>
                    <a:pt x="9" y="651"/>
                  </a:cubicBezTo>
                  <a:cubicBezTo>
                    <a:pt x="7" y="655"/>
                    <a:pt x="0" y="662"/>
                    <a:pt x="0" y="665"/>
                  </a:cubicBezTo>
                  <a:cubicBezTo>
                    <a:pt x="1" y="706"/>
                    <a:pt x="31" y="653"/>
                    <a:pt x="46" y="649"/>
                  </a:cubicBezTo>
                  <a:cubicBezTo>
                    <a:pt x="50" y="664"/>
                    <a:pt x="60" y="678"/>
                    <a:pt x="72" y="663"/>
                  </a:cubicBezTo>
                  <a:cubicBezTo>
                    <a:pt x="83" y="649"/>
                    <a:pt x="78" y="610"/>
                    <a:pt x="83" y="592"/>
                  </a:cubicBezTo>
                  <a:cubicBezTo>
                    <a:pt x="93" y="556"/>
                    <a:pt x="111" y="532"/>
                    <a:pt x="135" y="504"/>
                  </a:cubicBezTo>
                  <a:cubicBezTo>
                    <a:pt x="183" y="446"/>
                    <a:pt x="223" y="382"/>
                    <a:pt x="274" y="326"/>
                  </a:cubicBezTo>
                  <a:cubicBezTo>
                    <a:pt x="284" y="350"/>
                    <a:pt x="287" y="377"/>
                    <a:pt x="291" y="403"/>
                  </a:cubicBezTo>
                  <a:cubicBezTo>
                    <a:pt x="294" y="426"/>
                    <a:pt x="304" y="451"/>
                    <a:pt x="303" y="474"/>
                  </a:cubicBezTo>
                  <a:cubicBezTo>
                    <a:pt x="301" y="523"/>
                    <a:pt x="268" y="574"/>
                    <a:pt x="256" y="620"/>
                  </a:cubicBezTo>
                  <a:cubicBezTo>
                    <a:pt x="243" y="668"/>
                    <a:pt x="239" y="718"/>
                    <a:pt x="233" y="767"/>
                  </a:cubicBezTo>
                  <a:cubicBezTo>
                    <a:pt x="225" y="823"/>
                    <a:pt x="227" y="882"/>
                    <a:pt x="209" y="935"/>
                  </a:cubicBezTo>
                  <a:cubicBezTo>
                    <a:pt x="202" y="956"/>
                    <a:pt x="198" y="979"/>
                    <a:pt x="191" y="1000"/>
                  </a:cubicBezTo>
                  <a:cubicBezTo>
                    <a:pt x="185" y="1017"/>
                    <a:pt x="176" y="1032"/>
                    <a:pt x="172" y="1049"/>
                  </a:cubicBezTo>
                  <a:cubicBezTo>
                    <a:pt x="164" y="1080"/>
                    <a:pt x="161" y="1114"/>
                    <a:pt x="158" y="1145"/>
                  </a:cubicBezTo>
                  <a:cubicBezTo>
                    <a:pt x="155" y="1179"/>
                    <a:pt x="140" y="1208"/>
                    <a:pt x="133" y="1241"/>
                  </a:cubicBezTo>
                  <a:cubicBezTo>
                    <a:pt x="131" y="1253"/>
                    <a:pt x="133" y="1268"/>
                    <a:pt x="130" y="1279"/>
                  </a:cubicBezTo>
                  <a:cubicBezTo>
                    <a:pt x="194" y="1279"/>
                    <a:pt x="194" y="1279"/>
                    <a:pt x="194" y="1279"/>
                  </a:cubicBezTo>
                  <a:cubicBezTo>
                    <a:pt x="200" y="1263"/>
                    <a:pt x="200" y="1255"/>
                    <a:pt x="198" y="1231"/>
                  </a:cubicBezTo>
                  <a:cubicBezTo>
                    <a:pt x="196" y="1200"/>
                    <a:pt x="213" y="1177"/>
                    <a:pt x="223" y="1149"/>
                  </a:cubicBezTo>
                  <a:cubicBezTo>
                    <a:pt x="240" y="1099"/>
                    <a:pt x="260" y="1052"/>
                    <a:pt x="274" y="1001"/>
                  </a:cubicBezTo>
                  <a:cubicBezTo>
                    <a:pt x="290" y="946"/>
                    <a:pt x="312" y="891"/>
                    <a:pt x="331" y="837"/>
                  </a:cubicBezTo>
                  <a:cubicBezTo>
                    <a:pt x="342" y="806"/>
                    <a:pt x="355" y="775"/>
                    <a:pt x="367" y="745"/>
                  </a:cubicBezTo>
                  <a:cubicBezTo>
                    <a:pt x="375" y="723"/>
                    <a:pt x="391" y="701"/>
                    <a:pt x="411" y="728"/>
                  </a:cubicBezTo>
                  <a:cubicBezTo>
                    <a:pt x="425" y="747"/>
                    <a:pt x="430" y="785"/>
                    <a:pt x="439" y="807"/>
                  </a:cubicBezTo>
                  <a:cubicBezTo>
                    <a:pt x="450" y="837"/>
                    <a:pt x="461" y="868"/>
                    <a:pt x="473" y="897"/>
                  </a:cubicBezTo>
                  <a:cubicBezTo>
                    <a:pt x="483" y="920"/>
                    <a:pt x="492" y="945"/>
                    <a:pt x="500" y="968"/>
                  </a:cubicBezTo>
                  <a:cubicBezTo>
                    <a:pt x="508" y="995"/>
                    <a:pt x="507" y="1025"/>
                    <a:pt x="515" y="1053"/>
                  </a:cubicBezTo>
                  <a:cubicBezTo>
                    <a:pt x="529" y="1097"/>
                    <a:pt x="561" y="1137"/>
                    <a:pt x="578" y="1178"/>
                  </a:cubicBezTo>
                  <a:cubicBezTo>
                    <a:pt x="587" y="1201"/>
                    <a:pt x="567" y="1220"/>
                    <a:pt x="573" y="1243"/>
                  </a:cubicBezTo>
                  <a:cubicBezTo>
                    <a:pt x="578" y="1260"/>
                    <a:pt x="605" y="1262"/>
                    <a:pt x="606" y="1279"/>
                  </a:cubicBezTo>
                  <a:cubicBezTo>
                    <a:pt x="654" y="1279"/>
                    <a:pt x="654" y="1279"/>
                    <a:pt x="654" y="1279"/>
                  </a:cubicBezTo>
                  <a:cubicBezTo>
                    <a:pt x="653" y="1275"/>
                    <a:pt x="652" y="1271"/>
                    <a:pt x="651" y="1266"/>
                  </a:cubicBezTo>
                  <a:cubicBezTo>
                    <a:pt x="649" y="1246"/>
                    <a:pt x="653" y="1225"/>
                    <a:pt x="647" y="1204"/>
                  </a:cubicBezTo>
                  <a:cubicBezTo>
                    <a:pt x="642" y="1186"/>
                    <a:pt x="637" y="1168"/>
                    <a:pt x="633" y="1149"/>
                  </a:cubicBezTo>
                  <a:cubicBezTo>
                    <a:pt x="626" y="1112"/>
                    <a:pt x="621" y="1071"/>
                    <a:pt x="609" y="1035"/>
                  </a:cubicBezTo>
                  <a:cubicBezTo>
                    <a:pt x="598" y="1004"/>
                    <a:pt x="582" y="972"/>
                    <a:pt x="576" y="941"/>
                  </a:cubicBezTo>
                  <a:cubicBezTo>
                    <a:pt x="573" y="926"/>
                    <a:pt x="577" y="910"/>
                    <a:pt x="575" y="894"/>
                  </a:cubicBezTo>
                  <a:cubicBezTo>
                    <a:pt x="572" y="875"/>
                    <a:pt x="569" y="855"/>
                    <a:pt x="566" y="836"/>
                  </a:cubicBezTo>
                  <a:cubicBezTo>
                    <a:pt x="560" y="790"/>
                    <a:pt x="552" y="744"/>
                    <a:pt x="541" y="698"/>
                  </a:cubicBezTo>
                  <a:cubicBezTo>
                    <a:pt x="530" y="653"/>
                    <a:pt x="514" y="612"/>
                    <a:pt x="507" y="566"/>
                  </a:cubicBezTo>
                  <a:cubicBezTo>
                    <a:pt x="505" y="553"/>
                    <a:pt x="491" y="524"/>
                    <a:pt x="501" y="512"/>
                  </a:cubicBezTo>
                  <a:cubicBezTo>
                    <a:pt x="510" y="500"/>
                    <a:pt x="544" y="507"/>
                    <a:pt x="558" y="506"/>
                  </a:cubicBezTo>
                  <a:cubicBezTo>
                    <a:pt x="585" y="504"/>
                    <a:pt x="655" y="477"/>
                    <a:pt x="679" y="499"/>
                  </a:cubicBezTo>
                  <a:cubicBezTo>
                    <a:pt x="695" y="514"/>
                    <a:pt x="671" y="523"/>
                    <a:pt x="698" y="527"/>
                  </a:cubicBezTo>
                  <a:cubicBezTo>
                    <a:pt x="720" y="531"/>
                    <a:pt x="716" y="523"/>
                    <a:pt x="732" y="543"/>
                  </a:cubicBezTo>
                  <a:cubicBezTo>
                    <a:pt x="753" y="525"/>
                    <a:pt x="748" y="494"/>
                    <a:pt x="730" y="474"/>
                  </a:cubicBezTo>
                  <a:cubicBezTo>
                    <a:pt x="712" y="453"/>
                    <a:pt x="679" y="456"/>
                    <a:pt x="655" y="4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2">
              <a:extLst>
                <a:ext uri="{FF2B5EF4-FFF2-40B4-BE49-F238E27FC236}">
                  <a16:creationId xmlns:a16="http://schemas.microsoft.com/office/drawing/2014/main" id="{E51D5D49-BC09-4418-9290-5C56C981D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9013" y="919163"/>
              <a:ext cx="1611312" cy="3213100"/>
            </a:xfrm>
            <a:custGeom>
              <a:avLst/>
              <a:gdLst>
                <a:gd name="T0" fmla="*/ 558 w 633"/>
                <a:gd name="T1" fmla="*/ 1000 h 1264"/>
                <a:gd name="T2" fmla="*/ 548 w 633"/>
                <a:gd name="T3" fmla="*/ 955 h 1264"/>
                <a:gd name="T4" fmla="*/ 526 w 633"/>
                <a:gd name="T5" fmla="*/ 887 h 1264"/>
                <a:gd name="T6" fmla="*/ 466 w 633"/>
                <a:gd name="T7" fmla="*/ 607 h 1264"/>
                <a:gd name="T8" fmla="*/ 442 w 633"/>
                <a:gd name="T9" fmla="*/ 540 h 1264"/>
                <a:gd name="T10" fmla="*/ 441 w 633"/>
                <a:gd name="T11" fmla="*/ 410 h 1264"/>
                <a:gd name="T12" fmla="*/ 426 w 633"/>
                <a:gd name="T13" fmla="*/ 306 h 1264"/>
                <a:gd name="T14" fmla="*/ 358 w 633"/>
                <a:gd name="T15" fmla="*/ 239 h 1264"/>
                <a:gd name="T16" fmla="*/ 382 w 633"/>
                <a:gd name="T17" fmla="*/ 171 h 1264"/>
                <a:gd name="T18" fmla="*/ 312 w 633"/>
                <a:gd name="T19" fmla="*/ 20 h 1264"/>
                <a:gd name="T20" fmla="*/ 181 w 633"/>
                <a:gd name="T21" fmla="*/ 178 h 1264"/>
                <a:gd name="T22" fmla="*/ 200 w 633"/>
                <a:gd name="T23" fmla="*/ 187 h 1264"/>
                <a:gd name="T24" fmla="*/ 138 w 633"/>
                <a:gd name="T25" fmla="*/ 249 h 1264"/>
                <a:gd name="T26" fmla="*/ 115 w 633"/>
                <a:gd name="T27" fmla="*/ 327 h 1264"/>
                <a:gd name="T28" fmla="*/ 90 w 633"/>
                <a:gd name="T29" fmla="*/ 475 h 1264"/>
                <a:gd name="T30" fmla="*/ 148 w 633"/>
                <a:gd name="T31" fmla="*/ 484 h 1264"/>
                <a:gd name="T32" fmla="*/ 181 w 633"/>
                <a:gd name="T33" fmla="*/ 429 h 1264"/>
                <a:gd name="T34" fmla="*/ 192 w 633"/>
                <a:gd name="T35" fmla="*/ 597 h 1264"/>
                <a:gd name="T36" fmla="*/ 133 w 633"/>
                <a:gd name="T37" fmla="*/ 792 h 1264"/>
                <a:gd name="T38" fmla="*/ 91 w 633"/>
                <a:gd name="T39" fmla="*/ 957 h 1264"/>
                <a:gd name="T40" fmla="*/ 50 w 633"/>
                <a:gd name="T41" fmla="*/ 1099 h 1264"/>
                <a:gd name="T42" fmla="*/ 0 w 633"/>
                <a:gd name="T43" fmla="*/ 1264 h 1264"/>
                <a:gd name="T44" fmla="*/ 82 w 633"/>
                <a:gd name="T45" fmla="*/ 1218 h 1264"/>
                <a:gd name="T46" fmla="*/ 107 w 633"/>
                <a:gd name="T47" fmla="*/ 1136 h 1264"/>
                <a:gd name="T48" fmla="*/ 173 w 633"/>
                <a:gd name="T49" fmla="*/ 971 h 1264"/>
                <a:gd name="T50" fmla="*/ 239 w 633"/>
                <a:gd name="T51" fmla="*/ 866 h 1264"/>
                <a:gd name="T52" fmla="*/ 309 w 633"/>
                <a:gd name="T53" fmla="*/ 738 h 1264"/>
                <a:gd name="T54" fmla="*/ 401 w 633"/>
                <a:gd name="T55" fmla="*/ 824 h 1264"/>
                <a:gd name="T56" fmla="*/ 438 w 633"/>
                <a:gd name="T57" fmla="*/ 932 h 1264"/>
                <a:gd name="T58" fmla="*/ 462 w 633"/>
                <a:gd name="T59" fmla="*/ 988 h 1264"/>
                <a:gd name="T60" fmla="*/ 545 w 633"/>
                <a:gd name="T61" fmla="*/ 1169 h 1264"/>
                <a:gd name="T62" fmla="*/ 633 w 633"/>
                <a:gd name="T63" fmla="*/ 1264 h 1264"/>
                <a:gd name="T64" fmla="*/ 566 w 633"/>
                <a:gd name="T65" fmla="*/ 102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3" h="1264">
                  <a:moveTo>
                    <a:pt x="566" y="1029"/>
                  </a:moveTo>
                  <a:cubicBezTo>
                    <a:pt x="564" y="1019"/>
                    <a:pt x="561" y="1009"/>
                    <a:pt x="558" y="1000"/>
                  </a:cubicBezTo>
                  <a:cubicBezTo>
                    <a:pt x="556" y="996"/>
                    <a:pt x="555" y="992"/>
                    <a:pt x="555" y="989"/>
                  </a:cubicBezTo>
                  <a:cubicBezTo>
                    <a:pt x="553" y="977"/>
                    <a:pt x="554" y="965"/>
                    <a:pt x="548" y="955"/>
                  </a:cubicBezTo>
                  <a:cubicBezTo>
                    <a:pt x="543" y="944"/>
                    <a:pt x="537" y="937"/>
                    <a:pt x="534" y="925"/>
                  </a:cubicBezTo>
                  <a:cubicBezTo>
                    <a:pt x="530" y="911"/>
                    <a:pt x="530" y="900"/>
                    <a:pt x="526" y="887"/>
                  </a:cubicBezTo>
                  <a:cubicBezTo>
                    <a:pt x="512" y="841"/>
                    <a:pt x="503" y="796"/>
                    <a:pt x="497" y="746"/>
                  </a:cubicBezTo>
                  <a:cubicBezTo>
                    <a:pt x="492" y="699"/>
                    <a:pt x="481" y="652"/>
                    <a:pt x="466" y="607"/>
                  </a:cubicBezTo>
                  <a:cubicBezTo>
                    <a:pt x="463" y="595"/>
                    <a:pt x="462" y="583"/>
                    <a:pt x="459" y="571"/>
                  </a:cubicBezTo>
                  <a:cubicBezTo>
                    <a:pt x="455" y="560"/>
                    <a:pt x="445" y="551"/>
                    <a:pt x="442" y="540"/>
                  </a:cubicBezTo>
                  <a:cubicBezTo>
                    <a:pt x="436" y="515"/>
                    <a:pt x="458" y="489"/>
                    <a:pt x="456" y="463"/>
                  </a:cubicBezTo>
                  <a:cubicBezTo>
                    <a:pt x="455" y="444"/>
                    <a:pt x="445" y="428"/>
                    <a:pt x="441" y="410"/>
                  </a:cubicBezTo>
                  <a:cubicBezTo>
                    <a:pt x="435" y="384"/>
                    <a:pt x="440" y="356"/>
                    <a:pt x="434" y="330"/>
                  </a:cubicBezTo>
                  <a:cubicBezTo>
                    <a:pt x="432" y="322"/>
                    <a:pt x="428" y="315"/>
                    <a:pt x="426" y="306"/>
                  </a:cubicBezTo>
                  <a:cubicBezTo>
                    <a:pt x="424" y="295"/>
                    <a:pt x="426" y="281"/>
                    <a:pt x="420" y="270"/>
                  </a:cubicBezTo>
                  <a:cubicBezTo>
                    <a:pt x="408" y="247"/>
                    <a:pt x="368" y="258"/>
                    <a:pt x="358" y="239"/>
                  </a:cubicBezTo>
                  <a:cubicBezTo>
                    <a:pt x="353" y="231"/>
                    <a:pt x="367" y="190"/>
                    <a:pt x="369" y="185"/>
                  </a:cubicBezTo>
                  <a:cubicBezTo>
                    <a:pt x="372" y="180"/>
                    <a:pt x="379" y="179"/>
                    <a:pt x="382" y="171"/>
                  </a:cubicBezTo>
                  <a:cubicBezTo>
                    <a:pt x="386" y="161"/>
                    <a:pt x="384" y="144"/>
                    <a:pt x="384" y="133"/>
                  </a:cubicBezTo>
                  <a:cubicBezTo>
                    <a:pt x="381" y="90"/>
                    <a:pt x="353" y="38"/>
                    <a:pt x="312" y="20"/>
                  </a:cubicBezTo>
                  <a:cubicBezTo>
                    <a:pt x="268" y="0"/>
                    <a:pt x="212" y="68"/>
                    <a:pt x="202" y="107"/>
                  </a:cubicBezTo>
                  <a:cubicBezTo>
                    <a:pt x="196" y="131"/>
                    <a:pt x="190" y="154"/>
                    <a:pt x="181" y="178"/>
                  </a:cubicBezTo>
                  <a:cubicBezTo>
                    <a:pt x="178" y="186"/>
                    <a:pt x="165" y="188"/>
                    <a:pt x="174" y="196"/>
                  </a:cubicBezTo>
                  <a:cubicBezTo>
                    <a:pt x="182" y="204"/>
                    <a:pt x="193" y="193"/>
                    <a:pt x="200" y="187"/>
                  </a:cubicBezTo>
                  <a:cubicBezTo>
                    <a:pt x="199" y="201"/>
                    <a:pt x="194" y="215"/>
                    <a:pt x="207" y="225"/>
                  </a:cubicBezTo>
                  <a:cubicBezTo>
                    <a:pt x="184" y="238"/>
                    <a:pt x="161" y="234"/>
                    <a:pt x="138" y="249"/>
                  </a:cubicBezTo>
                  <a:cubicBezTo>
                    <a:pt x="123" y="258"/>
                    <a:pt x="122" y="260"/>
                    <a:pt x="121" y="280"/>
                  </a:cubicBezTo>
                  <a:cubicBezTo>
                    <a:pt x="120" y="296"/>
                    <a:pt x="117" y="311"/>
                    <a:pt x="115" y="327"/>
                  </a:cubicBezTo>
                  <a:cubicBezTo>
                    <a:pt x="111" y="350"/>
                    <a:pt x="108" y="372"/>
                    <a:pt x="104" y="394"/>
                  </a:cubicBezTo>
                  <a:cubicBezTo>
                    <a:pt x="99" y="420"/>
                    <a:pt x="85" y="448"/>
                    <a:pt x="90" y="475"/>
                  </a:cubicBezTo>
                  <a:cubicBezTo>
                    <a:pt x="94" y="493"/>
                    <a:pt x="107" y="516"/>
                    <a:pt x="129" y="510"/>
                  </a:cubicBezTo>
                  <a:cubicBezTo>
                    <a:pt x="142" y="506"/>
                    <a:pt x="144" y="495"/>
                    <a:pt x="148" y="484"/>
                  </a:cubicBezTo>
                  <a:cubicBezTo>
                    <a:pt x="152" y="475"/>
                    <a:pt x="156" y="467"/>
                    <a:pt x="159" y="457"/>
                  </a:cubicBezTo>
                  <a:cubicBezTo>
                    <a:pt x="164" y="440"/>
                    <a:pt x="164" y="402"/>
                    <a:pt x="181" y="429"/>
                  </a:cubicBezTo>
                  <a:cubicBezTo>
                    <a:pt x="196" y="451"/>
                    <a:pt x="198" y="494"/>
                    <a:pt x="195" y="520"/>
                  </a:cubicBezTo>
                  <a:cubicBezTo>
                    <a:pt x="192" y="545"/>
                    <a:pt x="186" y="572"/>
                    <a:pt x="192" y="597"/>
                  </a:cubicBezTo>
                  <a:cubicBezTo>
                    <a:pt x="197" y="623"/>
                    <a:pt x="200" y="632"/>
                    <a:pt x="188" y="657"/>
                  </a:cubicBezTo>
                  <a:cubicBezTo>
                    <a:pt x="167" y="702"/>
                    <a:pt x="148" y="747"/>
                    <a:pt x="133" y="792"/>
                  </a:cubicBezTo>
                  <a:cubicBezTo>
                    <a:pt x="124" y="820"/>
                    <a:pt x="119" y="854"/>
                    <a:pt x="111" y="882"/>
                  </a:cubicBezTo>
                  <a:cubicBezTo>
                    <a:pt x="104" y="907"/>
                    <a:pt x="99" y="932"/>
                    <a:pt x="91" y="957"/>
                  </a:cubicBezTo>
                  <a:cubicBezTo>
                    <a:pt x="83" y="980"/>
                    <a:pt x="71" y="1004"/>
                    <a:pt x="64" y="1025"/>
                  </a:cubicBezTo>
                  <a:cubicBezTo>
                    <a:pt x="56" y="1048"/>
                    <a:pt x="56" y="1075"/>
                    <a:pt x="50" y="1099"/>
                  </a:cubicBezTo>
                  <a:cubicBezTo>
                    <a:pt x="42" y="1132"/>
                    <a:pt x="38" y="1163"/>
                    <a:pt x="26" y="1196"/>
                  </a:cubicBezTo>
                  <a:cubicBezTo>
                    <a:pt x="19" y="1217"/>
                    <a:pt x="11" y="1243"/>
                    <a:pt x="0" y="1264"/>
                  </a:cubicBezTo>
                  <a:cubicBezTo>
                    <a:pt x="66" y="1264"/>
                    <a:pt x="66" y="1264"/>
                    <a:pt x="66" y="1264"/>
                  </a:cubicBezTo>
                  <a:cubicBezTo>
                    <a:pt x="73" y="1249"/>
                    <a:pt x="79" y="1233"/>
                    <a:pt x="82" y="1218"/>
                  </a:cubicBezTo>
                  <a:cubicBezTo>
                    <a:pt x="85" y="1202"/>
                    <a:pt x="76" y="1187"/>
                    <a:pt x="82" y="1172"/>
                  </a:cubicBezTo>
                  <a:cubicBezTo>
                    <a:pt x="88" y="1158"/>
                    <a:pt x="100" y="1149"/>
                    <a:pt x="107" y="1136"/>
                  </a:cubicBezTo>
                  <a:cubicBezTo>
                    <a:pt x="122" y="1108"/>
                    <a:pt x="140" y="1081"/>
                    <a:pt x="149" y="1051"/>
                  </a:cubicBezTo>
                  <a:cubicBezTo>
                    <a:pt x="157" y="1024"/>
                    <a:pt x="160" y="995"/>
                    <a:pt x="173" y="971"/>
                  </a:cubicBezTo>
                  <a:cubicBezTo>
                    <a:pt x="185" y="946"/>
                    <a:pt x="201" y="924"/>
                    <a:pt x="215" y="899"/>
                  </a:cubicBezTo>
                  <a:cubicBezTo>
                    <a:pt x="222" y="886"/>
                    <a:pt x="232" y="879"/>
                    <a:pt x="239" y="866"/>
                  </a:cubicBezTo>
                  <a:cubicBezTo>
                    <a:pt x="246" y="854"/>
                    <a:pt x="251" y="839"/>
                    <a:pt x="259" y="826"/>
                  </a:cubicBezTo>
                  <a:cubicBezTo>
                    <a:pt x="276" y="797"/>
                    <a:pt x="291" y="767"/>
                    <a:pt x="309" y="738"/>
                  </a:cubicBezTo>
                  <a:cubicBezTo>
                    <a:pt x="323" y="717"/>
                    <a:pt x="338" y="704"/>
                    <a:pt x="352" y="684"/>
                  </a:cubicBezTo>
                  <a:cubicBezTo>
                    <a:pt x="363" y="733"/>
                    <a:pt x="382" y="777"/>
                    <a:pt x="401" y="824"/>
                  </a:cubicBezTo>
                  <a:cubicBezTo>
                    <a:pt x="408" y="842"/>
                    <a:pt x="411" y="861"/>
                    <a:pt x="418" y="878"/>
                  </a:cubicBezTo>
                  <a:cubicBezTo>
                    <a:pt x="426" y="895"/>
                    <a:pt x="429" y="917"/>
                    <a:pt x="438" y="932"/>
                  </a:cubicBezTo>
                  <a:cubicBezTo>
                    <a:pt x="442" y="940"/>
                    <a:pt x="452" y="953"/>
                    <a:pt x="455" y="959"/>
                  </a:cubicBezTo>
                  <a:cubicBezTo>
                    <a:pt x="459" y="967"/>
                    <a:pt x="459" y="978"/>
                    <a:pt x="462" y="988"/>
                  </a:cubicBezTo>
                  <a:cubicBezTo>
                    <a:pt x="469" y="1011"/>
                    <a:pt x="471" y="1041"/>
                    <a:pt x="478" y="1065"/>
                  </a:cubicBezTo>
                  <a:cubicBezTo>
                    <a:pt x="491" y="1103"/>
                    <a:pt x="535" y="1128"/>
                    <a:pt x="545" y="1169"/>
                  </a:cubicBezTo>
                  <a:cubicBezTo>
                    <a:pt x="549" y="1184"/>
                    <a:pt x="577" y="1247"/>
                    <a:pt x="576" y="1264"/>
                  </a:cubicBezTo>
                  <a:cubicBezTo>
                    <a:pt x="633" y="1264"/>
                    <a:pt x="633" y="1264"/>
                    <a:pt x="633" y="1264"/>
                  </a:cubicBezTo>
                  <a:cubicBezTo>
                    <a:pt x="630" y="1239"/>
                    <a:pt x="623" y="1195"/>
                    <a:pt x="601" y="1140"/>
                  </a:cubicBezTo>
                  <a:cubicBezTo>
                    <a:pt x="581" y="1088"/>
                    <a:pt x="571" y="1055"/>
                    <a:pt x="566" y="10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3">
              <a:extLst>
                <a:ext uri="{FF2B5EF4-FFF2-40B4-BE49-F238E27FC236}">
                  <a16:creationId xmlns:a16="http://schemas.microsoft.com/office/drawing/2014/main" id="{B562AF85-ABAA-4D33-921C-071E95B89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8725" y="874713"/>
              <a:ext cx="788987" cy="3257550"/>
            </a:xfrm>
            <a:custGeom>
              <a:avLst/>
              <a:gdLst>
                <a:gd name="T0" fmla="*/ 300 w 310"/>
                <a:gd name="T1" fmla="*/ 236 h 1282"/>
                <a:gd name="T2" fmla="*/ 285 w 310"/>
                <a:gd name="T3" fmla="*/ 214 h 1282"/>
                <a:gd name="T4" fmla="*/ 248 w 310"/>
                <a:gd name="T5" fmla="*/ 127 h 1282"/>
                <a:gd name="T6" fmla="*/ 230 w 310"/>
                <a:gd name="T7" fmla="*/ 70 h 1282"/>
                <a:gd name="T8" fmla="*/ 131 w 310"/>
                <a:gd name="T9" fmla="*/ 0 h 1282"/>
                <a:gd name="T10" fmla="*/ 129 w 310"/>
                <a:gd name="T11" fmla="*/ 0 h 1282"/>
                <a:gd name="T12" fmla="*/ 84 w 310"/>
                <a:gd name="T13" fmla="*/ 10 h 1282"/>
                <a:gd name="T14" fmla="*/ 64 w 310"/>
                <a:gd name="T15" fmla="*/ 22 h 1282"/>
                <a:gd name="T16" fmla="*/ 38 w 310"/>
                <a:gd name="T17" fmla="*/ 75 h 1282"/>
                <a:gd name="T18" fmla="*/ 45 w 310"/>
                <a:gd name="T19" fmla="*/ 151 h 1282"/>
                <a:gd name="T20" fmla="*/ 57 w 310"/>
                <a:gd name="T21" fmla="*/ 211 h 1282"/>
                <a:gd name="T22" fmla="*/ 57 w 310"/>
                <a:gd name="T23" fmla="*/ 298 h 1282"/>
                <a:gd name="T24" fmla="*/ 58 w 310"/>
                <a:gd name="T25" fmla="*/ 337 h 1282"/>
                <a:gd name="T26" fmla="*/ 72 w 310"/>
                <a:gd name="T27" fmla="*/ 364 h 1282"/>
                <a:gd name="T28" fmla="*/ 55 w 310"/>
                <a:gd name="T29" fmla="*/ 398 h 1282"/>
                <a:gd name="T30" fmla="*/ 20 w 310"/>
                <a:gd name="T31" fmla="*/ 449 h 1282"/>
                <a:gd name="T32" fmla="*/ 3 w 310"/>
                <a:gd name="T33" fmla="*/ 513 h 1282"/>
                <a:gd name="T34" fmla="*/ 3 w 310"/>
                <a:gd name="T35" fmla="*/ 545 h 1282"/>
                <a:gd name="T36" fmla="*/ 18 w 310"/>
                <a:gd name="T37" fmla="*/ 551 h 1282"/>
                <a:gd name="T38" fmla="*/ 25 w 310"/>
                <a:gd name="T39" fmla="*/ 559 h 1282"/>
                <a:gd name="T40" fmla="*/ 20 w 310"/>
                <a:gd name="T41" fmla="*/ 585 h 1282"/>
                <a:gd name="T42" fmla="*/ 26 w 310"/>
                <a:gd name="T43" fmla="*/ 675 h 1282"/>
                <a:gd name="T44" fmla="*/ 43 w 310"/>
                <a:gd name="T45" fmla="*/ 809 h 1282"/>
                <a:gd name="T46" fmla="*/ 54 w 310"/>
                <a:gd name="T47" fmla="*/ 958 h 1282"/>
                <a:gd name="T48" fmla="*/ 62 w 310"/>
                <a:gd name="T49" fmla="*/ 1109 h 1282"/>
                <a:gd name="T50" fmla="*/ 83 w 310"/>
                <a:gd name="T51" fmla="*/ 1262 h 1282"/>
                <a:gd name="T52" fmla="*/ 65 w 310"/>
                <a:gd name="T53" fmla="*/ 1282 h 1282"/>
                <a:gd name="T54" fmla="*/ 203 w 310"/>
                <a:gd name="T55" fmla="*/ 1282 h 1282"/>
                <a:gd name="T56" fmla="*/ 184 w 310"/>
                <a:gd name="T57" fmla="*/ 1109 h 1282"/>
                <a:gd name="T58" fmla="*/ 157 w 310"/>
                <a:gd name="T59" fmla="*/ 943 h 1282"/>
                <a:gd name="T60" fmla="*/ 163 w 310"/>
                <a:gd name="T61" fmla="*/ 857 h 1282"/>
                <a:gd name="T62" fmla="*/ 201 w 310"/>
                <a:gd name="T63" fmla="*/ 782 h 1282"/>
                <a:gd name="T64" fmla="*/ 266 w 310"/>
                <a:gd name="T65" fmla="*/ 614 h 1282"/>
                <a:gd name="T66" fmla="*/ 240 w 310"/>
                <a:gd name="T67" fmla="*/ 515 h 1282"/>
                <a:gd name="T68" fmla="*/ 224 w 310"/>
                <a:gd name="T69" fmla="*/ 468 h 1282"/>
                <a:gd name="T70" fmla="*/ 258 w 310"/>
                <a:gd name="T71" fmla="*/ 452 h 1282"/>
                <a:gd name="T72" fmla="*/ 276 w 310"/>
                <a:gd name="T73" fmla="*/ 383 h 1282"/>
                <a:gd name="T74" fmla="*/ 275 w 310"/>
                <a:gd name="T75" fmla="*/ 326 h 1282"/>
                <a:gd name="T76" fmla="*/ 294 w 310"/>
                <a:gd name="T77" fmla="*/ 292 h 1282"/>
                <a:gd name="T78" fmla="*/ 302 w 310"/>
                <a:gd name="T79" fmla="*/ 256 h 1282"/>
                <a:gd name="T80" fmla="*/ 300 w 310"/>
                <a:gd name="T81" fmla="*/ 2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1282">
                  <a:moveTo>
                    <a:pt x="300" y="236"/>
                  </a:moveTo>
                  <a:cubicBezTo>
                    <a:pt x="295" y="229"/>
                    <a:pt x="290" y="221"/>
                    <a:pt x="285" y="214"/>
                  </a:cubicBezTo>
                  <a:cubicBezTo>
                    <a:pt x="268" y="188"/>
                    <a:pt x="259" y="156"/>
                    <a:pt x="248" y="127"/>
                  </a:cubicBezTo>
                  <a:cubicBezTo>
                    <a:pt x="242" y="108"/>
                    <a:pt x="236" y="89"/>
                    <a:pt x="230" y="70"/>
                  </a:cubicBezTo>
                  <a:cubicBezTo>
                    <a:pt x="215" y="28"/>
                    <a:pt x="175" y="0"/>
                    <a:pt x="131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14" y="0"/>
                    <a:pt x="98" y="4"/>
                    <a:pt x="84" y="10"/>
                  </a:cubicBezTo>
                  <a:cubicBezTo>
                    <a:pt x="75" y="15"/>
                    <a:pt x="67" y="19"/>
                    <a:pt x="64" y="22"/>
                  </a:cubicBezTo>
                  <a:cubicBezTo>
                    <a:pt x="53" y="33"/>
                    <a:pt x="43" y="59"/>
                    <a:pt x="38" y="75"/>
                  </a:cubicBezTo>
                  <a:cubicBezTo>
                    <a:pt x="30" y="103"/>
                    <a:pt x="35" y="126"/>
                    <a:pt x="45" y="151"/>
                  </a:cubicBezTo>
                  <a:cubicBezTo>
                    <a:pt x="54" y="174"/>
                    <a:pt x="58" y="188"/>
                    <a:pt x="57" y="211"/>
                  </a:cubicBezTo>
                  <a:cubicBezTo>
                    <a:pt x="55" y="240"/>
                    <a:pt x="56" y="269"/>
                    <a:pt x="57" y="298"/>
                  </a:cubicBezTo>
                  <a:cubicBezTo>
                    <a:pt x="57" y="310"/>
                    <a:pt x="54" y="325"/>
                    <a:pt x="58" y="337"/>
                  </a:cubicBezTo>
                  <a:cubicBezTo>
                    <a:pt x="62" y="347"/>
                    <a:pt x="70" y="353"/>
                    <a:pt x="72" y="364"/>
                  </a:cubicBezTo>
                  <a:cubicBezTo>
                    <a:pt x="76" y="385"/>
                    <a:pt x="66" y="386"/>
                    <a:pt x="55" y="398"/>
                  </a:cubicBezTo>
                  <a:cubicBezTo>
                    <a:pt x="40" y="412"/>
                    <a:pt x="30" y="430"/>
                    <a:pt x="20" y="449"/>
                  </a:cubicBezTo>
                  <a:cubicBezTo>
                    <a:pt x="8" y="471"/>
                    <a:pt x="3" y="487"/>
                    <a:pt x="3" y="513"/>
                  </a:cubicBezTo>
                  <a:cubicBezTo>
                    <a:pt x="3" y="519"/>
                    <a:pt x="0" y="539"/>
                    <a:pt x="3" y="545"/>
                  </a:cubicBezTo>
                  <a:cubicBezTo>
                    <a:pt x="7" y="551"/>
                    <a:pt x="16" y="549"/>
                    <a:pt x="18" y="551"/>
                  </a:cubicBezTo>
                  <a:cubicBezTo>
                    <a:pt x="23" y="559"/>
                    <a:pt x="19" y="545"/>
                    <a:pt x="25" y="559"/>
                  </a:cubicBezTo>
                  <a:cubicBezTo>
                    <a:pt x="26" y="563"/>
                    <a:pt x="20" y="580"/>
                    <a:pt x="20" y="585"/>
                  </a:cubicBezTo>
                  <a:cubicBezTo>
                    <a:pt x="17" y="614"/>
                    <a:pt x="23" y="645"/>
                    <a:pt x="26" y="675"/>
                  </a:cubicBezTo>
                  <a:cubicBezTo>
                    <a:pt x="32" y="719"/>
                    <a:pt x="29" y="766"/>
                    <a:pt x="43" y="809"/>
                  </a:cubicBezTo>
                  <a:cubicBezTo>
                    <a:pt x="59" y="857"/>
                    <a:pt x="54" y="906"/>
                    <a:pt x="54" y="958"/>
                  </a:cubicBezTo>
                  <a:cubicBezTo>
                    <a:pt x="53" y="1009"/>
                    <a:pt x="54" y="1060"/>
                    <a:pt x="62" y="1109"/>
                  </a:cubicBezTo>
                  <a:cubicBezTo>
                    <a:pt x="69" y="1154"/>
                    <a:pt x="100" y="1218"/>
                    <a:pt x="83" y="1262"/>
                  </a:cubicBezTo>
                  <a:cubicBezTo>
                    <a:pt x="78" y="1275"/>
                    <a:pt x="73" y="1278"/>
                    <a:pt x="65" y="1282"/>
                  </a:cubicBezTo>
                  <a:cubicBezTo>
                    <a:pt x="203" y="1282"/>
                    <a:pt x="203" y="1282"/>
                    <a:pt x="203" y="1282"/>
                  </a:cubicBezTo>
                  <a:cubicBezTo>
                    <a:pt x="195" y="1224"/>
                    <a:pt x="185" y="1168"/>
                    <a:pt x="184" y="1109"/>
                  </a:cubicBezTo>
                  <a:cubicBezTo>
                    <a:pt x="182" y="1053"/>
                    <a:pt x="176" y="995"/>
                    <a:pt x="157" y="943"/>
                  </a:cubicBezTo>
                  <a:cubicBezTo>
                    <a:pt x="144" y="910"/>
                    <a:pt x="150" y="891"/>
                    <a:pt x="163" y="857"/>
                  </a:cubicBezTo>
                  <a:cubicBezTo>
                    <a:pt x="173" y="830"/>
                    <a:pt x="191" y="809"/>
                    <a:pt x="201" y="782"/>
                  </a:cubicBezTo>
                  <a:cubicBezTo>
                    <a:pt x="222" y="728"/>
                    <a:pt x="264" y="675"/>
                    <a:pt x="266" y="614"/>
                  </a:cubicBezTo>
                  <a:cubicBezTo>
                    <a:pt x="267" y="575"/>
                    <a:pt x="257" y="550"/>
                    <a:pt x="240" y="515"/>
                  </a:cubicBezTo>
                  <a:cubicBezTo>
                    <a:pt x="235" y="504"/>
                    <a:pt x="221" y="481"/>
                    <a:pt x="224" y="468"/>
                  </a:cubicBezTo>
                  <a:cubicBezTo>
                    <a:pt x="228" y="452"/>
                    <a:pt x="243" y="460"/>
                    <a:pt x="258" y="452"/>
                  </a:cubicBezTo>
                  <a:cubicBezTo>
                    <a:pt x="284" y="440"/>
                    <a:pt x="276" y="409"/>
                    <a:pt x="276" y="383"/>
                  </a:cubicBezTo>
                  <a:cubicBezTo>
                    <a:pt x="276" y="365"/>
                    <a:pt x="273" y="344"/>
                    <a:pt x="275" y="326"/>
                  </a:cubicBezTo>
                  <a:cubicBezTo>
                    <a:pt x="277" y="306"/>
                    <a:pt x="283" y="306"/>
                    <a:pt x="294" y="292"/>
                  </a:cubicBezTo>
                  <a:cubicBezTo>
                    <a:pt x="303" y="280"/>
                    <a:pt x="302" y="271"/>
                    <a:pt x="302" y="256"/>
                  </a:cubicBezTo>
                  <a:cubicBezTo>
                    <a:pt x="310" y="249"/>
                    <a:pt x="309" y="242"/>
                    <a:pt x="300" y="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4">
              <a:extLst>
                <a:ext uri="{FF2B5EF4-FFF2-40B4-BE49-F238E27FC236}">
                  <a16:creationId xmlns:a16="http://schemas.microsoft.com/office/drawing/2014/main" id="{6AF67C57-7611-40CE-8803-13B075859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7613" y="868363"/>
              <a:ext cx="1778000" cy="2625725"/>
            </a:xfrm>
            <a:custGeom>
              <a:avLst/>
              <a:gdLst>
                <a:gd name="T0" fmla="*/ 651 w 699"/>
                <a:gd name="T1" fmla="*/ 2 h 1033"/>
                <a:gd name="T2" fmla="*/ 575 w 699"/>
                <a:gd name="T3" fmla="*/ 75 h 1033"/>
                <a:gd name="T4" fmla="*/ 477 w 699"/>
                <a:gd name="T5" fmla="*/ 144 h 1033"/>
                <a:gd name="T6" fmla="*/ 417 w 699"/>
                <a:gd name="T7" fmla="*/ 201 h 1033"/>
                <a:gd name="T8" fmla="*/ 381 w 699"/>
                <a:gd name="T9" fmla="*/ 222 h 1033"/>
                <a:gd name="T10" fmla="*/ 360 w 699"/>
                <a:gd name="T11" fmla="*/ 164 h 1033"/>
                <a:gd name="T12" fmla="*/ 378 w 699"/>
                <a:gd name="T13" fmla="*/ 195 h 1033"/>
                <a:gd name="T14" fmla="*/ 324 w 699"/>
                <a:gd name="T15" fmla="*/ 134 h 1033"/>
                <a:gd name="T16" fmla="*/ 233 w 699"/>
                <a:gd name="T17" fmla="*/ 171 h 1033"/>
                <a:gd name="T18" fmla="*/ 206 w 699"/>
                <a:gd name="T19" fmla="*/ 253 h 1033"/>
                <a:gd name="T20" fmla="*/ 218 w 699"/>
                <a:gd name="T21" fmla="*/ 255 h 1033"/>
                <a:gd name="T22" fmla="*/ 219 w 699"/>
                <a:gd name="T23" fmla="*/ 273 h 1033"/>
                <a:gd name="T24" fmla="*/ 238 w 699"/>
                <a:gd name="T25" fmla="*/ 299 h 1033"/>
                <a:gd name="T26" fmla="*/ 95 w 699"/>
                <a:gd name="T27" fmla="*/ 173 h 1033"/>
                <a:gd name="T28" fmla="*/ 61 w 699"/>
                <a:gd name="T29" fmla="*/ 131 h 1033"/>
                <a:gd name="T30" fmla="*/ 59 w 699"/>
                <a:gd name="T31" fmla="*/ 77 h 1033"/>
                <a:gd name="T32" fmla="*/ 13 w 699"/>
                <a:gd name="T33" fmla="*/ 32 h 1033"/>
                <a:gd name="T34" fmla="*/ 12 w 699"/>
                <a:gd name="T35" fmla="*/ 50 h 1033"/>
                <a:gd name="T36" fmla="*/ 3 w 699"/>
                <a:gd name="T37" fmla="*/ 70 h 1033"/>
                <a:gd name="T38" fmla="*/ 12 w 699"/>
                <a:gd name="T39" fmla="*/ 118 h 1033"/>
                <a:gd name="T40" fmla="*/ 65 w 699"/>
                <a:gd name="T41" fmla="*/ 205 h 1033"/>
                <a:gd name="T42" fmla="*/ 84 w 699"/>
                <a:gd name="T43" fmla="*/ 248 h 1033"/>
                <a:gd name="T44" fmla="*/ 115 w 699"/>
                <a:gd name="T45" fmla="*/ 280 h 1033"/>
                <a:gd name="T46" fmla="*/ 191 w 699"/>
                <a:gd name="T47" fmla="*/ 347 h 1033"/>
                <a:gd name="T48" fmla="*/ 159 w 699"/>
                <a:gd name="T49" fmla="*/ 395 h 1033"/>
                <a:gd name="T50" fmla="*/ 166 w 699"/>
                <a:gd name="T51" fmla="*/ 449 h 1033"/>
                <a:gd name="T52" fmla="*/ 159 w 699"/>
                <a:gd name="T53" fmla="*/ 512 h 1033"/>
                <a:gd name="T54" fmla="*/ 161 w 699"/>
                <a:gd name="T55" fmla="*/ 593 h 1033"/>
                <a:gd name="T56" fmla="*/ 176 w 699"/>
                <a:gd name="T57" fmla="*/ 725 h 1033"/>
                <a:gd name="T58" fmla="*/ 154 w 699"/>
                <a:gd name="T59" fmla="*/ 787 h 1033"/>
                <a:gd name="T60" fmla="*/ 126 w 699"/>
                <a:gd name="T61" fmla="*/ 872 h 1033"/>
                <a:gd name="T62" fmla="*/ 119 w 699"/>
                <a:gd name="T63" fmla="*/ 1000 h 1033"/>
                <a:gd name="T64" fmla="*/ 237 w 699"/>
                <a:gd name="T65" fmla="*/ 990 h 1033"/>
                <a:gd name="T66" fmla="*/ 325 w 699"/>
                <a:gd name="T67" fmla="*/ 891 h 1033"/>
                <a:gd name="T68" fmla="*/ 438 w 699"/>
                <a:gd name="T69" fmla="*/ 784 h 1033"/>
                <a:gd name="T70" fmla="*/ 490 w 699"/>
                <a:gd name="T71" fmla="*/ 756 h 1033"/>
                <a:gd name="T72" fmla="*/ 456 w 699"/>
                <a:gd name="T73" fmla="*/ 734 h 1033"/>
                <a:gd name="T74" fmla="*/ 465 w 699"/>
                <a:gd name="T75" fmla="*/ 702 h 1033"/>
                <a:gd name="T76" fmla="*/ 415 w 699"/>
                <a:gd name="T77" fmla="*/ 728 h 1033"/>
                <a:gd name="T78" fmla="*/ 367 w 699"/>
                <a:gd name="T79" fmla="*/ 670 h 1033"/>
                <a:gd name="T80" fmla="*/ 340 w 699"/>
                <a:gd name="T81" fmla="*/ 627 h 1033"/>
                <a:gd name="T82" fmla="*/ 309 w 699"/>
                <a:gd name="T83" fmla="*/ 588 h 1033"/>
                <a:gd name="T84" fmla="*/ 302 w 699"/>
                <a:gd name="T85" fmla="*/ 485 h 1033"/>
                <a:gd name="T86" fmla="*/ 335 w 699"/>
                <a:gd name="T87" fmla="*/ 418 h 1033"/>
                <a:gd name="T88" fmla="*/ 367 w 699"/>
                <a:gd name="T89" fmla="*/ 370 h 1033"/>
                <a:gd name="T90" fmla="*/ 377 w 699"/>
                <a:gd name="T91" fmla="*/ 321 h 1033"/>
                <a:gd name="T92" fmla="*/ 392 w 699"/>
                <a:gd name="T93" fmla="*/ 313 h 1033"/>
                <a:gd name="T94" fmla="*/ 401 w 699"/>
                <a:gd name="T95" fmla="*/ 290 h 1033"/>
                <a:gd name="T96" fmla="*/ 481 w 699"/>
                <a:gd name="T97" fmla="*/ 204 h 1033"/>
                <a:gd name="T98" fmla="*/ 584 w 699"/>
                <a:gd name="T99" fmla="*/ 130 h 1033"/>
                <a:gd name="T100" fmla="*/ 664 w 699"/>
                <a:gd name="T101" fmla="*/ 69 h 1033"/>
                <a:gd name="T102" fmla="*/ 695 w 699"/>
                <a:gd name="T103" fmla="*/ 42 h 1033"/>
                <a:gd name="T104" fmla="*/ 697 w 699"/>
                <a:gd name="T105" fmla="*/ 2 h 1033"/>
                <a:gd name="T106" fmla="*/ 651 w 699"/>
                <a:gd name="T107" fmla="*/ 2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99" h="1033">
                  <a:moveTo>
                    <a:pt x="651" y="2"/>
                  </a:moveTo>
                  <a:cubicBezTo>
                    <a:pt x="626" y="28"/>
                    <a:pt x="603" y="52"/>
                    <a:pt x="575" y="75"/>
                  </a:cubicBezTo>
                  <a:cubicBezTo>
                    <a:pt x="543" y="101"/>
                    <a:pt x="510" y="121"/>
                    <a:pt x="477" y="144"/>
                  </a:cubicBezTo>
                  <a:cubicBezTo>
                    <a:pt x="454" y="160"/>
                    <a:pt x="436" y="181"/>
                    <a:pt x="417" y="201"/>
                  </a:cubicBezTo>
                  <a:cubicBezTo>
                    <a:pt x="408" y="211"/>
                    <a:pt x="392" y="231"/>
                    <a:pt x="381" y="222"/>
                  </a:cubicBezTo>
                  <a:cubicBezTo>
                    <a:pt x="372" y="214"/>
                    <a:pt x="362" y="174"/>
                    <a:pt x="360" y="164"/>
                  </a:cubicBezTo>
                  <a:cubicBezTo>
                    <a:pt x="377" y="168"/>
                    <a:pt x="373" y="183"/>
                    <a:pt x="378" y="195"/>
                  </a:cubicBezTo>
                  <a:cubicBezTo>
                    <a:pt x="405" y="162"/>
                    <a:pt x="348" y="140"/>
                    <a:pt x="324" y="134"/>
                  </a:cubicBezTo>
                  <a:cubicBezTo>
                    <a:pt x="287" y="125"/>
                    <a:pt x="250" y="136"/>
                    <a:pt x="233" y="171"/>
                  </a:cubicBezTo>
                  <a:cubicBezTo>
                    <a:pt x="223" y="192"/>
                    <a:pt x="194" y="235"/>
                    <a:pt x="206" y="253"/>
                  </a:cubicBezTo>
                  <a:cubicBezTo>
                    <a:pt x="208" y="256"/>
                    <a:pt x="215" y="250"/>
                    <a:pt x="218" y="255"/>
                  </a:cubicBezTo>
                  <a:cubicBezTo>
                    <a:pt x="222" y="259"/>
                    <a:pt x="217" y="269"/>
                    <a:pt x="219" y="273"/>
                  </a:cubicBezTo>
                  <a:cubicBezTo>
                    <a:pt x="223" y="284"/>
                    <a:pt x="232" y="289"/>
                    <a:pt x="238" y="299"/>
                  </a:cubicBezTo>
                  <a:cubicBezTo>
                    <a:pt x="170" y="278"/>
                    <a:pt x="136" y="227"/>
                    <a:pt x="95" y="173"/>
                  </a:cubicBezTo>
                  <a:cubicBezTo>
                    <a:pt x="85" y="161"/>
                    <a:pt x="67" y="147"/>
                    <a:pt x="61" y="131"/>
                  </a:cubicBezTo>
                  <a:cubicBezTo>
                    <a:pt x="55" y="116"/>
                    <a:pt x="60" y="93"/>
                    <a:pt x="59" y="77"/>
                  </a:cubicBezTo>
                  <a:cubicBezTo>
                    <a:pt x="59" y="56"/>
                    <a:pt x="39" y="0"/>
                    <a:pt x="13" y="32"/>
                  </a:cubicBezTo>
                  <a:cubicBezTo>
                    <a:pt x="10" y="35"/>
                    <a:pt x="13" y="46"/>
                    <a:pt x="12" y="50"/>
                  </a:cubicBezTo>
                  <a:cubicBezTo>
                    <a:pt x="9" y="58"/>
                    <a:pt x="4" y="61"/>
                    <a:pt x="3" y="70"/>
                  </a:cubicBezTo>
                  <a:cubicBezTo>
                    <a:pt x="0" y="84"/>
                    <a:pt x="7" y="105"/>
                    <a:pt x="12" y="118"/>
                  </a:cubicBezTo>
                  <a:cubicBezTo>
                    <a:pt x="23" y="148"/>
                    <a:pt x="50" y="175"/>
                    <a:pt x="65" y="205"/>
                  </a:cubicBezTo>
                  <a:cubicBezTo>
                    <a:pt x="72" y="219"/>
                    <a:pt x="76" y="234"/>
                    <a:pt x="84" y="248"/>
                  </a:cubicBezTo>
                  <a:cubicBezTo>
                    <a:pt x="93" y="264"/>
                    <a:pt x="101" y="268"/>
                    <a:pt x="115" y="280"/>
                  </a:cubicBezTo>
                  <a:cubicBezTo>
                    <a:pt x="142" y="301"/>
                    <a:pt x="163" y="327"/>
                    <a:pt x="191" y="347"/>
                  </a:cubicBezTo>
                  <a:cubicBezTo>
                    <a:pt x="182" y="359"/>
                    <a:pt x="162" y="380"/>
                    <a:pt x="159" y="395"/>
                  </a:cubicBezTo>
                  <a:cubicBezTo>
                    <a:pt x="156" y="410"/>
                    <a:pt x="165" y="432"/>
                    <a:pt x="166" y="449"/>
                  </a:cubicBezTo>
                  <a:cubicBezTo>
                    <a:pt x="166" y="471"/>
                    <a:pt x="159" y="491"/>
                    <a:pt x="159" y="512"/>
                  </a:cubicBezTo>
                  <a:cubicBezTo>
                    <a:pt x="158" y="539"/>
                    <a:pt x="159" y="566"/>
                    <a:pt x="161" y="593"/>
                  </a:cubicBezTo>
                  <a:cubicBezTo>
                    <a:pt x="165" y="636"/>
                    <a:pt x="183" y="682"/>
                    <a:pt x="176" y="725"/>
                  </a:cubicBezTo>
                  <a:cubicBezTo>
                    <a:pt x="172" y="746"/>
                    <a:pt x="161" y="767"/>
                    <a:pt x="154" y="787"/>
                  </a:cubicBezTo>
                  <a:cubicBezTo>
                    <a:pt x="144" y="815"/>
                    <a:pt x="137" y="844"/>
                    <a:pt x="126" y="872"/>
                  </a:cubicBezTo>
                  <a:cubicBezTo>
                    <a:pt x="113" y="906"/>
                    <a:pt x="91" y="970"/>
                    <a:pt x="119" y="1000"/>
                  </a:cubicBezTo>
                  <a:cubicBezTo>
                    <a:pt x="150" y="1033"/>
                    <a:pt x="206" y="1016"/>
                    <a:pt x="237" y="990"/>
                  </a:cubicBezTo>
                  <a:cubicBezTo>
                    <a:pt x="270" y="962"/>
                    <a:pt x="294" y="921"/>
                    <a:pt x="325" y="891"/>
                  </a:cubicBezTo>
                  <a:cubicBezTo>
                    <a:pt x="362" y="855"/>
                    <a:pt x="396" y="816"/>
                    <a:pt x="438" y="784"/>
                  </a:cubicBezTo>
                  <a:cubicBezTo>
                    <a:pt x="447" y="778"/>
                    <a:pt x="485" y="765"/>
                    <a:pt x="490" y="756"/>
                  </a:cubicBezTo>
                  <a:cubicBezTo>
                    <a:pt x="502" y="733"/>
                    <a:pt x="457" y="748"/>
                    <a:pt x="456" y="734"/>
                  </a:cubicBezTo>
                  <a:cubicBezTo>
                    <a:pt x="455" y="723"/>
                    <a:pt x="481" y="716"/>
                    <a:pt x="465" y="702"/>
                  </a:cubicBezTo>
                  <a:cubicBezTo>
                    <a:pt x="446" y="686"/>
                    <a:pt x="427" y="722"/>
                    <a:pt x="415" y="728"/>
                  </a:cubicBezTo>
                  <a:cubicBezTo>
                    <a:pt x="358" y="752"/>
                    <a:pt x="379" y="696"/>
                    <a:pt x="367" y="670"/>
                  </a:cubicBezTo>
                  <a:cubicBezTo>
                    <a:pt x="361" y="655"/>
                    <a:pt x="350" y="641"/>
                    <a:pt x="340" y="627"/>
                  </a:cubicBezTo>
                  <a:cubicBezTo>
                    <a:pt x="330" y="613"/>
                    <a:pt x="319" y="601"/>
                    <a:pt x="309" y="588"/>
                  </a:cubicBezTo>
                  <a:cubicBezTo>
                    <a:pt x="279" y="550"/>
                    <a:pt x="280" y="530"/>
                    <a:pt x="302" y="485"/>
                  </a:cubicBezTo>
                  <a:cubicBezTo>
                    <a:pt x="312" y="463"/>
                    <a:pt x="322" y="439"/>
                    <a:pt x="335" y="418"/>
                  </a:cubicBezTo>
                  <a:cubicBezTo>
                    <a:pt x="344" y="402"/>
                    <a:pt x="360" y="387"/>
                    <a:pt x="367" y="370"/>
                  </a:cubicBezTo>
                  <a:cubicBezTo>
                    <a:pt x="375" y="354"/>
                    <a:pt x="367" y="338"/>
                    <a:pt x="377" y="321"/>
                  </a:cubicBezTo>
                  <a:cubicBezTo>
                    <a:pt x="380" y="315"/>
                    <a:pt x="388" y="318"/>
                    <a:pt x="392" y="313"/>
                  </a:cubicBezTo>
                  <a:cubicBezTo>
                    <a:pt x="394" y="311"/>
                    <a:pt x="398" y="294"/>
                    <a:pt x="401" y="290"/>
                  </a:cubicBezTo>
                  <a:cubicBezTo>
                    <a:pt x="420" y="259"/>
                    <a:pt x="454" y="228"/>
                    <a:pt x="481" y="204"/>
                  </a:cubicBezTo>
                  <a:cubicBezTo>
                    <a:pt x="513" y="176"/>
                    <a:pt x="554" y="159"/>
                    <a:pt x="584" y="130"/>
                  </a:cubicBezTo>
                  <a:cubicBezTo>
                    <a:pt x="610" y="106"/>
                    <a:pt x="634" y="86"/>
                    <a:pt x="664" y="69"/>
                  </a:cubicBezTo>
                  <a:cubicBezTo>
                    <a:pt x="674" y="63"/>
                    <a:pt x="689" y="53"/>
                    <a:pt x="695" y="42"/>
                  </a:cubicBezTo>
                  <a:cubicBezTo>
                    <a:pt x="699" y="33"/>
                    <a:pt x="694" y="13"/>
                    <a:pt x="697" y="2"/>
                  </a:cubicBezTo>
                  <a:lnTo>
                    <a:pt x="65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05">
              <a:extLst>
                <a:ext uri="{FF2B5EF4-FFF2-40B4-BE49-F238E27FC236}">
                  <a16:creationId xmlns:a16="http://schemas.microsoft.com/office/drawing/2014/main" id="{4C2D357C-C076-4C31-8FFF-7C5685808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2763" y="874713"/>
              <a:ext cx="2214562" cy="3257550"/>
            </a:xfrm>
            <a:custGeom>
              <a:avLst/>
              <a:gdLst>
                <a:gd name="T0" fmla="*/ 690 w 870"/>
                <a:gd name="T1" fmla="*/ 112 h 1282"/>
                <a:gd name="T2" fmla="*/ 683 w 870"/>
                <a:gd name="T3" fmla="*/ 125 h 1282"/>
                <a:gd name="T4" fmla="*/ 583 w 870"/>
                <a:gd name="T5" fmla="*/ 278 h 1282"/>
                <a:gd name="T6" fmla="*/ 561 w 870"/>
                <a:gd name="T7" fmla="*/ 309 h 1282"/>
                <a:gd name="T8" fmla="*/ 540 w 870"/>
                <a:gd name="T9" fmla="*/ 213 h 1282"/>
                <a:gd name="T10" fmla="*/ 448 w 870"/>
                <a:gd name="T11" fmla="*/ 148 h 1282"/>
                <a:gd name="T12" fmla="*/ 385 w 870"/>
                <a:gd name="T13" fmla="*/ 210 h 1282"/>
                <a:gd name="T14" fmla="*/ 385 w 870"/>
                <a:gd name="T15" fmla="*/ 291 h 1282"/>
                <a:gd name="T16" fmla="*/ 252 w 870"/>
                <a:gd name="T17" fmla="*/ 234 h 1282"/>
                <a:gd name="T18" fmla="*/ 126 w 870"/>
                <a:gd name="T19" fmla="*/ 168 h 1282"/>
                <a:gd name="T20" fmla="*/ 125 w 870"/>
                <a:gd name="T21" fmla="*/ 167 h 1282"/>
                <a:gd name="T22" fmla="*/ 84 w 870"/>
                <a:gd name="T23" fmla="*/ 163 h 1282"/>
                <a:gd name="T24" fmla="*/ 12 w 870"/>
                <a:gd name="T25" fmla="*/ 139 h 1282"/>
                <a:gd name="T26" fmla="*/ 0 w 870"/>
                <a:gd name="T27" fmla="*/ 141 h 1282"/>
                <a:gd name="T28" fmla="*/ 11 w 870"/>
                <a:gd name="T29" fmla="*/ 153 h 1282"/>
                <a:gd name="T30" fmla="*/ 10 w 870"/>
                <a:gd name="T31" fmla="*/ 162 h 1282"/>
                <a:gd name="T32" fmla="*/ 21 w 870"/>
                <a:gd name="T33" fmla="*/ 171 h 1282"/>
                <a:gd name="T34" fmla="*/ 33 w 870"/>
                <a:gd name="T35" fmla="*/ 180 h 1282"/>
                <a:gd name="T36" fmla="*/ 24 w 870"/>
                <a:gd name="T37" fmla="*/ 182 h 1282"/>
                <a:gd name="T38" fmla="*/ 24 w 870"/>
                <a:gd name="T39" fmla="*/ 187 h 1282"/>
                <a:gd name="T40" fmla="*/ 23 w 870"/>
                <a:gd name="T41" fmla="*/ 199 h 1282"/>
                <a:gd name="T42" fmla="*/ 22 w 870"/>
                <a:gd name="T43" fmla="*/ 203 h 1282"/>
                <a:gd name="T44" fmla="*/ 54 w 870"/>
                <a:gd name="T45" fmla="*/ 195 h 1282"/>
                <a:gd name="T46" fmla="*/ 100 w 870"/>
                <a:gd name="T47" fmla="*/ 200 h 1282"/>
                <a:gd name="T48" fmla="*/ 120 w 870"/>
                <a:gd name="T49" fmla="*/ 206 h 1282"/>
                <a:gd name="T50" fmla="*/ 126 w 870"/>
                <a:gd name="T51" fmla="*/ 213 h 1282"/>
                <a:gd name="T52" fmla="*/ 261 w 870"/>
                <a:gd name="T53" fmla="*/ 295 h 1282"/>
                <a:gd name="T54" fmla="*/ 379 w 870"/>
                <a:gd name="T55" fmla="*/ 376 h 1282"/>
                <a:gd name="T56" fmla="*/ 402 w 870"/>
                <a:gd name="T57" fmla="*/ 447 h 1282"/>
                <a:gd name="T58" fmla="*/ 381 w 870"/>
                <a:gd name="T59" fmla="*/ 529 h 1282"/>
                <a:gd name="T60" fmla="*/ 264 w 870"/>
                <a:gd name="T61" fmla="*/ 728 h 1282"/>
                <a:gd name="T62" fmla="*/ 242 w 870"/>
                <a:gd name="T63" fmla="*/ 972 h 1282"/>
                <a:gd name="T64" fmla="*/ 219 w 870"/>
                <a:gd name="T65" fmla="*/ 1262 h 1282"/>
                <a:gd name="T66" fmla="*/ 278 w 870"/>
                <a:gd name="T67" fmla="*/ 1282 h 1282"/>
                <a:gd name="T68" fmla="*/ 280 w 870"/>
                <a:gd name="T69" fmla="*/ 1234 h 1282"/>
                <a:gd name="T70" fmla="*/ 306 w 870"/>
                <a:gd name="T71" fmla="*/ 1029 h 1282"/>
                <a:gd name="T72" fmla="*/ 319 w 870"/>
                <a:gd name="T73" fmla="*/ 979 h 1282"/>
                <a:gd name="T74" fmla="*/ 372 w 870"/>
                <a:gd name="T75" fmla="*/ 760 h 1282"/>
                <a:gd name="T76" fmla="*/ 432 w 870"/>
                <a:gd name="T77" fmla="*/ 764 h 1282"/>
                <a:gd name="T78" fmla="*/ 538 w 870"/>
                <a:gd name="T79" fmla="*/ 965 h 1282"/>
                <a:gd name="T80" fmla="*/ 610 w 870"/>
                <a:gd name="T81" fmla="*/ 1092 h 1282"/>
                <a:gd name="T82" fmla="*/ 676 w 870"/>
                <a:gd name="T83" fmla="*/ 1215 h 1282"/>
                <a:gd name="T84" fmla="*/ 669 w 870"/>
                <a:gd name="T85" fmla="*/ 1271 h 1282"/>
                <a:gd name="T86" fmla="*/ 747 w 870"/>
                <a:gd name="T87" fmla="*/ 1282 h 1282"/>
                <a:gd name="T88" fmla="*/ 731 w 870"/>
                <a:gd name="T89" fmla="*/ 1227 h 1282"/>
                <a:gd name="T90" fmla="*/ 682 w 870"/>
                <a:gd name="T91" fmla="*/ 1082 h 1282"/>
                <a:gd name="T92" fmla="*/ 618 w 870"/>
                <a:gd name="T93" fmla="*/ 937 h 1282"/>
                <a:gd name="T94" fmla="*/ 572 w 870"/>
                <a:gd name="T95" fmla="*/ 788 h 1282"/>
                <a:gd name="T96" fmla="*/ 535 w 870"/>
                <a:gd name="T97" fmla="*/ 696 h 1282"/>
                <a:gd name="T98" fmla="*/ 600 w 870"/>
                <a:gd name="T99" fmla="*/ 491 h 1282"/>
                <a:gd name="T100" fmla="*/ 632 w 870"/>
                <a:gd name="T101" fmla="*/ 346 h 1282"/>
                <a:gd name="T102" fmla="*/ 706 w 870"/>
                <a:gd name="T103" fmla="*/ 207 h 1282"/>
                <a:gd name="T104" fmla="*/ 746 w 870"/>
                <a:gd name="T105" fmla="*/ 110 h 1282"/>
                <a:gd name="T106" fmla="*/ 782 w 870"/>
                <a:gd name="T107" fmla="*/ 20 h 1282"/>
                <a:gd name="T108" fmla="*/ 814 w 870"/>
                <a:gd name="T109" fmla="*/ 22 h 1282"/>
                <a:gd name="T110" fmla="*/ 837 w 870"/>
                <a:gd name="T111" fmla="*/ 40 h 1282"/>
                <a:gd name="T112" fmla="*/ 845 w 870"/>
                <a:gd name="T113" fmla="*/ 34 h 1282"/>
                <a:gd name="T114" fmla="*/ 850 w 870"/>
                <a:gd name="T115" fmla="*/ 21 h 1282"/>
                <a:gd name="T116" fmla="*/ 840 w 870"/>
                <a:gd name="T117" fmla="*/ 9 h 1282"/>
                <a:gd name="T118" fmla="*/ 869 w 870"/>
                <a:gd name="T119" fmla="*/ 4 h 1282"/>
                <a:gd name="T120" fmla="*/ 755 w 870"/>
                <a:gd name="T121" fmla="*/ 0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0" h="1282">
                  <a:moveTo>
                    <a:pt x="712" y="73"/>
                  </a:moveTo>
                  <a:cubicBezTo>
                    <a:pt x="705" y="86"/>
                    <a:pt x="690" y="112"/>
                    <a:pt x="690" y="112"/>
                  </a:cubicBezTo>
                  <a:cubicBezTo>
                    <a:pt x="689" y="114"/>
                    <a:pt x="688" y="115"/>
                    <a:pt x="688" y="116"/>
                  </a:cubicBezTo>
                  <a:cubicBezTo>
                    <a:pt x="686" y="119"/>
                    <a:pt x="684" y="122"/>
                    <a:pt x="683" y="125"/>
                  </a:cubicBezTo>
                  <a:cubicBezTo>
                    <a:pt x="676" y="155"/>
                    <a:pt x="658" y="180"/>
                    <a:pt x="644" y="207"/>
                  </a:cubicBezTo>
                  <a:cubicBezTo>
                    <a:pt x="629" y="235"/>
                    <a:pt x="606" y="256"/>
                    <a:pt x="583" y="278"/>
                  </a:cubicBezTo>
                  <a:cubicBezTo>
                    <a:pt x="577" y="283"/>
                    <a:pt x="573" y="291"/>
                    <a:pt x="569" y="297"/>
                  </a:cubicBezTo>
                  <a:cubicBezTo>
                    <a:pt x="567" y="300"/>
                    <a:pt x="565" y="303"/>
                    <a:pt x="561" y="309"/>
                  </a:cubicBezTo>
                  <a:cubicBezTo>
                    <a:pt x="558" y="295"/>
                    <a:pt x="555" y="284"/>
                    <a:pt x="553" y="273"/>
                  </a:cubicBezTo>
                  <a:cubicBezTo>
                    <a:pt x="549" y="253"/>
                    <a:pt x="545" y="232"/>
                    <a:pt x="540" y="213"/>
                  </a:cubicBezTo>
                  <a:cubicBezTo>
                    <a:pt x="535" y="192"/>
                    <a:pt x="526" y="174"/>
                    <a:pt x="510" y="160"/>
                  </a:cubicBezTo>
                  <a:cubicBezTo>
                    <a:pt x="492" y="144"/>
                    <a:pt x="472" y="137"/>
                    <a:pt x="448" y="148"/>
                  </a:cubicBezTo>
                  <a:cubicBezTo>
                    <a:pt x="446" y="149"/>
                    <a:pt x="443" y="150"/>
                    <a:pt x="441" y="150"/>
                  </a:cubicBezTo>
                  <a:cubicBezTo>
                    <a:pt x="408" y="157"/>
                    <a:pt x="392" y="179"/>
                    <a:pt x="385" y="210"/>
                  </a:cubicBezTo>
                  <a:cubicBezTo>
                    <a:pt x="380" y="230"/>
                    <a:pt x="382" y="251"/>
                    <a:pt x="383" y="271"/>
                  </a:cubicBezTo>
                  <a:cubicBezTo>
                    <a:pt x="384" y="277"/>
                    <a:pt x="384" y="283"/>
                    <a:pt x="385" y="291"/>
                  </a:cubicBezTo>
                  <a:cubicBezTo>
                    <a:pt x="376" y="289"/>
                    <a:pt x="370" y="288"/>
                    <a:pt x="364" y="285"/>
                  </a:cubicBezTo>
                  <a:cubicBezTo>
                    <a:pt x="326" y="271"/>
                    <a:pt x="288" y="253"/>
                    <a:pt x="252" y="234"/>
                  </a:cubicBezTo>
                  <a:cubicBezTo>
                    <a:pt x="211" y="212"/>
                    <a:pt x="170" y="190"/>
                    <a:pt x="129" y="169"/>
                  </a:cubicBezTo>
                  <a:cubicBezTo>
                    <a:pt x="128" y="169"/>
                    <a:pt x="127" y="168"/>
                    <a:pt x="126" y="168"/>
                  </a:cubicBezTo>
                  <a:cubicBezTo>
                    <a:pt x="126" y="169"/>
                    <a:pt x="126" y="169"/>
                    <a:pt x="126" y="169"/>
                  </a:cubicBezTo>
                  <a:cubicBezTo>
                    <a:pt x="125" y="168"/>
                    <a:pt x="125" y="168"/>
                    <a:pt x="125" y="167"/>
                  </a:cubicBezTo>
                  <a:cubicBezTo>
                    <a:pt x="121" y="163"/>
                    <a:pt x="112" y="163"/>
                    <a:pt x="107" y="163"/>
                  </a:cubicBezTo>
                  <a:cubicBezTo>
                    <a:pt x="99" y="163"/>
                    <a:pt x="92" y="163"/>
                    <a:pt x="84" y="163"/>
                  </a:cubicBezTo>
                  <a:cubicBezTo>
                    <a:pt x="62" y="164"/>
                    <a:pt x="40" y="158"/>
                    <a:pt x="21" y="146"/>
                  </a:cubicBezTo>
                  <a:cubicBezTo>
                    <a:pt x="18" y="144"/>
                    <a:pt x="14" y="142"/>
                    <a:pt x="12" y="139"/>
                  </a:cubicBezTo>
                  <a:cubicBezTo>
                    <a:pt x="9" y="137"/>
                    <a:pt x="7" y="134"/>
                    <a:pt x="4" y="134"/>
                  </a:cubicBezTo>
                  <a:cubicBezTo>
                    <a:pt x="1" y="135"/>
                    <a:pt x="0" y="138"/>
                    <a:pt x="0" y="141"/>
                  </a:cubicBezTo>
                  <a:cubicBezTo>
                    <a:pt x="1" y="143"/>
                    <a:pt x="3" y="145"/>
                    <a:pt x="5" y="147"/>
                  </a:cubicBezTo>
                  <a:cubicBezTo>
                    <a:pt x="7" y="149"/>
                    <a:pt x="9" y="150"/>
                    <a:pt x="11" y="153"/>
                  </a:cubicBezTo>
                  <a:cubicBezTo>
                    <a:pt x="9" y="153"/>
                    <a:pt x="7" y="153"/>
                    <a:pt x="6" y="153"/>
                  </a:cubicBezTo>
                  <a:cubicBezTo>
                    <a:pt x="4" y="156"/>
                    <a:pt x="7" y="160"/>
                    <a:pt x="10" y="162"/>
                  </a:cubicBezTo>
                  <a:cubicBezTo>
                    <a:pt x="13" y="164"/>
                    <a:pt x="17" y="165"/>
                    <a:pt x="19" y="168"/>
                  </a:cubicBezTo>
                  <a:cubicBezTo>
                    <a:pt x="20" y="169"/>
                    <a:pt x="20" y="170"/>
                    <a:pt x="21" y="171"/>
                  </a:cubicBezTo>
                  <a:cubicBezTo>
                    <a:pt x="23" y="174"/>
                    <a:pt x="29" y="175"/>
                    <a:pt x="34" y="175"/>
                  </a:cubicBezTo>
                  <a:cubicBezTo>
                    <a:pt x="35" y="176"/>
                    <a:pt x="34" y="178"/>
                    <a:pt x="33" y="180"/>
                  </a:cubicBezTo>
                  <a:cubicBezTo>
                    <a:pt x="31" y="181"/>
                    <a:pt x="30" y="181"/>
                    <a:pt x="28" y="181"/>
                  </a:cubicBezTo>
                  <a:cubicBezTo>
                    <a:pt x="26" y="182"/>
                    <a:pt x="25" y="181"/>
                    <a:pt x="24" y="182"/>
                  </a:cubicBezTo>
                  <a:cubicBezTo>
                    <a:pt x="22" y="183"/>
                    <a:pt x="21" y="184"/>
                    <a:pt x="22" y="186"/>
                  </a:cubicBezTo>
                  <a:cubicBezTo>
                    <a:pt x="23" y="186"/>
                    <a:pt x="23" y="187"/>
                    <a:pt x="24" y="187"/>
                  </a:cubicBezTo>
                  <a:cubicBezTo>
                    <a:pt x="27" y="188"/>
                    <a:pt x="29" y="188"/>
                    <a:pt x="32" y="188"/>
                  </a:cubicBezTo>
                  <a:cubicBezTo>
                    <a:pt x="31" y="193"/>
                    <a:pt x="28" y="197"/>
                    <a:pt x="23" y="199"/>
                  </a:cubicBezTo>
                  <a:cubicBezTo>
                    <a:pt x="22" y="199"/>
                    <a:pt x="21" y="200"/>
                    <a:pt x="21" y="201"/>
                  </a:cubicBezTo>
                  <a:cubicBezTo>
                    <a:pt x="21" y="202"/>
                    <a:pt x="21" y="202"/>
                    <a:pt x="22" y="203"/>
                  </a:cubicBezTo>
                  <a:cubicBezTo>
                    <a:pt x="29" y="207"/>
                    <a:pt x="38" y="204"/>
                    <a:pt x="44" y="199"/>
                  </a:cubicBezTo>
                  <a:cubicBezTo>
                    <a:pt x="47" y="197"/>
                    <a:pt x="50" y="194"/>
                    <a:pt x="54" y="195"/>
                  </a:cubicBezTo>
                  <a:cubicBezTo>
                    <a:pt x="55" y="195"/>
                    <a:pt x="57" y="196"/>
                    <a:pt x="58" y="197"/>
                  </a:cubicBezTo>
                  <a:cubicBezTo>
                    <a:pt x="71" y="203"/>
                    <a:pt x="86" y="201"/>
                    <a:pt x="100" y="200"/>
                  </a:cubicBezTo>
                  <a:cubicBezTo>
                    <a:pt x="104" y="200"/>
                    <a:pt x="109" y="200"/>
                    <a:pt x="113" y="202"/>
                  </a:cubicBezTo>
                  <a:cubicBezTo>
                    <a:pt x="116" y="203"/>
                    <a:pt x="118" y="204"/>
                    <a:pt x="120" y="206"/>
                  </a:cubicBezTo>
                  <a:cubicBezTo>
                    <a:pt x="122" y="208"/>
                    <a:pt x="124" y="210"/>
                    <a:pt x="126" y="212"/>
                  </a:cubicBezTo>
                  <a:cubicBezTo>
                    <a:pt x="126" y="213"/>
                    <a:pt x="126" y="213"/>
                    <a:pt x="126" y="213"/>
                  </a:cubicBezTo>
                  <a:cubicBezTo>
                    <a:pt x="156" y="238"/>
                    <a:pt x="190" y="255"/>
                    <a:pt x="225" y="273"/>
                  </a:cubicBezTo>
                  <a:cubicBezTo>
                    <a:pt x="237" y="279"/>
                    <a:pt x="249" y="287"/>
                    <a:pt x="261" y="295"/>
                  </a:cubicBezTo>
                  <a:cubicBezTo>
                    <a:pt x="293" y="316"/>
                    <a:pt x="325" y="337"/>
                    <a:pt x="357" y="359"/>
                  </a:cubicBezTo>
                  <a:cubicBezTo>
                    <a:pt x="365" y="364"/>
                    <a:pt x="372" y="370"/>
                    <a:pt x="379" y="376"/>
                  </a:cubicBezTo>
                  <a:cubicBezTo>
                    <a:pt x="384" y="381"/>
                    <a:pt x="388" y="386"/>
                    <a:pt x="390" y="391"/>
                  </a:cubicBezTo>
                  <a:cubicBezTo>
                    <a:pt x="397" y="409"/>
                    <a:pt x="403" y="427"/>
                    <a:pt x="402" y="447"/>
                  </a:cubicBezTo>
                  <a:cubicBezTo>
                    <a:pt x="400" y="466"/>
                    <a:pt x="398" y="485"/>
                    <a:pt x="396" y="504"/>
                  </a:cubicBezTo>
                  <a:cubicBezTo>
                    <a:pt x="395" y="515"/>
                    <a:pt x="390" y="522"/>
                    <a:pt x="381" y="529"/>
                  </a:cubicBezTo>
                  <a:cubicBezTo>
                    <a:pt x="354" y="549"/>
                    <a:pt x="330" y="572"/>
                    <a:pt x="309" y="599"/>
                  </a:cubicBezTo>
                  <a:cubicBezTo>
                    <a:pt x="279" y="636"/>
                    <a:pt x="265" y="680"/>
                    <a:pt x="264" y="728"/>
                  </a:cubicBezTo>
                  <a:cubicBezTo>
                    <a:pt x="262" y="757"/>
                    <a:pt x="263" y="786"/>
                    <a:pt x="262" y="815"/>
                  </a:cubicBezTo>
                  <a:cubicBezTo>
                    <a:pt x="260" y="868"/>
                    <a:pt x="258" y="921"/>
                    <a:pt x="242" y="972"/>
                  </a:cubicBezTo>
                  <a:cubicBezTo>
                    <a:pt x="229" y="1012"/>
                    <a:pt x="229" y="1055"/>
                    <a:pt x="228" y="1096"/>
                  </a:cubicBezTo>
                  <a:cubicBezTo>
                    <a:pt x="227" y="1152"/>
                    <a:pt x="228" y="1207"/>
                    <a:pt x="219" y="1262"/>
                  </a:cubicBezTo>
                  <a:cubicBezTo>
                    <a:pt x="217" y="1272"/>
                    <a:pt x="216" y="1278"/>
                    <a:pt x="214" y="1282"/>
                  </a:cubicBezTo>
                  <a:cubicBezTo>
                    <a:pt x="278" y="1282"/>
                    <a:pt x="278" y="1282"/>
                    <a:pt x="278" y="1282"/>
                  </a:cubicBezTo>
                  <a:cubicBezTo>
                    <a:pt x="280" y="1274"/>
                    <a:pt x="281" y="1267"/>
                    <a:pt x="283" y="1261"/>
                  </a:cubicBezTo>
                  <a:cubicBezTo>
                    <a:pt x="287" y="1251"/>
                    <a:pt x="286" y="1242"/>
                    <a:pt x="280" y="1234"/>
                  </a:cubicBezTo>
                  <a:cubicBezTo>
                    <a:pt x="270" y="1222"/>
                    <a:pt x="270" y="1209"/>
                    <a:pt x="273" y="1195"/>
                  </a:cubicBezTo>
                  <a:cubicBezTo>
                    <a:pt x="284" y="1139"/>
                    <a:pt x="295" y="1084"/>
                    <a:pt x="306" y="1029"/>
                  </a:cubicBezTo>
                  <a:cubicBezTo>
                    <a:pt x="308" y="1020"/>
                    <a:pt x="309" y="1012"/>
                    <a:pt x="311" y="1003"/>
                  </a:cubicBezTo>
                  <a:cubicBezTo>
                    <a:pt x="313" y="995"/>
                    <a:pt x="315" y="987"/>
                    <a:pt x="319" y="979"/>
                  </a:cubicBezTo>
                  <a:cubicBezTo>
                    <a:pt x="337" y="945"/>
                    <a:pt x="346" y="909"/>
                    <a:pt x="351" y="871"/>
                  </a:cubicBezTo>
                  <a:cubicBezTo>
                    <a:pt x="356" y="834"/>
                    <a:pt x="365" y="797"/>
                    <a:pt x="372" y="760"/>
                  </a:cubicBezTo>
                  <a:cubicBezTo>
                    <a:pt x="375" y="748"/>
                    <a:pt x="378" y="736"/>
                    <a:pt x="381" y="723"/>
                  </a:cubicBezTo>
                  <a:cubicBezTo>
                    <a:pt x="405" y="728"/>
                    <a:pt x="420" y="744"/>
                    <a:pt x="432" y="764"/>
                  </a:cubicBezTo>
                  <a:cubicBezTo>
                    <a:pt x="454" y="803"/>
                    <a:pt x="476" y="843"/>
                    <a:pt x="497" y="883"/>
                  </a:cubicBezTo>
                  <a:cubicBezTo>
                    <a:pt x="511" y="910"/>
                    <a:pt x="524" y="938"/>
                    <a:pt x="538" y="965"/>
                  </a:cubicBezTo>
                  <a:cubicBezTo>
                    <a:pt x="539" y="968"/>
                    <a:pt x="541" y="970"/>
                    <a:pt x="542" y="973"/>
                  </a:cubicBezTo>
                  <a:cubicBezTo>
                    <a:pt x="569" y="1010"/>
                    <a:pt x="588" y="1052"/>
                    <a:pt x="610" y="1092"/>
                  </a:cubicBezTo>
                  <a:cubicBezTo>
                    <a:pt x="624" y="1119"/>
                    <a:pt x="639" y="1145"/>
                    <a:pt x="653" y="1172"/>
                  </a:cubicBezTo>
                  <a:cubicBezTo>
                    <a:pt x="661" y="1186"/>
                    <a:pt x="668" y="1200"/>
                    <a:pt x="676" y="1215"/>
                  </a:cubicBezTo>
                  <a:cubicBezTo>
                    <a:pt x="679" y="1219"/>
                    <a:pt x="680" y="1224"/>
                    <a:pt x="675" y="1229"/>
                  </a:cubicBezTo>
                  <a:cubicBezTo>
                    <a:pt x="664" y="1242"/>
                    <a:pt x="665" y="1256"/>
                    <a:pt x="669" y="1271"/>
                  </a:cubicBezTo>
                  <a:cubicBezTo>
                    <a:pt x="670" y="1275"/>
                    <a:pt x="671" y="1278"/>
                    <a:pt x="672" y="1282"/>
                  </a:cubicBezTo>
                  <a:cubicBezTo>
                    <a:pt x="747" y="1282"/>
                    <a:pt x="747" y="1282"/>
                    <a:pt x="747" y="1282"/>
                  </a:cubicBezTo>
                  <a:cubicBezTo>
                    <a:pt x="747" y="1281"/>
                    <a:pt x="747" y="1281"/>
                    <a:pt x="747" y="1281"/>
                  </a:cubicBezTo>
                  <a:cubicBezTo>
                    <a:pt x="742" y="1263"/>
                    <a:pt x="737" y="1245"/>
                    <a:pt x="731" y="1227"/>
                  </a:cubicBezTo>
                  <a:cubicBezTo>
                    <a:pt x="724" y="1207"/>
                    <a:pt x="715" y="1186"/>
                    <a:pt x="708" y="1165"/>
                  </a:cubicBezTo>
                  <a:cubicBezTo>
                    <a:pt x="699" y="1138"/>
                    <a:pt x="691" y="1110"/>
                    <a:pt x="682" y="1082"/>
                  </a:cubicBezTo>
                  <a:cubicBezTo>
                    <a:pt x="680" y="1073"/>
                    <a:pt x="677" y="1064"/>
                    <a:pt x="673" y="1056"/>
                  </a:cubicBezTo>
                  <a:cubicBezTo>
                    <a:pt x="655" y="1016"/>
                    <a:pt x="637" y="976"/>
                    <a:pt x="618" y="937"/>
                  </a:cubicBezTo>
                  <a:cubicBezTo>
                    <a:pt x="605" y="910"/>
                    <a:pt x="597" y="882"/>
                    <a:pt x="589" y="854"/>
                  </a:cubicBezTo>
                  <a:cubicBezTo>
                    <a:pt x="584" y="832"/>
                    <a:pt x="578" y="810"/>
                    <a:pt x="572" y="788"/>
                  </a:cubicBezTo>
                  <a:cubicBezTo>
                    <a:pt x="565" y="759"/>
                    <a:pt x="554" y="731"/>
                    <a:pt x="539" y="705"/>
                  </a:cubicBezTo>
                  <a:cubicBezTo>
                    <a:pt x="538" y="702"/>
                    <a:pt x="535" y="699"/>
                    <a:pt x="535" y="696"/>
                  </a:cubicBezTo>
                  <a:cubicBezTo>
                    <a:pt x="534" y="666"/>
                    <a:pt x="531" y="635"/>
                    <a:pt x="545" y="606"/>
                  </a:cubicBezTo>
                  <a:cubicBezTo>
                    <a:pt x="564" y="568"/>
                    <a:pt x="583" y="530"/>
                    <a:pt x="600" y="491"/>
                  </a:cubicBezTo>
                  <a:cubicBezTo>
                    <a:pt x="608" y="472"/>
                    <a:pt x="611" y="451"/>
                    <a:pt x="616" y="431"/>
                  </a:cubicBezTo>
                  <a:cubicBezTo>
                    <a:pt x="622" y="403"/>
                    <a:pt x="625" y="374"/>
                    <a:pt x="632" y="346"/>
                  </a:cubicBezTo>
                  <a:cubicBezTo>
                    <a:pt x="636" y="332"/>
                    <a:pt x="645" y="319"/>
                    <a:pt x="652" y="306"/>
                  </a:cubicBezTo>
                  <a:cubicBezTo>
                    <a:pt x="673" y="274"/>
                    <a:pt x="691" y="242"/>
                    <a:pt x="706" y="207"/>
                  </a:cubicBezTo>
                  <a:cubicBezTo>
                    <a:pt x="707" y="205"/>
                    <a:pt x="709" y="203"/>
                    <a:pt x="709" y="200"/>
                  </a:cubicBezTo>
                  <a:cubicBezTo>
                    <a:pt x="716" y="168"/>
                    <a:pt x="733" y="140"/>
                    <a:pt x="746" y="110"/>
                  </a:cubicBezTo>
                  <a:cubicBezTo>
                    <a:pt x="756" y="85"/>
                    <a:pt x="768" y="51"/>
                    <a:pt x="778" y="26"/>
                  </a:cubicBezTo>
                  <a:cubicBezTo>
                    <a:pt x="778" y="26"/>
                    <a:pt x="778" y="23"/>
                    <a:pt x="782" y="20"/>
                  </a:cubicBezTo>
                  <a:cubicBezTo>
                    <a:pt x="786" y="18"/>
                    <a:pt x="790" y="22"/>
                    <a:pt x="802" y="22"/>
                  </a:cubicBezTo>
                  <a:cubicBezTo>
                    <a:pt x="814" y="22"/>
                    <a:pt x="810" y="22"/>
                    <a:pt x="814" y="22"/>
                  </a:cubicBezTo>
                  <a:cubicBezTo>
                    <a:pt x="814" y="22"/>
                    <a:pt x="819" y="25"/>
                    <a:pt x="825" y="28"/>
                  </a:cubicBezTo>
                  <a:cubicBezTo>
                    <a:pt x="831" y="30"/>
                    <a:pt x="832" y="35"/>
                    <a:pt x="837" y="40"/>
                  </a:cubicBezTo>
                  <a:cubicBezTo>
                    <a:pt x="841" y="45"/>
                    <a:pt x="846" y="45"/>
                    <a:pt x="848" y="43"/>
                  </a:cubicBezTo>
                  <a:cubicBezTo>
                    <a:pt x="849" y="41"/>
                    <a:pt x="846" y="36"/>
                    <a:pt x="845" y="34"/>
                  </a:cubicBezTo>
                  <a:cubicBezTo>
                    <a:pt x="843" y="31"/>
                    <a:pt x="840" y="25"/>
                    <a:pt x="840" y="25"/>
                  </a:cubicBezTo>
                  <a:cubicBezTo>
                    <a:pt x="840" y="25"/>
                    <a:pt x="845" y="25"/>
                    <a:pt x="850" y="21"/>
                  </a:cubicBezTo>
                  <a:cubicBezTo>
                    <a:pt x="854" y="18"/>
                    <a:pt x="853" y="14"/>
                    <a:pt x="851" y="13"/>
                  </a:cubicBezTo>
                  <a:cubicBezTo>
                    <a:pt x="849" y="11"/>
                    <a:pt x="840" y="9"/>
                    <a:pt x="840" y="9"/>
                  </a:cubicBezTo>
                  <a:cubicBezTo>
                    <a:pt x="840" y="9"/>
                    <a:pt x="836" y="7"/>
                    <a:pt x="842" y="7"/>
                  </a:cubicBezTo>
                  <a:cubicBezTo>
                    <a:pt x="849" y="6"/>
                    <a:pt x="866" y="9"/>
                    <a:pt x="869" y="4"/>
                  </a:cubicBezTo>
                  <a:cubicBezTo>
                    <a:pt x="870" y="2"/>
                    <a:pt x="870" y="1"/>
                    <a:pt x="870" y="0"/>
                  </a:cubicBezTo>
                  <a:cubicBezTo>
                    <a:pt x="755" y="0"/>
                    <a:pt x="755" y="0"/>
                    <a:pt x="755" y="0"/>
                  </a:cubicBezTo>
                  <a:cubicBezTo>
                    <a:pt x="744" y="16"/>
                    <a:pt x="719" y="61"/>
                    <a:pt x="712" y="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6">
              <a:extLst>
                <a:ext uri="{FF2B5EF4-FFF2-40B4-BE49-F238E27FC236}">
                  <a16:creationId xmlns:a16="http://schemas.microsoft.com/office/drawing/2014/main" id="{D4BFC635-344C-47FD-B250-53C1CF409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4763" y="900113"/>
              <a:ext cx="1616075" cy="3232150"/>
            </a:xfrm>
            <a:custGeom>
              <a:avLst/>
              <a:gdLst>
                <a:gd name="T0" fmla="*/ 590 w 635"/>
                <a:gd name="T1" fmla="*/ 1150 h 1272"/>
                <a:gd name="T2" fmla="*/ 575 w 635"/>
                <a:gd name="T3" fmla="*/ 1051 h 1272"/>
                <a:gd name="T4" fmla="*/ 522 w 635"/>
                <a:gd name="T5" fmla="*/ 880 h 1272"/>
                <a:gd name="T6" fmla="*/ 498 w 635"/>
                <a:gd name="T7" fmla="*/ 730 h 1272"/>
                <a:gd name="T8" fmla="*/ 456 w 635"/>
                <a:gd name="T9" fmla="*/ 567 h 1272"/>
                <a:gd name="T10" fmla="*/ 445 w 635"/>
                <a:gd name="T11" fmla="*/ 538 h 1272"/>
                <a:gd name="T12" fmla="*/ 455 w 635"/>
                <a:gd name="T13" fmla="*/ 509 h 1272"/>
                <a:gd name="T14" fmla="*/ 443 w 635"/>
                <a:gd name="T15" fmla="*/ 418 h 1272"/>
                <a:gd name="T16" fmla="*/ 433 w 635"/>
                <a:gd name="T17" fmla="*/ 315 h 1272"/>
                <a:gd name="T18" fmla="*/ 415 w 635"/>
                <a:gd name="T19" fmla="*/ 268 h 1272"/>
                <a:gd name="T20" fmla="*/ 376 w 635"/>
                <a:gd name="T21" fmla="*/ 253 h 1272"/>
                <a:gd name="T22" fmla="*/ 370 w 635"/>
                <a:gd name="T23" fmla="*/ 207 h 1272"/>
                <a:gd name="T24" fmla="*/ 382 w 635"/>
                <a:gd name="T25" fmla="*/ 184 h 1272"/>
                <a:gd name="T26" fmla="*/ 388 w 635"/>
                <a:gd name="T27" fmla="*/ 140 h 1272"/>
                <a:gd name="T28" fmla="*/ 366 w 635"/>
                <a:gd name="T29" fmla="*/ 73 h 1272"/>
                <a:gd name="T30" fmla="*/ 320 w 635"/>
                <a:gd name="T31" fmla="*/ 25 h 1272"/>
                <a:gd name="T32" fmla="*/ 213 w 635"/>
                <a:gd name="T33" fmla="*/ 106 h 1272"/>
                <a:gd name="T34" fmla="*/ 202 w 635"/>
                <a:gd name="T35" fmla="*/ 143 h 1272"/>
                <a:gd name="T36" fmla="*/ 186 w 635"/>
                <a:gd name="T37" fmla="*/ 169 h 1272"/>
                <a:gd name="T38" fmla="*/ 176 w 635"/>
                <a:gd name="T39" fmla="*/ 198 h 1272"/>
                <a:gd name="T40" fmla="*/ 200 w 635"/>
                <a:gd name="T41" fmla="*/ 191 h 1272"/>
                <a:gd name="T42" fmla="*/ 212 w 635"/>
                <a:gd name="T43" fmla="*/ 229 h 1272"/>
                <a:gd name="T44" fmla="*/ 154 w 635"/>
                <a:gd name="T45" fmla="*/ 245 h 1272"/>
                <a:gd name="T46" fmla="*/ 127 w 635"/>
                <a:gd name="T47" fmla="*/ 282 h 1272"/>
                <a:gd name="T48" fmla="*/ 107 w 635"/>
                <a:gd name="T49" fmla="*/ 415 h 1272"/>
                <a:gd name="T50" fmla="*/ 93 w 635"/>
                <a:gd name="T51" fmla="*/ 474 h 1272"/>
                <a:gd name="T52" fmla="*/ 122 w 635"/>
                <a:gd name="T53" fmla="*/ 521 h 1272"/>
                <a:gd name="T54" fmla="*/ 175 w 635"/>
                <a:gd name="T55" fmla="*/ 405 h 1272"/>
                <a:gd name="T56" fmla="*/ 200 w 635"/>
                <a:gd name="T57" fmla="*/ 504 h 1272"/>
                <a:gd name="T58" fmla="*/ 195 w 635"/>
                <a:gd name="T59" fmla="*/ 554 h 1272"/>
                <a:gd name="T60" fmla="*/ 199 w 635"/>
                <a:gd name="T61" fmla="*/ 624 h 1272"/>
                <a:gd name="T62" fmla="*/ 177 w 635"/>
                <a:gd name="T63" fmla="*/ 698 h 1272"/>
                <a:gd name="T64" fmla="*/ 142 w 635"/>
                <a:gd name="T65" fmla="*/ 792 h 1272"/>
                <a:gd name="T66" fmla="*/ 79 w 635"/>
                <a:gd name="T67" fmla="*/ 1010 h 1272"/>
                <a:gd name="T68" fmla="*/ 52 w 635"/>
                <a:gd name="T69" fmla="*/ 1128 h 1272"/>
                <a:gd name="T70" fmla="*/ 25 w 635"/>
                <a:gd name="T71" fmla="*/ 1223 h 1272"/>
                <a:gd name="T72" fmla="*/ 1 w 635"/>
                <a:gd name="T73" fmla="*/ 1270 h 1272"/>
                <a:gd name="T74" fmla="*/ 0 w 635"/>
                <a:gd name="T75" fmla="*/ 1272 h 1272"/>
                <a:gd name="T76" fmla="*/ 68 w 635"/>
                <a:gd name="T77" fmla="*/ 1272 h 1272"/>
                <a:gd name="T78" fmla="*/ 74 w 635"/>
                <a:gd name="T79" fmla="*/ 1263 h 1272"/>
                <a:gd name="T80" fmla="*/ 89 w 635"/>
                <a:gd name="T81" fmla="*/ 1226 h 1272"/>
                <a:gd name="T82" fmla="*/ 86 w 635"/>
                <a:gd name="T83" fmla="*/ 1182 h 1272"/>
                <a:gd name="T84" fmla="*/ 104 w 635"/>
                <a:gd name="T85" fmla="*/ 1155 h 1272"/>
                <a:gd name="T86" fmla="*/ 124 w 635"/>
                <a:gd name="T87" fmla="*/ 1116 h 1272"/>
                <a:gd name="T88" fmla="*/ 143 w 635"/>
                <a:gd name="T89" fmla="*/ 1082 h 1272"/>
                <a:gd name="T90" fmla="*/ 174 w 635"/>
                <a:gd name="T91" fmla="*/ 978 h 1272"/>
                <a:gd name="T92" fmla="*/ 224 w 635"/>
                <a:gd name="T93" fmla="*/ 899 h 1272"/>
                <a:gd name="T94" fmla="*/ 267 w 635"/>
                <a:gd name="T95" fmla="*/ 822 h 1272"/>
                <a:gd name="T96" fmla="*/ 358 w 635"/>
                <a:gd name="T97" fmla="*/ 695 h 1272"/>
                <a:gd name="T98" fmla="*/ 400 w 635"/>
                <a:gd name="T99" fmla="*/ 817 h 1272"/>
                <a:gd name="T100" fmla="*/ 448 w 635"/>
                <a:gd name="T101" fmla="*/ 950 h 1272"/>
                <a:gd name="T102" fmla="*/ 493 w 635"/>
                <a:gd name="T103" fmla="*/ 1064 h 1272"/>
                <a:gd name="T104" fmla="*/ 548 w 635"/>
                <a:gd name="T105" fmla="*/ 1184 h 1272"/>
                <a:gd name="T106" fmla="*/ 574 w 635"/>
                <a:gd name="T107" fmla="*/ 1272 h 1272"/>
                <a:gd name="T108" fmla="*/ 635 w 635"/>
                <a:gd name="T109" fmla="*/ 1272 h 1272"/>
                <a:gd name="T110" fmla="*/ 613 w 635"/>
                <a:gd name="T111" fmla="*/ 1220 h 1272"/>
                <a:gd name="T112" fmla="*/ 590 w 635"/>
                <a:gd name="T113" fmla="*/ 115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5" h="1272">
                  <a:moveTo>
                    <a:pt x="590" y="1150"/>
                  </a:moveTo>
                  <a:cubicBezTo>
                    <a:pt x="584" y="1118"/>
                    <a:pt x="582" y="1084"/>
                    <a:pt x="575" y="1051"/>
                  </a:cubicBezTo>
                  <a:cubicBezTo>
                    <a:pt x="563" y="992"/>
                    <a:pt x="537" y="939"/>
                    <a:pt x="522" y="880"/>
                  </a:cubicBezTo>
                  <a:cubicBezTo>
                    <a:pt x="509" y="830"/>
                    <a:pt x="508" y="779"/>
                    <a:pt x="498" y="730"/>
                  </a:cubicBezTo>
                  <a:cubicBezTo>
                    <a:pt x="487" y="674"/>
                    <a:pt x="472" y="621"/>
                    <a:pt x="456" y="567"/>
                  </a:cubicBezTo>
                  <a:cubicBezTo>
                    <a:pt x="453" y="559"/>
                    <a:pt x="446" y="545"/>
                    <a:pt x="445" y="538"/>
                  </a:cubicBezTo>
                  <a:cubicBezTo>
                    <a:pt x="445" y="527"/>
                    <a:pt x="452" y="519"/>
                    <a:pt x="455" y="509"/>
                  </a:cubicBezTo>
                  <a:cubicBezTo>
                    <a:pt x="465" y="475"/>
                    <a:pt x="450" y="450"/>
                    <a:pt x="443" y="418"/>
                  </a:cubicBezTo>
                  <a:cubicBezTo>
                    <a:pt x="435" y="385"/>
                    <a:pt x="440" y="349"/>
                    <a:pt x="433" y="315"/>
                  </a:cubicBezTo>
                  <a:cubicBezTo>
                    <a:pt x="431" y="301"/>
                    <a:pt x="425" y="278"/>
                    <a:pt x="415" y="268"/>
                  </a:cubicBezTo>
                  <a:cubicBezTo>
                    <a:pt x="404" y="256"/>
                    <a:pt x="390" y="260"/>
                    <a:pt x="376" y="253"/>
                  </a:cubicBezTo>
                  <a:cubicBezTo>
                    <a:pt x="358" y="245"/>
                    <a:pt x="365" y="226"/>
                    <a:pt x="370" y="207"/>
                  </a:cubicBezTo>
                  <a:cubicBezTo>
                    <a:pt x="373" y="195"/>
                    <a:pt x="377" y="195"/>
                    <a:pt x="382" y="184"/>
                  </a:cubicBezTo>
                  <a:cubicBezTo>
                    <a:pt x="388" y="171"/>
                    <a:pt x="388" y="154"/>
                    <a:pt x="388" y="140"/>
                  </a:cubicBezTo>
                  <a:cubicBezTo>
                    <a:pt x="388" y="115"/>
                    <a:pt x="378" y="93"/>
                    <a:pt x="366" y="73"/>
                  </a:cubicBezTo>
                  <a:cubicBezTo>
                    <a:pt x="357" y="60"/>
                    <a:pt x="334" y="32"/>
                    <a:pt x="320" y="25"/>
                  </a:cubicBezTo>
                  <a:cubicBezTo>
                    <a:pt x="270" y="0"/>
                    <a:pt x="229" y="72"/>
                    <a:pt x="213" y="106"/>
                  </a:cubicBezTo>
                  <a:cubicBezTo>
                    <a:pt x="207" y="118"/>
                    <a:pt x="207" y="132"/>
                    <a:pt x="202" y="143"/>
                  </a:cubicBezTo>
                  <a:cubicBezTo>
                    <a:pt x="198" y="153"/>
                    <a:pt x="191" y="160"/>
                    <a:pt x="186" y="169"/>
                  </a:cubicBezTo>
                  <a:cubicBezTo>
                    <a:pt x="185" y="171"/>
                    <a:pt x="176" y="198"/>
                    <a:pt x="176" y="198"/>
                  </a:cubicBezTo>
                  <a:cubicBezTo>
                    <a:pt x="182" y="214"/>
                    <a:pt x="196" y="201"/>
                    <a:pt x="200" y="191"/>
                  </a:cubicBezTo>
                  <a:cubicBezTo>
                    <a:pt x="210" y="207"/>
                    <a:pt x="193" y="218"/>
                    <a:pt x="212" y="229"/>
                  </a:cubicBezTo>
                  <a:cubicBezTo>
                    <a:pt x="208" y="246"/>
                    <a:pt x="167" y="241"/>
                    <a:pt x="154" y="245"/>
                  </a:cubicBezTo>
                  <a:cubicBezTo>
                    <a:pt x="134" y="252"/>
                    <a:pt x="130" y="263"/>
                    <a:pt x="127" y="282"/>
                  </a:cubicBezTo>
                  <a:cubicBezTo>
                    <a:pt x="121" y="326"/>
                    <a:pt x="117" y="371"/>
                    <a:pt x="107" y="415"/>
                  </a:cubicBezTo>
                  <a:cubicBezTo>
                    <a:pt x="102" y="436"/>
                    <a:pt x="92" y="453"/>
                    <a:pt x="93" y="474"/>
                  </a:cubicBezTo>
                  <a:cubicBezTo>
                    <a:pt x="95" y="489"/>
                    <a:pt x="103" y="521"/>
                    <a:pt x="122" y="521"/>
                  </a:cubicBezTo>
                  <a:cubicBezTo>
                    <a:pt x="163" y="522"/>
                    <a:pt x="168" y="430"/>
                    <a:pt x="175" y="405"/>
                  </a:cubicBezTo>
                  <a:cubicBezTo>
                    <a:pt x="194" y="409"/>
                    <a:pt x="199" y="488"/>
                    <a:pt x="200" y="504"/>
                  </a:cubicBezTo>
                  <a:cubicBezTo>
                    <a:pt x="201" y="522"/>
                    <a:pt x="197" y="536"/>
                    <a:pt x="195" y="554"/>
                  </a:cubicBezTo>
                  <a:cubicBezTo>
                    <a:pt x="192" y="578"/>
                    <a:pt x="198" y="600"/>
                    <a:pt x="199" y="624"/>
                  </a:cubicBezTo>
                  <a:cubicBezTo>
                    <a:pt x="202" y="657"/>
                    <a:pt x="190" y="671"/>
                    <a:pt x="177" y="698"/>
                  </a:cubicBezTo>
                  <a:cubicBezTo>
                    <a:pt x="162" y="728"/>
                    <a:pt x="151" y="760"/>
                    <a:pt x="142" y="792"/>
                  </a:cubicBezTo>
                  <a:cubicBezTo>
                    <a:pt x="122" y="864"/>
                    <a:pt x="101" y="937"/>
                    <a:pt x="79" y="1010"/>
                  </a:cubicBezTo>
                  <a:cubicBezTo>
                    <a:pt x="67" y="1049"/>
                    <a:pt x="59" y="1087"/>
                    <a:pt x="52" y="1128"/>
                  </a:cubicBezTo>
                  <a:cubicBezTo>
                    <a:pt x="46" y="1158"/>
                    <a:pt x="37" y="1195"/>
                    <a:pt x="25" y="1223"/>
                  </a:cubicBezTo>
                  <a:cubicBezTo>
                    <a:pt x="18" y="1238"/>
                    <a:pt x="9" y="1255"/>
                    <a:pt x="1" y="1270"/>
                  </a:cubicBezTo>
                  <a:cubicBezTo>
                    <a:pt x="1" y="1270"/>
                    <a:pt x="1" y="1271"/>
                    <a:pt x="0" y="1272"/>
                  </a:cubicBezTo>
                  <a:cubicBezTo>
                    <a:pt x="68" y="1272"/>
                    <a:pt x="68" y="1272"/>
                    <a:pt x="68" y="1272"/>
                  </a:cubicBezTo>
                  <a:cubicBezTo>
                    <a:pt x="71" y="1269"/>
                    <a:pt x="73" y="1266"/>
                    <a:pt x="74" y="1263"/>
                  </a:cubicBezTo>
                  <a:cubicBezTo>
                    <a:pt x="78" y="1251"/>
                    <a:pt x="85" y="1237"/>
                    <a:pt x="89" y="1226"/>
                  </a:cubicBezTo>
                  <a:cubicBezTo>
                    <a:pt x="93" y="1209"/>
                    <a:pt x="82" y="1199"/>
                    <a:pt x="86" y="1182"/>
                  </a:cubicBezTo>
                  <a:cubicBezTo>
                    <a:pt x="89" y="1171"/>
                    <a:pt x="98" y="1164"/>
                    <a:pt x="104" y="1155"/>
                  </a:cubicBezTo>
                  <a:cubicBezTo>
                    <a:pt x="112" y="1144"/>
                    <a:pt x="119" y="1129"/>
                    <a:pt x="124" y="1116"/>
                  </a:cubicBezTo>
                  <a:cubicBezTo>
                    <a:pt x="129" y="1102"/>
                    <a:pt x="136" y="1095"/>
                    <a:pt x="143" y="1082"/>
                  </a:cubicBezTo>
                  <a:cubicBezTo>
                    <a:pt x="160" y="1049"/>
                    <a:pt x="162" y="1013"/>
                    <a:pt x="174" y="978"/>
                  </a:cubicBezTo>
                  <a:cubicBezTo>
                    <a:pt x="185" y="951"/>
                    <a:pt x="209" y="925"/>
                    <a:pt x="224" y="899"/>
                  </a:cubicBezTo>
                  <a:cubicBezTo>
                    <a:pt x="239" y="874"/>
                    <a:pt x="252" y="846"/>
                    <a:pt x="267" y="822"/>
                  </a:cubicBezTo>
                  <a:cubicBezTo>
                    <a:pt x="277" y="805"/>
                    <a:pt x="343" y="686"/>
                    <a:pt x="358" y="695"/>
                  </a:cubicBezTo>
                  <a:cubicBezTo>
                    <a:pt x="367" y="739"/>
                    <a:pt x="385" y="776"/>
                    <a:pt x="400" y="817"/>
                  </a:cubicBezTo>
                  <a:cubicBezTo>
                    <a:pt x="416" y="861"/>
                    <a:pt x="430" y="907"/>
                    <a:pt x="448" y="950"/>
                  </a:cubicBezTo>
                  <a:cubicBezTo>
                    <a:pt x="464" y="987"/>
                    <a:pt x="474" y="1027"/>
                    <a:pt x="493" y="1064"/>
                  </a:cubicBezTo>
                  <a:cubicBezTo>
                    <a:pt x="514" y="1103"/>
                    <a:pt x="539" y="1141"/>
                    <a:pt x="548" y="1184"/>
                  </a:cubicBezTo>
                  <a:cubicBezTo>
                    <a:pt x="551" y="1201"/>
                    <a:pt x="571" y="1243"/>
                    <a:pt x="574" y="1272"/>
                  </a:cubicBezTo>
                  <a:cubicBezTo>
                    <a:pt x="635" y="1272"/>
                    <a:pt x="635" y="1272"/>
                    <a:pt x="635" y="1272"/>
                  </a:cubicBezTo>
                  <a:cubicBezTo>
                    <a:pt x="628" y="1254"/>
                    <a:pt x="620" y="1237"/>
                    <a:pt x="613" y="1220"/>
                  </a:cubicBezTo>
                  <a:cubicBezTo>
                    <a:pt x="605" y="1199"/>
                    <a:pt x="594" y="1173"/>
                    <a:pt x="590" y="1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7">
              <a:extLst>
                <a:ext uri="{FF2B5EF4-FFF2-40B4-BE49-F238E27FC236}">
                  <a16:creationId xmlns:a16="http://schemas.microsoft.com/office/drawing/2014/main" id="{25AAF33A-DAF9-4666-825C-219598CA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8763" y="2786063"/>
              <a:ext cx="7937" cy="1588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8">
              <a:extLst>
                <a:ext uri="{FF2B5EF4-FFF2-40B4-BE49-F238E27FC236}">
                  <a16:creationId xmlns:a16="http://schemas.microsoft.com/office/drawing/2014/main" id="{7C96C437-75EA-40B9-8206-627A2901B2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7938" y="874713"/>
              <a:ext cx="1493837" cy="3257550"/>
            </a:xfrm>
            <a:custGeom>
              <a:avLst/>
              <a:gdLst>
                <a:gd name="T0" fmla="*/ 551 w 587"/>
                <a:gd name="T1" fmla="*/ 1043 h 1282"/>
                <a:gd name="T2" fmla="*/ 513 w 587"/>
                <a:gd name="T3" fmla="*/ 833 h 1282"/>
                <a:gd name="T4" fmla="*/ 491 w 587"/>
                <a:gd name="T5" fmla="*/ 638 h 1282"/>
                <a:gd name="T6" fmla="*/ 413 w 587"/>
                <a:gd name="T7" fmla="*/ 463 h 1282"/>
                <a:gd name="T8" fmla="*/ 402 w 587"/>
                <a:gd name="T9" fmla="*/ 409 h 1282"/>
                <a:gd name="T10" fmla="*/ 415 w 587"/>
                <a:gd name="T11" fmla="*/ 350 h 1282"/>
                <a:gd name="T12" fmla="*/ 513 w 587"/>
                <a:gd name="T13" fmla="*/ 168 h 1282"/>
                <a:gd name="T14" fmla="*/ 536 w 587"/>
                <a:gd name="T15" fmla="*/ 83 h 1282"/>
                <a:gd name="T16" fmla="*/ 408 w 587"/>
                <a:gd name="T17" fmla="*/ 68 h 1282"/>
                <a:gd name="T18" fmla="*/ 372 w 587"/>
                <a:gd name="T19" fmla="*/ 55 h 1282"/>
                <a:gd name="T20" fmla="*/ 322 w 587"/>
                <a:gd name="T21" fmla="*/ 14 h 1282"/>
                <a:gd name="T22" fmla="*/ 282 w 587"/>
                <a:gd name="T23" fmla="*/ 4 h 1282"/>
                <a:gd name="T24" fmla="*/ 177 w 587"/>
                <a:gd name="T25" fmla="*/ 0 h 1282"/>
                <a:gd name="T26" fmla="*/ 164 w 587"/>
                <a:gd name="T27" fmla="*/ 67 h 1282"/>
                <a:gd name="T28" fmla="*/ 148 w 587"/>
                <a:gd name="T29" fmla="*/ 194 h 1282"/>
                <a:gd name="T30" fmla="*/ 164 w 587"/>
                <a:gd name="T31" fmla="*/ 284 h 1282"/>
                <a:gd name="T32" fmla="*/ 218 w 587"/>
                <a:gd name="T33" fmla="*/ 496 h 1282"/>
                <a:gd name="T34" fmla="*/ 201 w 587"/>
                <a:gd name="T35" fmla="*/ 604 h 1282"/>
                <a:gd name="T36" fmla="*/ 147 w 587"/>
                <a:gd name="T37" fmla="*/ 821 h 1282"/>
                <a:gd name="T38" fmla="*/ 68 w 587"/>
                <a:gd name="T39" fmla="*/ 1025 h 1282"/>
                <a:gd name="T40" fmla="*/ 8 w 587"/>
                <a:gd name="T41" fmla="*/ 1255 h 1282"/>
                <a:gd name="T42" fmla="*/ 69 w 587"/>
                <a:gd name="T43" fmla="*/ 1282 h 1282"/>
                <a:gd name="T44" fmla="*/ 82 w 587"/>
                <a:gd name="T45" fmla="*/ 1243 h 1282"/>
                <a:gd name="T46" fmla="*/ 73 w 587"/>
                <a:gd name="T47" fmla="*/ 1204 h 1282"/>
                <a:gd name="T48" fmla="*/ 151 w 587"/>
                <a:gd name="T49" fmla="*/ 1034 h 1282"/>
                <a:gd name="T50" fmla="*/ 192 w 587"/>
                <a:gd name="T51" fmla="*/ 948 h 1282"/>
                <a:gd name="T52" fmla="*/ 272 w 587"/>
                <a:gd name="T53" fmla="*/ 773 h 1282"/>
                <a:gd name="T54" fmla="*/ 328 w 587"/>
                <a:gd name="T55" fmla="*/ 672 h 1282"/>
                <a:gd name="T56" fmla="*/ 371 w 587"/>
                <a:gd name="T57" fmla="*/ 678 h 1282"/>
                <a:gd name="T58" fmla="*/ 428 w 587"/>
                <a:gd name="T59" fmla="*/ 899 h 1282"/>
                <a:gd name="T60" fmla="*/ 462 w 587"/>
                <a:gd name="T61" fmla="*/ 997 h 1282"/>
                <a:gd name="T62" fmla="*/ 516 w 587"/>
                <a:gd name="T63" fmla="*/ 1190 h 1282"/>
                <a:gd name="T64" fmla="*/ 501 w 587"/>
                <a:gd name="T65" fmla="*/ 1271 h 1282"/>
                <a:gd name="T66" fmla="*/ 587 w 587"/>
                <a:gd name="T67" fmla="*/ 1282 h 1282"/>
                <a:gd name="T68" fmla="*/ 564 w 587"/>
                <a:gd name="T69" fmla="*/ 1157 h 1282"/>
                <a:gd name="T70" fmla="*/ 219 w 587"/>
                <a:gd name="T71" fmla="*/ 136 h 1282"/>
                <a:gd name="T72" fmla="*/ 241 w 587"/>
                <a:gd name="T73" fmla="*/ 201 h 1282"/>
                <a:gd name="T74" fmla="*/ 388 w 587"/>
                <a:gd name="T75" fmla="*/ 219 h 1282"/>
                <a:gd name="T76" fmla="*/ 400 w 587"/>
                <a:gd name="T77" fmla="*/ 133 h 1282"/>
                <a:gd name="T78" fmla="*/ 466 w 587"/>
                <a:gd name="T79" fmla="*/ 124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7" h="1282">
                  <a:moveTo>
                    <a:pt x="564" y="1157"/>
                  </a:moveTo>
                  <a:cubicBezTo>
                    <a:pt x="561" y="1119"/>
                    <a:pt x="556" y="1081"/>
                    <a:pt x="551" y="1043"/>
                  </a:cubicBezTo>
                  <a:cubicBezTo>
                    <a:pt x="547" y="1015"/>
                    <a:pt x="543" y="986"/>
                    <a:pt x="535" y="958"/>
                  </a:cubicBezTo>
                  <a:cubicBezTo>
                    <a:pt x="522" y="917"/>
                    <a:pt x="519" y="875"/>
                    <a:pt x="513" y="833"/>
                  </a:cubicBezTo>
                  <a:cubicBezTo>
                    <a:pt x="508" y="788"/>
                    <a:pt x="503" y="743"/>
                    <a:pt x="497" y="699"/>
                  </a:cubicBezTo>
                  <a:cubicBezTo>
                    <a:pt x="495" y="678"/>
                    <a:pt x="494" y="658"/>
                    <a:pt x="491" y="638"/>
                  </a:cubicBezTo>
                  <a:cubicBezTo>
                    <a:pt x="484" y="601"/>
                    <a:pt x="470" y="567"/>
                    <a:pt x="453" y="534"/>
                  </a:cubicBezTo>
                  <a:cubicBezTo>
                    <a:pt x="440" y="510"/>
                    <a:pt x="426" y="487"/>
                    <a:pt x="413" y="463"/>
                  </a:cubicBezTo>
                  <a:cubicBezTo>
                    <a:pt x="404" y="448"/>
                    <a:pt x="403" y="431"/>
                    <a:pt x="402" y="414"/>
                  </a:cubicBezTo>
                  <a:cubicBezTo>
                    <a:pt x="402" y="413"/>
                    <a:pt x="402" y="411"/>
                    <a:pt x="402" y="409"/>
                  </a:cubicBezTo>
                  <a:cubicBezTo>
                    <a:pt x="401" y="390"/>
                    <a:pt x="405" y="372"/>
                    <a:pt x="413" y="355"/>
                  </a:cubicBezTo>
                  <a:cubicBezTo>
                    <a:pt x="413" y="353"/>
                    <a:pt x="414" y="351"/>
                    <a:pt x="415" y="350"/>
                  </a:cubicBezTo>
                  <a:cubicBezTo>
                    <a:pt x="417" y="341"/>
                    <a:pt x="416" y="331"/>
                    <a:pt x="413" y="322"/>
                  </a:cubicBezTo>
                  <a:cubicBezTo>
                    <a:pt x="405" y="294"/>
                    <a:pt x="465" y="270"/>
                    <a:pt x="513" y="168"/>
                  </a:cubicBezTo>
                  <a:cubicBezTo>
                    <a:pt x="524" y="149"/>
                    <a:pt x="534" y="128"/>
                    <a:pt x="537" y="106"/>
                  </a:cubicBezTo>
                  <a:cubicBezTo>
                    <a:pt x="538" y="98"/>
                    <a:pt x="538" y="90"/>
                    <a:pt x="536" y="83"/>
                  </a:cubicBezTo>
                  <a:cubicBezTo>
                    <a:pt x="533" y="72"/>
                    <a:pt x="525" y="65"/>
                    <a:pt x="513" y="65"/>
                  </a:cubicBezTo>
                  <a:cubicBezTo>
                    <a:pt x="478" y="63"/>
                    <a:pt x="443" y="63"/>
                    <a:pt x="408" y="68"/>
                  </a:cubicBezTo>
                  <a:cubicBezTo>
                    <a:pt x="407" y="69"/>
                    <a:pt x="405" y="69"/>
                    <a:pt x="403" y="70"/>
                  </a:cubicBezTo>
                  <a:cubicBezTo>
                    <a:pt x="383" y="72"/>
                    <a:pt x="383" y="72"/>
                    <a:pt x="372" y="55"/>
                  </a:cubicBezTo>
                  <a:cubicBezTo>
                    <a:pt x="365" y="45"/>
                    <a:pt x="358" y="36"/>
                    <a:pt x="350" y="27"/>
                  </a:cubicBezTo>
                  <a:cubicBezTo>
                    <a:pt x="343" y="19"/>
                    <a:pt x="333" y="14"/>
                    <a:pt x="322" y="14"/>
                  </a:cubicBezTo>
                  <a:cubicBezTo>
                    <a:pt x="318" y="14"/>
                    <a:pt x="313" y="11"/>
                    <a:pt x="309" y="9"/>
                  </a:cubicBezTo>
                  <a:cubicBezTo>
                    <a:pt x="301" y="3"/>
                    <a:pt x="292" y="2"/>
                    <a:pt x="282" y="4"/>
                  </a:cubicBezTo>
                  <a:cubicBezTo>
                    <a:pt x="276" y="5"/>
                    <a:pt x="271" y="5"/>
                    <a:pt x="265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2"/>
                    <a:pt x="176" y="4"/>
                    <a:pt x="176" y="5"/>
                  </a:cubicBezTo>
                  <a:cubicBezTo>
                    <a:pt x="169" y="25"/>
                    <a:pt x="167" y="46"/>
                    <a:pt x="164" y="67"/>
                  </a:cubicBezTo>
                  <a:cubicBezTo>
                    <a:pt x="162" y="93"/>
                    <a:pt x="158" y="119"/>
                    <a:pt x="155" y="144"/>
                  </a:cubicBezTo>
                  <a:cubicBezTo>
                    <a:pt x="152" y="161"/>
                    <a:pt x="149" y="177"/>
                    <a:pt x="148" y="194"/>
                  </a:cubicBezTo>
                  <a:cubicBezTo>
                    <a:pt x="148" y="207"/>
                    <a:pt x="149" y="220"/>
                    <a:pt x="154" y="232"/>
                  </a:cubicBezTo>
                  <a:cubicBezTo>
                    <a:pt x="159" y="249"/>
                    <a:pt x="162" y="266"/>
                    <a:pt x="164" y="284"/>
                  </a:cubicBezTo>
                  <a:cubicBezTo>
                    <a:pt x="168" y="321"/>
                    <a:pt x="178" y="358"/>
                    <a:pt x="189" y="394"/>
                  </a:cubicBezTo>
                  <a:cubicBezTo>
                    <a:pt x="199" y="428"/>
                    <a:pt x="208" y="462"/>
                    <a:pt x="218" y="496"/>
                  </a:cubicBezTo>
                  <a:cubicBezTo>
                    <a:pt x="220" y="504"/>
                    <a:pt x="221" y="513"/>
                    <a:pt x="219" y="522"/>
                  </a:cubicBezTo>
                  <a:cubicBezTo>
                    <a:pt x="214" y="549"/>
                    <a:pt x="209" y="577"/>
                    <a:pt x="201" y="604"/>
                  </a:cubicBezTo>
                  <a:cubicBezTo>
                    <a:pt x="189" y="651"/>
                    <a:pt x="172" y="696"/>
                    <a:pt x="163" y="744"/>
                  </a:cubicBezTo>
                  <a:cubicBezTo>
                    <a:pt x="158" y="770"/>
                    <a:pt x="152" y="795"/>
                    <a:pt x="147" y="821"/>
                  </a:cubicBezTo>
                  <a:cubicBezTo>
                    <a:pt x="140" y="853"/>
                    <a:pt x="126" y="882"/>
                    <a:pt x="111" y="911"/>
                  </a:cubicBezTo>
                  <a:cubicBezTo>
                    <a:pt x="93" y="948"/>
                    <a:pt x="77" y="985"/>
                    <a:pt x="68" y="1025"/>
                  </a:cubicBezTo>
                  <a:cubicBezTo>
                    <a:pt x="56" y="1075"/>
                    <a:pt x="45" y="1126"/>
                    <a:pt x="32" y="1176"/>
                  </a:cubicBezTo>
                  <a:cubicBezTo>
                    <a:pt x="25" y="1202"/>
                    <a:pt x="16" y="1229"/>
                    <a:pt x="8" y="1255"/>
                  </a:cubicBezTo>
                  <a:cubicBezTo>
                    <a:pt x="5" y="1264"/>
                    <a:pt x="2" y="1273"/>
                    <a:pt x="0" y="1282"/>
                  </a:cubicBezTo>
                  <a:cubicBezTo>
                    <a:pt x="69" y="1282"/>
                    <a:pt x="69" y="1282"/>
                    <a:pt x="69" y="1282"/>
                  </a:cubicBezTo>
                  <a:cubicBezTo>
                    <a:pt x="70" y="1276"/>
                    <a:pt x="71" y="1271"/>
                    <a:pt x="73" y="1266"/>
                  </a:cubicBezTo>
                  <a:cubicBezTo>
                    <a:pt x="75" y="1258"/>
                    <a:pt x="79" y="1251"/>
                    <a:pt x="82" y="1243"/>
                  </a:cubicBezTo>
                  <a:cubicBezTo>
                    <a:pt x="85" y="1234"/>
                    <a:pt x="86" y="1224"/>
                    <a:pt x="76" y="1217"/>
                  </a:cubicBezTo>
                  <a:cubicBezTo>
                    <a:pt x="72" y="1214"/>
                    <a:pt x="72" y="1210"/>
                    <a:pt x="73" y="1204"/>
                  </a:cubicBezTo>
                  <a:cubicBezTo>
                    <a:pt x="81" y="1172"/>
                    <a:pt x="93" y="1142"/>
                    <a:pt x="108" y="1114"/>
                  </a:cubicBezTo>
                  <a:cubicBezTo>
                    <a:pt x="123" y="1087"/>
                    <a:pt x="137" y="1061"/>
                    <a:pt x="151" y="1034"/>
                  </a:cubicBezTo>
                  <a:cubicBezTo>
                    <a:pt x="156" y="1023"/>
                    <a:pt x="160" y="1012"/>
                    <a:pt x="163" y="1000"/>
                  </a:cubicBezTo>
                  <a:cubicBezTo>
                    <a:pt x="169" y="981"/>
                    <a:pt x="180" y="964"/>
                    <a:pt x="192" y="948"/>
                  </a:cubicBezTo>
                  <a:cubicBezTo>
                    <a:pt x="214" y="920"/>
                    <a:pt x="226" y="887"/>
                    <a:pt x="239" y="854"/>
                  </a:cubicBezTo>
                  <a:cubicBezTo>
                    <a:pt x="249" y="826"/>
                    <a:pt x="260" y="800"/>
                    <a:pt x="272" y="773"/>
                  </a:cubicBezTo>
                  <a:cubicBezTo>
                    <a:pt x="278" y="757"/>
                    <a:pt x="286" y="741"/>
                    <a:pt x="292" y="725"/>
                  </a:cubicBezTo>
                  <a:cubicBezTo>
                    <a:pt x="301" y="705"/>
                    <a:pt x="314" y="689"/>
                    <a:pt x="328" y="672"/>
                  </a:cubicBezTo>
                  <a:cubicBezTo>
                    <a:pt x="338" y="662"/>
                    <a:pt x="349" y="663"/>
                    <a:pt x="360" y="665"/>
                  </a:cubicBezTo>
                  <a:cubicBezTo>
                    <a:pt x="367" y="666"/>
                    <a:pt x="370" y="671"/>
                    <a:pt x="371" y="678"/>
                  </a:cubicBezTo>
                  <a:cubicBezTo>
                    <a:pt x="380" y="712"/>
                    <a:pt x="388" y="746"/>
                    <a:pt x="397" y="779"/>
                  </a:cubicBezTo>
                  <a:cubicBezTo>
                    <a:pt x="407" y="819"/>
                    <a:pt x="418" y="859"/>
                    <a:pt x="428" y="899"/>
                  </a:cubicBezTo>
                  <a:cubicBezTo>
                    <a:pt x="430" y="905"/>
                    <a:pt x="431" y="912"/>
                    <a:pt x="435" y="918"/>
                  </a:cubicBezTo>
                  <a:cubicBezTo>
                    <a:pt x="450" y="942"/>
                    <a:pt x="456" y="970"/>
                    <a:pt x="462" y="997"/>
                  </a:cubicBezTo>
                  <a:cubicBezTo>
                    <a:pt x="471" y="1042"/>
                    <a:pt x="488" y="1084"/>
                    <a:pt x="501" y="1128"/>
                  </a:cubicBezTo>
                  <a:cubicBezTo>
                    <a:pt x="507" y="1148"/>
                    <a:pt x="511" y="1169"/>
                    <a:pt x="516" y="1190"/>
                  </a:cubicBezTo>
                  <a:cubicBezTo>
                    <a:pt x="518" y="1196"/>
                    <a:pt x="517" y="1202"/>
                    <a:pt x="513" y="1206"/>
                  </a:cubicBezTo>
                  <a:cubicBezTo>
                    <a:pt x="497" y="1226"/>
                    <a:pt x="495" y="1248"/>
                    <a:pt x="501" y="1271"/>
                  </a:cubicBezTo>
                  <a:cubicBezTo>
                    <a:pt x="502" y="1274"/>
                    <a:pt x="503" y="1278"/>
                    <a:pt x="504" y="1282"/>
                  </a:cubicBezTo>
                  <a:cubicBezTo>
                    <a:pt x="587" y="1282"/>
                    <a:pt x="587" y="1282"/>
                    <a:pt x="587" y="1282"/>
                  </a:cubicBezTo>
                  <a:cubicBezTo>
                    <a:pt x="587" y="1281"/>
                    <a:pt x="587" y="1281"/>
                    <a:pt x="587" y="1280"/>
                  </a:cubicBezTo>
                  <a:cubicBezTo>
                    <a:pt x="575" y="1240"/>
                    <a:pt x="568" y="1199"/>
                    <a:pt x="564" y="1157"/>
                  </a:cubicBezTo>
                  <a:close/>
                  <a:moveTo>
                    <a:pt x="238" y="202"/>
                  </a:moveTo>
                  <a:cubicBezTo>
                    <a:pt x="223" y="183"/>
                    <a:pt x="218" y="161"/>
                    <a:pt x="219" y="136"/>
                  </a:cubicBezTo>
                  <a:cubicBezTo>
                    <a:pt x="226" y="151"/>
                    <a:pt x="233" y="166"/>
                    <a:pt x="238" y="181"/>
                  </a:cubicBezTo>
                  <a:cubicBezTo>
                    <a:pt x="241" y="187"/>
                    <a:pt x="240" y="194"/>
                    <a:pt x="241" y="201"/>
                  </a:cubicBezTo>
                  <a:cubicBezTo>
                    <a:pt x="240" y="201"/>
                    <a:pt x="239" y="202"/>
                    <a:pt x="238" y="202"/>
                  </a:cubicBezTo>
                  <a:close/>
                  <a:moveTo>
                    <a:pt x="388" y="219"/>
                  </a:moveTo>
                  <a:cubicBezTo>
                    <a:pt x="388" y="214"/>
                    <a:pt x="387" y="209"/>
                    <a:pt x="388" y="205"/>
                  </a:cubicBezTo>
                  <a:cubicBezTo>
                    <a:pt x="392" y="181"/>
                    <a:pt x="397" y="157"/>
                    <a:pt x="400" y="133"/>
                  </a:cubicBezTo>
                  <a:cubicBezTo>
                    <a:pt x="401" y="127"/>
                    <a:pt x="398" y="121"/>
                    <a:pt x="397" y="113"/>
                  </a:cubicBezTo>
                  <a:cubicBezTo>
                    <a:pt x="421" y="111"/>
                    <a:pt x="442" y="120"/>
                    <a:pt x="466" y="124"/>
                  </a:cubicBezTo>
                  <a:cubicBezTo>
                    <a:pt x="446" y="162"/>
                    <a:pt x="432" y="201"/>
                    <a:pt x="388" y="2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9">
              <a:extLst>
                <a:ext uri="{FF2B5EF4-FFF2-40B4-BE49-F238E27FC236}">
                  <a16:creationId xmlns:a16="http://schemas.microsoft.com/office/drawing/2014/main" id="{72A7473C-FA48-478E-AB95-C3A14BA813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86913" y="938213"/>
              <a:ext cx="1328737" cy="3194050"/>
            </a:xfrm>
            <a:custGeom>
              <a:avLst/>
              <a:gdLst>
                <a:gd name="T0" fmla="*/ 484 w 522"/>
                <a:gd name="T1" fmla="*/ 15 h 1257"/>
                <a:gd name="T2" fmla="*/ 418 w 522"/>
                <a:gd name="T3" fmla="*/ 20 h 1257"/>
                <a:gd name="T4" fmla="*/ 330 w 522"/>
                <a:gd name="T5" fmla="*/ 48 h 1257"/>
                <a:gd name="T6" fmla="*/ 246 w 522"/>
                <a:gd name="T7" fmla="*/ 18 h 1257"/>
                <a:gd name="T8" fmla="*/ 174 w 522"/>
                <a:gd name="T9" fmla="*/ 62 h 1257"/>
                <a:gd name="T10" fmla="*/ 85 w 522"/>
                <a:gd name="T11" fmla="*/ 50 h 1257"/>
                <a:gd name="T12" fmla="*/ 49 w 522"/>
                <a:gd name="T13" fmla="*/ 86 h 1257"/>
                <a:gd name="T14" fmla="*/ 167 w 522"/>
                <a:gd name="T15" fmla="*/ 198 h 1257"/>
                <a:gd name="T16" fmla="*/ 213 w 522"/>
                <a:gd name="T17" fmla="*/ 248 h 1257"/>
                <a:gd name="T18" fmla="*/ 203 w 522"/>
                <a:gd name="T19" fmla="*/ 278 h 1257"/>
                <a:gd name="T20" fmla="*/ 220 w 522"/>
                <a:gd name="T21" fmla="*/ 308 h 1257"/>
                <a:gd name="T22" fmla="*/ 239 w 522"/>
                <a:gd name="T23" fmla="*/ 356 h 1257"/>
                <a:gd name="T24" fmla="*/ 260 w 522"/>
                <a:gd name="T25" fmla="*/ 430 h 1257"/>
                <a:gd name="T26" fmla="*/ 180 w 522"/>
                <a:gd name="T27" fmla="*/ 562 h 1257"/>
                <a:gd name="T28" fmla="*/ 136 w 522"/>
                <a:gd name="T29" fmla="*/ 704 h 1257"/>
                <a:gd name="T30" fmla="*/ 125 w 522"/>
                <a:gd name="T31" fmla="*/ 773 h 1257"/>
                <a:gd name="T32" fmla="*/ 119 w 522"/>
                <a:gd name="T33" fmla="*/ 874 h 1257"/>
                <a:gd name="T34" fmla="*/ 86 w 522"/>
                <a:gd name="T35" fmla="*/ 943 h 1257"/>
                <a:gd name="T36" fmla="*/ 59 w 522"/>
                <a:gd name="T37" fmla="*/ 1020 h 1257"/>
                <a:gd name="T38" fmla="*/ 24 w 522"/>
                <a:gd name="T39" fmla="*/ 1164 h 1257"/>
                <a:gd name="T40" fmla="*/ 13 w 522"/>
                <a:gd name="T41" fmla="*/ 1192 h 1257"/>
                <a:gd name="T42" fmla="*/ 5 w 522"/>
                <a:gd name="T43" fmla="*/ 1239 h 1257"/>
                <a:gd name="T44" fmla="*/ 0 w 522"/>
                <a:gd name="T45" fmla="*/ 1257 h 1257"/>
                <a:gd name="T46" fmla="*/ 54 w 522"/>
                <a:gd name="T47" fmla="*/ 1257 h 1257"/>
                <a:gd name="T48" fmla="*/ 76 w 522"/>
                <a:gd name="T49" fmla="*/ 1219 h 1257"/>
                <a:gd name="T50" fmla="*/ 108 w 522"/>
                <a:gd name="T51" fmla="*/ 1107 h 1257"/>
                <a:gd name="T52" fmla="*/ 150 w 522"/>
                <a:gd name="T53" fmla="*/ 1018 h 1257"/>
                <a:gd name="T54" fmla="*/ 199 w 522"/>
                <a:gd name="T55" fmla="*/ 893 h 1257"/>
                <a:gd name="T56" fmla="*/ 237 w 522"/>
                <a:gd name="T57" fmla="*/ 787 h 1257"/>
                <a:gd name="T58" fmla="*/ 288 w 522"/>
                <a:gd name="T59" fmla="*/ 675 h 1257"/>
                <a:gd name="T60" fmla="*/ 311 w 522"/>
                <a:gd name="T61" fmla="*/ 739 h 1257"/>
                <a:gd name="T62" fmla="*/ 323 w 522"/>
                <a:gd name="T63" fmla="*/ 797 h 1257"/>
                <a:gd name="T64" fmla="*/ 344 w 522"/>
                <a:gd name="T65" fmla="*/ 952 h 1257"/>
                <a:gd name="T66" fmla="*/ 352 w 522"/>
                <a:gd name="T67" fmla="*/ 1037 h 1257"/>
                <a:gd name="T68" fmla="*/ 375 w 522"/>
                <a:gd name="T69" fmla="*/ 1132 h 1257"/>
                <a:gd name="T70" fmla="*/ 382 w 522"/>
                <a:gd name="T71" fmla="*/ 1218 h 1257"/>
                <a:gd name="T72" fmla="*/ 376 w 522"/>
                <a:gd name="T73" fmla="*/ 1251 h 1257"/>
                <a:gd name="T74" fmla="*/ 380 w 522"/>
                <a:gd name="T75" fmla="*/ 1257 h 1257"/>
                <a:gd name="T76" fmla="*/ 472 w 522"/>
                <a:gd name="T77" fmla="*/ 1257 h 1257"/>
                <a:gd name="T78" fmla="*/ 469 w 522"/>
                <a:gd name="T79" fmla="*/ 1251 h 1257"/>
                <a:gd name="T80" fmla="*/ 443 w 522"/>
                <a:gd name="T81" fmla="*/ 1165 h 1257"/>
                <a:gd name="T82" fmla="*/ 439 w 522"/>
                <a:gd name="T83" fmla="*/ 1072 h 1257"/>
                <a:gd name="T84" fmla="*/ 426 w 522"/>
                <a:gd name="T85" fmla="*/ 982 h 1257"/>
                <a:gd name="T86" fmla="*/ 426 w 522"/>
                <a:gd name="T87" fmla="*/ 891 h 1257"/>
                <a:gd name="T88" fmla="*/ 435 w 522"/>
                <a:gd name="T89" fmla="*/ 810 h 1257"/>
                <a:gd name="T90" fmla="*/ 435 w 522"/>
                <a:gd name="T91" fmla="*/ 705 h 1257"/>
                <a:gd name="T92" fmla="*/ 434 w 522"/>
                <a:gd name="T93" fmla="*/ 659 h 1257"/>
                <a:gd name="T94" fmla="*/ 427 w 522"/>
                <a:gd name="T95" fmla="*/ 634 h 1257"/>
                <a:gd name="T96" fmla="*/ 426 w 522"/>
                <a:gd name="T97" fmla="*/ 546 h 1257"/>
                <a:gd name="T98" fmla="*/ 434 w 522"/>
                <a:gd name="T99" fmla="*/ 528 h 1257"/>
                <a:gd name="T100" fmla="*/ 439 w 522"/>
                <a:gd name="T101" fmla="*/ 470 h 1257"/>
                <a:gd name="T102" fmla="*/ 458 w 522"/>
                <a:gd name="T103" fmla="*/ 388 h 1257"/>
                <a:gd name="T104" fmla="*/ 469 w 522"/>
                <a:gd name="T105" fmla="*/ 309 h 1257"/>
                <a:gd name="T106" fmla="*/ 455 w 522"/>
                <a:gd name="T107" fmla="*/ 248 h 1257"/>
                <a:gd name="T108" fmla="*/ 463 w 522"/>
                <a:gd name="T109" fmla="*/ 174 h 1257"/>
                <a:gd name="T110" fmla="*/ 484 w 522"/>
                <a:gd name="T111" fmla="*/ 15 h 1257"/>
                <a:gd name="T112" fmla="*/ 421 w 522"/>
                <a:gd name="T113" fmla="*/ 104 h 1257"/>
                <a:gd name="T114" fmla="*/ 376 w 522"/>
                <a:gd name="T115" fmla="*/ 179 h 1257"/>
                <a:gd name="T116" fmla="*/ 368 w 522"/>
                <a:gd name="T117" fmla="*/ 129 h 1257"/>
                <a:gd name="T118" fmla="*/ 356 w 522"/>
                <a:gd name="T119" fmla="*/ 85 h 1257"/>
                <a:gd name="T120" fmla="*/ 411 w 522"/>
                <a:gd name="T121" fmla="*/ 79 h 1257"/>
                <a:gd name="T122" fmla="*/ 421 w 522"/>
                <a:gd name="T123" fmla="*/ 104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2" h="1257">
                  <a:moveTo>
                    <a:pt x="484" y="15"/>
                  </a:moveTo>
                  <a:cubicBezTo>
                    <a:pt x="466" y="0"/>
                    <a:pt x="437" y="15"/>
                    <a:pt x="418" y="20"/>
                  </a:cubicBezTo>
                  <a:cubicBezTo>
                    <a:pt x="392" y="28"/>
                    <a:pt x="356" y="46"/>
                    <a:pt x="330" y="48"/>
                  </a:cubicBezTo>
                  <a:cubicBezTo>
                    <a:pt x="300" y="50"/>
                    <a:pt x="277" y="18"/>
                    <a:pt x="246" y="18"/>
                  </a:cubicBezTo>
                  <a:cubicBezTo>
                    <a:pt x="215" y="18"/>
                    <a:pt x="200" y="50"/>
                    <a:pt x="174" y="62"/>
                  </a:cubicBezTo>
                  <a:cubicBezTo>
                    <a:pt x="148" y="75"/>
                    <a:pt x="113" y="56"/>
                    <a:pt x="85" y="50"/>
                  </a:cubicBezTo>
                  <a:cubicBezTo>
                    <a:pt x="52" y="42"/>
                    <a:pt x="30" y="49"/>
                    <a:pt x="49" y="86"/>
                  </a:cubicBezTo>
                  <a:cubicBezTo>
                    <a:pt x="72" y="130"/>
                    <a:pt x="130" y="167"/>
                    <a:pt x="167" y="198"/>
                  </a:cubicBezTo>
                  <a:cubicBezTo>
                    <a:pt x="180" y="208"/>
                    <a:pt x="213" y="231"/>
                    <a:pt x="213" y="248"/>
                  </a:cubicBezTo>
                  <a:cubicBezTo>
                    <a:pt x="214" y="256"/>
                    <a:pt x="202" y="267"/>
                    <a:pt x="203" y="278"/>
                  </a:cubicBezTo>
                  <a:cubicBezTo>
                    <a:pt x="203" y="294"/>
                    <a:pt x="212" y="296"/>
                    <a:pt x="220" y="308"/>
                  </a:cubicBezTo>
                  <a:cubicBezTo>
                    <a:pt x="229" y="324"/>
                    <a:pt x="232" y="340"/>
                    <a:pt x="239" y="356"/>
                  </a:cubicBezTo>
                  <a:cubicBezTo>
                    <a:pt x="248" y="380"/>
                    <a:pt x="259" y="403"/>
                    <a:pt x="260" y="430"/>
                  </a:cubicBezTo>
                  <a:cubicBezTo>
                    <a:pt x="262" y="481"/>
                    <a:pt x="202" y="519"/>
                    <a:pt x="180" y="562"/>
                  </a:cubicBezTo>
                  <a:cubicBezTo>
                    <a:pt x="158" y="605"/>
                    <a:pt x="141" y="658"/>
                    <a:pt x="136" y="704"/>
                  </a:cubicBezTo>
                  <a:cubicBezTo>
                    <a:pt x="134" y="728"/>
                    <a:pt x="130" y="750"/>
                    <a:pt x="125" y="773"/>
                  </a:cubicBezTo>
                  <a:cubicBezTo>
                    <a:pt x="118" y="806"/>
                    <a:pt x="126" y="842"/>
                    <a:pt x="119" y="874"/>
                  </a:cubicBezTo>
                  <a:cubicBezTo>
                    <a:pt x="114" y="898"/>
                    <a:pt x="96" y="921"/>
                    <a:pt x="86" y="943"/>
                  </a:cubicBezTo>
                  <a:cubicBezTo>
                    <a:pt x="75" y="968"/>
                    <a:pt x="67" y="994"/>
                    <a:pt x="59" y="1020"/>
                  </a:cubicBezTo>
                  <a:cubicBezTo>
                    <a:pt x="44" y="1066"/>
                    <a:pt x="39" y="1117"/>
                    <a:pt x="24" y="1164"/>
                  </a:cubicBezTo>
                  <a:cubicBezTo>
                    <a:pt x="20" y="1177"/>
                    <a:pt x="15" y="1173"/>
                    <a:pt x="13" y="1192"/>
                  </a:cubicBezTo>
                  <a:cubicBezTo>
                    <a:pt x="10" y="1207"/>
                    <a:pt x="8" y="1223"/>
                    <a:pt x="5" y="1239"/>
                  </a:cubicBezTo>
                  <a:cubicBezTo>
                    <a:pt x="3" y="1246"/>
                    <a:pt x="2" y="1252"/>
                    <a:pt x="0" y="1257"/>
                  </a:cubicBezTo>
                  <a:cubicBezTo>
                    <a:pt x="54" y="1257"/>
                    <a:pt x="54" y="1257"/>
                    <a:pt x="54" y="1257"/>
                  </a:cubicBezTo>
                  <a:cubicBezTo>
                    <a:pt x="63" y="1244"/>
                    <a:pt x="78" y="1244"/>
                    <a:pt x="76" y="1219"/>
                  </a:cubicBezTo>
                  <a:cubicBezTo>
                    <a:pt x="72" y="1177"/>
                    <a:pt x="86" y="1144"/>
                    <a:pt x="108" y="1107"/>
                  </a:cubicBezTo>
                  <a:cubicBezTo>
                    <a:pt x="124" y="1079"/>
                    <a:pt x="139" y="1049"/>
                    <a:pt x="150" y="1018"/>
                  </a:cubicBezTo>
                  <a:cubicBezTo>
                    <a:pt x="166" y="976"/>
                    <a:pt x="185" y="935"/>
                    <a:pt x="199" y="893"/>
                  </a:cubicBezTo>
                  <a:cubicBezTo>
                    <a:pt x="212" y="856"/>
                    <a:pt x="223" y="822"/>
                    <a:pt x="237" y="787"/>
                  </a:cubicBezTo>
                  <a:cubicBezTo>
                    <a:pt x="252" y="749"/>
                    <a:pt x="274" y="714"/>
                    <a:pt x="288" y="675"/>
                  </a:cubicBezTo>
                  <a:cubicBezTo>
                    <a:pt x="316" y="687"/>
                    <a:pt x="306" y="712"/>
                    <a:pt x="311" y="739"/>
                  </a:cubicBezTo>
                  <a:cubicBezTo>
                    <a:pt x="315" y="758"/>
                    <a:pt x="320" y="777"/>
                    <a:pt x="323" y="797"/>
                  </a:cubicBezTo>
                  <a:cubicBezTo>
                    <a:pt x="330" y="850"/>
                    <a:pt x="335" y="900"/>
                    <a:pt x="344" y="952"/>
                  </a:cubicBezTo>
                  <a:cubicBezTo>
                    <a:pt x="349" y="980"/>
                    <a:pt x="350" y="1008"/>
                    <a:pt x="352" y="1037"/>
                  </a:cubicBezTo>
                  <a:cubicBezTo>
                    <a:pt x="354" y="1071"/>
                    <a:pt x="367" y="1100"/>
                    <a:pt x="375" y="1132"/>
                  </a:cubicBezTo>
                  <a:cubicBezTo>
                    <a:pt x="380" y="1157"/>
                    <a:pt x="387" y="1192"/>
                    <a:pt x="382" y="1218"/>
                  </a:cubicBezTo>
                  <a:cubicBezTo>
                    <a:pt x="380" y="1228"/>
                    <a:pt x="370" y="1240"/>
                    <a:pt x="376" y="1251"/>
                  </a:cubicBezTo>
                  <a:cubicBezTo>
                    <a:pt x="376" y="1253"/>
                    <a:pt x="378" y="1255"/>
                    <a:pt x="380" y="1257"/>
                  </a:cubicBezTo>
                  <a:cubicBezTo>
                    <a:pt x="472" y="1257"/>
                    <a:pt x="472" y="1257"/>
                    <a:pt x="472" y="1257"/>
                  </a:cubicBezTo>
                  <a:cubicBezTo>
                    <a:pt x="471" y="1255"/>
                    <a:pt x="470" y="1253"/>
                    <a:pt x="469" y="1251"/>
                  </a:cubicBezTo>
                  <a:cubicBezTo>
                    <a:pt x="456" y="1223"/>
                    <a:pt x="445" y="1196"/>
                    <a:pt x="443" y="1165"/>
                  </a:cubicBezTo>
                  <a:cubicBezTo>
                    <a:pt x="441" y="1134"/>
                    <a:pt x="441" y="1103"/>
                    <a:pt x="439" y="1072"/>
                  </a:cubicBezTo>
                  <a:cubicBezTo>
                    <a:pt x="437" y="1041"/>
                    <a:pt x="428" y="1012"/>
                    <a:pt x="426" y="982"/>
                  </a:cubicBezTo>
                  <a:cubicBezTo>
                    <a:pt x="423" y="952"/>
                    <a:pt x="426" y="921"/>
                    <a:pt x="426" y="891"/>
                  </a:cubicBezTo>
                  <a:cubicBezTo>
                    <a:pt x="426" y="862"/>
                    <a:pt x="433" y="838"/>
                    <a:pt x="435" y="810"/>
                  </a:cubicBezTo>
                  <a:cubicBezTo>
                    <a:pt x="438" y="776"/>
                    <a:pt x="435" y="739"/>
                    <a:pt x="435" y="705"/>
                  </a:cubicBezTo>
                  <a:cubicBezTo>
                    <a:pt x="435" y="690"/>
                    <a:pt x="437" y="673"/>
                    <a:pt x="434" y="659"/>
                  </a:cubicBezTo>
                  <a:cubicBezTo>
                    <a:pt x="433" y="650"/>
                    <a:pt x="428" y="643"/>
                    <a:pt x="427" y="634"/>
                  </a:cubicBezTo>
                  <a:cubicBezTo>
                    <a:pt x="423" y="611"/>
                    <a:pt x="421" y="569"/>
                    <a:pt x="426" y="546"/>
                  </a:cubicBezTo>
                  <a:cubicBezTo>
                    <a:pt x="428" y="540"/>
                    <a:pt x="433" y="535"/>
                    <a:pt x="434" y="528"/>
                  </a:cubicBezTo>
                  <a:cubicBezTo>
                    <a:pt x="439" y="510"/>
                    <a:pt x="435" y="489"/>
                    <a:pt x="439" y="470"/>
                  </a:cubicBezTo>
                  <a:cubicBezTo>
                    <a:pt x="444" y="443"/>
                    <a:pt x="454" y="416"/>
                    <a:pt x="458" y="388"/>
                  </a:cubicBezTo>
                  <a:cubicBezTo>
                    <a:pt x="462" y="360"/>
                    <a:pt x="459" y="335"/>
                    <a:pt x="469" y="309"/>
                  </a:cubicBezTo>
                  <a:cubicBezTo>
                    <a:pt x="481" y="278"/>
                    <a:pt x="470" y="273"/>
                    <a:pt x="455" y="248"/>
                  </a:cubicBezTo>
                  <a:cubicBezTo>
                    <a:pt x="440" y="223"/>
                    <a:pt x="455" y="199"/>
                    <a:pt x="463" y="174"/>
                  </a:cubicBezTo>
                  <a:cubicBezTo>
                    <a:pt x="476" y="138"/>
                    <a:pt x="522" y="48"/>
                    <a:pt x="484" y="15"/>
                  </a:cubicBezTo>
                  <a:close/>
                  <a:moveTo>
                    <a:pt x="421" y="104"/>
                  </a:moveTo>
                  <a:cubicBezTo>
                    <a:pt x="412" y="133"/>
                    <a:pt x="396" y="156"/>
                    <a:pt x="376" y="179"/>
                  </a:cubicBezTo>
                  <a:cubicBezTo>
                    <a:pt x="370" y="162"/>
                    <a:pt x="371" y="146"/>
                    <a:pt x="368" y="129"/>
                  </a:cubicBezTo>
                  <a:cubicBezTo>
                    <a:pt x="365" y="113"/>
                    <a:pt x="358" y="101"/>
                    <a:pt x="356" y="85"/>
                  </a:cubicBezTo>
                  <a:cubicBezTo>
                    <a:pt x="371" y="81"/>
                    <a:pt x="396" y="75"/>
                    <a:pt x="411" y="79"/>
                  </a:cubicBezTo>
                  <a:cubicBezTo>
                    <a:pt x="431" y="85"/>
                    <a:pt x="426" y="85"/>
                    <a:pt x="421" y="1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10">
              <a:extLst>
                <a:ext uri="{FF2B5EF4-FFF2-40B4-BE49-F238E27FC236}">
                  <a16:creationId xmlns:a16="http://schemas.microsoft.com/office/drawing/2014/main" id="{808CB342-27F8-4497-BA69-C4074829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2150" y="879476"/>
              <a:ext cx="1411287" cy="3252788"/>
            </a:xfrm>
            <a:custGeom>
              <a:avLst/>
              <a:gdLst>
                <a:gd name="T0" fmla="*/ 502 w 554"/>
                <a:gd name="T1" fmla="*/ 266 h 1280"/>
                <a:gd name="T2" fmla="*/ 477 w 554"/>
                <a:gd name="T3" fmla="*/ 215 h 1280"/>
                <a:gd name="T4" fmla="*/ 426 w 554"/>
                <a:gd name="T5" fmla="*/ 199 h 1280"/>
                <a:gd name="T6" fmla="*/ 388 w 554"/>
                <a:gd name="T7" fmla="*/ 182 h 1280"/>
                <a:gd name="T8" fmla="*/ 361 w 554"/>
                <a:gd name="T9" fmla="*/ 124 h 1280"/>
                <a:gd name="T10" fmla="*/ 357 w 554"/>
                <a:gd name="T11" fmla="*/ 71 h 1280"/>
                <a:gd name="T12" fmla="*/ 321 w 554"/>
                <a:gd name="T13" fmla="*/ 23 h 1280"/>
                <a:gd name="T14" fmla="*/ 220 w 554"/>
                <a:gd name="T15" fmla="*/ 50 h 1280"/>
                <a:gd name="T16" fmla="*/ 137 w 554"/>
                <a:gd name="T17" fmla="*/ 96 h 1280"/>
                <a:gd name="T18" fmla="*/ 110 w 554"/>
                <a:gd name="T19" fmla="*/ 154 h 1280"/>
                <a:gd name="T20" fmla="*/ 65 w 554"/>
                <a:gd name="T21" fmla="*/ 221 h 1280"/>
                <a:gd name="T22" fmla="*/ 21 w 554"/>
                <a:gd name="T23" fmla="*/ 322 h 1280"/>
                <a:gd name="T24" fmla="*/ 174 w 554"/>
                <a:gd name="T25" fmla="*/ 338 h 1280"/>
                <a:gd name="T26" fmla="*/ 216 w 554"/>
                <a:gd name="T27" fmla="*/ 343 h 1280"/>
                <a:gd name="T28" fmla="*/ 227 w 554"/>
                <a:gd name="T29" fmla="*/ 395 h 1280"/>
                <a:gd name="T30" fmla="*/ 219 w 554"/>
                <a:gd name="T31" fmla="*/ 446 h 1280"/>
                <a:gd name="T32" fmla="*/ 203 w 554"/>
                <a:gd name="T33" fmla="*/ 502 h 1280"/>
                <a:gd name="T34" fmla="*/ 150 w 554"/>
                <a:gd name="T35" fmla="*/ 610 h 1280"/>
                <a:gd name="T36" fmla="*/ 197 w 554"/>
                <a:gd name="T37" fmla="*/ 762 h 1280"/>
                <a:gd name="T38" fmla="*/ 225 w 554"/>
                <a:gd name="T39" fmla="*/ 894 h 1280"/>
                <a:gd name="T40" fmla="*/ 225 w 554"/>
                <a:gd name="T41" fmla="*/ 1069 h 1280"/>
                <a:gd name="T42" fmla="*/ 238 w 554"/>
                <a:gd name="T43" fmla="*/ 1211 h 1280"/>
                <a:gd name="T44" fmla="*/ 219 w 554"/>
                <a:gd name="T45" fmla="*/ 1280 h 1280"/>
                <a:gd name="T46" fmla="*/ 295 w 554"/>
                <a:gd name="T47" fmla="*/ 1280 h 1280"/>
                <a:gd name="T48" fmla="*/ 298 w 554"/>
                <a:gd name="T49" fmla="*/ 1245 h 1280"/>
                <a:gd name="T50" fmla="*/ 323 w 554"/>
                <a:gd name="T51" fmla="*/ 1192 h 1280"/>
                <a:gd name="T52" fmla="*/ 366 w 554"/>
                <a:gd name="T53" fmla="*/ 1235 h 1280"/>
                <a:gd name="T54" fmla="*/ 412 w 554"/>
                <a:gd name="T55" fmla="*/ 1221 h 1280"/>
                <a:gd name="T56" fmla="*/ 379 w 554"/>
                <a:gd name="T57" fmla="*/ 1180 h 1280"/>
                <a:gd name="T58" fmla="*/ 347 w 554"/>
                <a:gd name="T59" fmla="*/ 1052 h 1280"/>
                <a:gd name="T60" fmla="*/ 359 w 554"/>
                <a:gd name="T61" fmla="*/ 967 h 1280"/>
                <a:gd name="T62" fmla="*/ 361 w 554"/>
                <a:gd name="T63" fmla="*/ 902 h 1280"/>
                <a:gd name="T64" fmla="*/ 409 w 554"/>
                <a:gd name="T65" fmla="*/ 791 h 1280"/>
                <a:gd name="T66" fmla="*/ 428 w 554"/>
                <a:gd name="T67" fmla="*/ 644 h 1280"/>
                <a:gd name="T68" fmla="*/ 486 w 554"/>
                <a:gd name="T69" fmla="*/ 527 h 1280"/>
                <a:gd name="T70" fmla="*/ 541 w 554"/>
                <a:gd name="T71" fmla="*/ 402 h 1280"/>
                <a:gd name="T72" fmla="*/ 502 w 554"/>
                <a:gd name="T73" fmla="*/ 266 h 1280"/>
                <a:gd name="T74" fmla="*/ 228 w 554"/>
                <a:gd name="T75" fmla="*/ 223 h 1280"/>
                <a:gd name="T76" fmla="*/ 123 w 554"/>
                <a:gd name="T77" fmla="*/ 274 h 1280"/>
                <a:gd name="T78" fmla="*/ 101 w 554"/>
                <a:gd name="T79" fmla="*/ 271 h 1280"/>
                <a:gd name="T80" fmla="*/ 115 w 554"/>
                <a:gd name="T81" fmla="*/ 235 h 1280"/>
                <a:gd name="T82" fmla="*/ 146 w 554"/>
                <a:gd name="T83" fmla="*/ 187 h 1280"/>
                <a:gd name="T84" fmla="*/ 162 w 554"/>
                <a:gd name="T85" fmla="*/ 158 h 1280"/>
                <a:gd name="T86" fmla="*/ 183 w 554"/>
                <a:gd name="T87" fmla="*/ 135 h 1280"/>
                <a:gd name="T88" fmla="*/ 216 w 554"/>
                <a:gd name="T89" fmla="*/ 99 h 1280"/>
                <a:gd name="T90" fmla="*/ 222 w 554"/>
                <a:gd name="T91" fmla="*/ 172 h 1280"/>
                <a:gd name="T92" fmla="*/ 228 w 554"/>
                <a:gd name="T93" fmla="*/ 223 h 1280"/>
                <a:gd name="T94" fmla="*/ 291 w 554"/>
                <a:gd name="T95" fmla="*/ 1118 h 1280"/>
                <a:gd name="T96" fmla="*/ 291 w 554"/>
                <a:gd name="T97" fmla="*/ 1091 h 1280"/>
                <a:gd name="T98" fmla="*/ 291 w 554"/>
                <a:gd name="T99" fmla="*/ 1118 h 1280"/>
                <a:gd name="T100" fmla="*/ 480 w 554"/>
                <a:gd name="T101" fmla="*/ 443 h 1280"/>
                <a:gd name="T102" fmla="*/ 430 w 554"/>
                <a:gd name="T103" fmla="*/ 513 h 1280"/>
                <a:gd name="T104" fmla="*/ 434 w 554"/>
                <a:gd name="T105" fmla="*/ 462 h 1280"/>
                <a:gd name="T106" fmla="*/ 453 w 554"/>
                <a:gd name="T107" fmla="*/ 430 h 1280"/>
                <a:gd name="T108" fmla="*/ 445 w 554"/>
                <a:gd name="T109" fmla="*/ 417 h 1280"/>
                <a:gd name="T110" fmla="*/ 446 w 554"/>
                <a:gd name="T111" fmla="*/ 393 h 1280"/>
                <a:gd name="T112" fmla="*/ 459 w 554"/>
                <a:gd name="T113" fmla="*/ 349 h 1280"/>
                <a:gd name="T114" fmla="*/ 480 w 554"/>
                <a:gd name="T115" fmla="*/ 443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4" h="1280">
                  <a:moveTo>
                    <a:pt x="502" y="266"/>
                  </a:moveTo>
                  <a:cubicBezTo>
                    <a:pt x="496" y="248"/>
                    <a:pt x="489" y="229"/>
                    <a:pt x="477" y="215"/>
                  </a:cubicBezTo>
                  <a:cubicBezTo>
                    <a:pt x="461" y="196"/>
                    <a:pt x="448" y="201"/>
                    <a:pt x="426" y="199"/>
                  </a:cubicBezTo>
                  <a:cubicBezTo>
                    <a:pt x="408" y="198"/>
                    <a:pt x="400" y="198"/>
                    <a:pt x="388" y="182"/>
                  </a:cubicBezTo>
                  <a:cubicBezTo>
                    <a:pt x="378" y="168"/>
                    <a:pt x="366" y="140"/>
                    <a:pt x="361" y="124"/>
                  </a:cubicBezTo>
                  <a:cubicBezTo>
                    <a:pt x="356" y="108"/>
                    <a:pt x="362" y="88"/>
                    <a:pt x="357" y="71"/>
                  </a:cubicBezTo>
                  <a:cubicBezTo>
                    <a:pt x="353" y="55"/>
                    <a:pt x="335" y="33"/>
                    <a:pt x="321" y="23"/>
                  </a:cubicBezTo>
                  <a:cubicBezTo>
                    <a:pt x="286" y="0"/>
                    <a:pt x="243" y="25"/>
                    <a:pt x="220" y="50"/>
                  </a:cubicBezTo>
                  <a:cubicBezTo>
                    <a:pt x="200" y="71"/>
                    <a:pt x="156" y="72"/>
                    <a:pt x="137" y="96"/>
                  </a:cubicBezTo>
                  <a:cubicBezTo>
                    <a:pt x="125" y="111"/>
                    <a:pt x="120" y="136"/>
                    <a:pt x="110" y="154"/>
                  </a:cubicBezTo>
                  <a:cubicBezTo>
                    <a:pt x="96" y="177"/>
                    <a:pt x="81" y="200"/>
                    <a:pt x="65" y="221"/>
                  </a:cubicBezTo>
                  <a:cubicBezTo>
                    <a:pt x="48" y="245"/>
                    <a:pt x="0" y="288"/>
                    <a:pt x="21" y="322"/>
                  </a:cubicBezTo>
                  <a:cubicBezTo>
                    <a:pt x="43" y="357"/>
                    <a:pt x="141" y="341"/>
                    <a:pt x="174" y="338"/>
                  </a:cubicBezTo>
                  <a:cubicBezTo>
                    <a:pt x="189" y="337"/>
                    <a:pt x="207" y="329"/>
                    <a:pt x="216" y="343"/>
                  </a:cubicBezTo>
                  <a:cubicBezTo>
                    <a:pt x="223" y="353"/>
                    <a:pt x="222" y="382"/>
                    <a:pt x="227" y="395"/>
                  </a:cubicBezTo>
                  <a:cubicBezTo>
                    <a:pt x="237" y="422"/>
                    <a:pt x="227" y="422"/>
                    <a:pt x="219" y="446"/>
                  </a:cubicBezTo>
                  <a:cubicBezTo>
                    <a:pt x="213" y="466"/>
                    <a:pt x="214" y="482"/>
                    <a:pt x="203" y="502"/>
                  </a:cubicBezTo>
                  <a:cubicBezTo>
                    <a:pt x="185" y="534"/>
                    <a:pt x="148" y="570"/>
                    <a:pt x="150" y="610"/>
                  </a:cubicBezTo>
                  <a:cubicBezTo>
                    <a:pt x="154" y="659"/>
                    <a:pt x="183" y="714"/>
                    <a:pt x="197" y="762"/>
                  </a:cubicBezTo>
                  <a:cubicBezTo>
                    <a:pt x="209" y="805"/>
                    <a:pt x="224" y="849"/>
                    <a:pt x="225" y="894"/>
                  </a:cubicBezTo>
                  <a:cubicBezTo>
                    <a:pt x="227" y="954"/>
                    <a:pt x="211" y="1009"/>
                    <a:pt x="225" y="1069"/>
                  </a:cubicBezTo>
                  <a:cubicBezTo>
                    <a:pt x="236" y="1116"/>
                    <a:pt x="248" y="1163"/>
                    <a:pt x="238" y="1211"/>
                  </a:cubicBezTo>
                  <a:cubicBezTo>
                    <a:pt x="233" y="1235"/>
                    <a:pt x="223" y="1256"/>
                    <a:pt x="219" y="1280"/>
                  </a:cubicBezTo>
                  <a:cubicBezTo>
                    <a:pt x="295" y="1280"/>
                    <a:pt x="295" y="1280"/>
                    <a:pt x="295" y="1280"/>
                  </a:cubicBezTo>
                  <a:cubicBezTo>
                    <a:pt x="295" y="1266"/>
                    <a:pt x="298" y="1252"/>
                    <a:pt x="298" y="1245"/>
                  </a:cubicBezTo>
                  <a:cubicBezTo>
                    <a:pt x="298" y="1228"/>
                    <a:pt x="290" y="1181"/>
                    <a:pt x="323" y="1192"/>
                  </a:cubicBezTo>
                  <a:cubicBezTo>
                    <a:pt x="341" y="1198"/>
                    <a:pt x="346" y="1227"/>
                    <a:pt x="366" y="1235"/>
                  </a:cubicBezTo>
                  <a:cubicBezTo>
                    <a:pt x="383" y="1241"/>
                    <a:pt x="409" y="1240"/>
                    <a:pt x="412" y="1221"/>
                  </a:cubicBezTo>
                  <a:cubicBezTo>
                    <a:pt x="415" y="1199"/>
                    <a:pt x="391" y="1191"/>
                    <a:pt x="379" y="1180"/>
                  </a:cubicBezTo>
                  <a:cubicBezTo>
                    <a:pt x="339" y="1146"/>
                    <a:pt x="337" y="1099"/>
                    <a:pt x="347" y="1052"/>
                  </a:cubicBezTo>
                  <a:cubicBezTo>
                    <a:pt x="353" y="1024"/>
                    <a:pt x="357" y="996"/>
                    <a:pt x="359" y="967"/>
                  </a:cubicBezTo>
                  <a:cubicBezTo>
                    <a:pt x="360" y="946"/>
                    <a:pt x="357" y="923"/>
                    <a:pt x="361" y="902"/>
                  </a:cubicBezTo>
                  <a:cubicBezTo>
                    <a:pt x="370" y="864"/>
                    <a:pt x="399" y="830"/>
                    <a:pt x="409" y="791"/>
                  </a:cubicBezTo>
                  <a:cubicBezTo>
                    <a:pt x="421" y="745"/>
                    <a:pt x="425" y="691"/>
                    <a:pt x="428" y="644"/>
                  </a:cubicBezTo>
                  <a:cubicBezTo>
                    <a:pt x="432" y="595"/>
                    <a:pt x="454" y="563"/>
                    <a:pt x="486" y="527"/>
                  </a:cubicBezTo>
                  <a:cubicBezTo>
                    <a:pt x="518" y="489"/>
                    <a:pt x="554" y="456"/>
                    <a:pt x="541" y="402"/>
                  </a:cubicBezTo>
                  <a:cubicBezTo>
                    <a:pt x="530" y="358"/>
                    <a:pt x="517" y="308"/>
                    <a:pt x="502" y="266"/>
                  </a:cubicBezTo>
                  <a:close/>
                  <a:moveTo>
                    <a:pt x="228" y="223"/>
                  </a:moveTo>
                  <a:cubicBezTo>
                    <a:pt x="214" y="259"/>
                    <a:pt x="160" y="273"/>
                    <a:pt x="123" y="274"/>
                  </a:cubicBezTo>
                  <a:cubicBezTo>
                    <a:pt x="114" y="274"/>
                    <a:pt x="107" y="282"/>
                    <a:pt x="101" y="271"/>
                  </a:cubicBezTo>
                  <a:cubicBezTo>
                    <a:pt x="98" y="265"/>
                    <a:pt x="113" y="239"/>
                    <a:pt x="115" y="235"/>
                  </a:cubicBezTo>
                  <a:cubicBezTo>
                    <a:pt x="124" y="218"/>
                    <a:pt x="137" y="203"/>
                    <a:pt x="146" y="187"/>
                  </a:cubicBezTo>
                  <a:cubicBezTo>
                    <a:pt x="152" y="176"/>
                    <a:pt x="155" y="167"/>
                    <a:pt x="162" y="158"/>
                  </a:cubicBezTo>
                  <a:cubicBezTo>
                    <a:pt x="168" y="150"/>
                    <a:pt x="178" y="144"/>
                    <a:pt x="183" y="135"/>
                  </a:cubicBezTo>
                  <a:cubicBezTo>
                    <a:pt x="194" y="117"/>
                    <a:pt x="190" y="103"/>
                    <a:pt x="216" y="99"/>
                  </a:cubicBezTo>
                  <a:cubicBezTo>
                    <a:pt x="217" y="123"/>
                    <a:pt x="214" y="151"/>
                    <a:pt x="222" y="172"/>
                  </a:cubicBezTo>
                  <a:cubicBezTo>
                    <a:pt x="230" y="196"/>
                    <a:pt x="238" y="197"/>
                    <a:pt x="228" y="223"/>
                  </a:cubicBezTo>
                  <a:close/>
                  <a:moveTo>
                    <a:pt x="291" y="1118"/>
                  </a:moveTo>
                  <a:cubicBezTo>
                    <a:pt x="288" y="1109"/>
                    <a:pt x="287" y="1101"/>
                    <a:pt x="291" y="1091"/>
                  </a:cubicBezTo>
                  <a:cubicBezTo>
                    <a:pt x="297" y="1102"/>
                    <a:pt x="297" y="1106"/>
                    <a:pt x="291" y="1118"/>
                  </a:cubicBezTo>
                  <a:close/>
                  <a:moveTo>
                    <a:pt x="480" y="443"/>
                  </a:moveTo>
                  <a:cubicBezTo>
                    <a:pt x="475" y="453"/>
                    <a:pt x="437" y="516"/>
                    <a:pt x="430" y="513"/>
                  </a:cubicBezTo>
                  <a:cubicBezTo>
                    <a:pt x="428" y="498"/>
                    <a:pt x="425" y="476"/>
                    <a:pt x="434" y="462"/>
                  </a:cubicBezTo>
                  <a:cubicBezTo>
                    <a:pt x="442" y="447"/>
                    <a:pt x="452" y="448"/>
                    <a:pt x="453" y="430"/>
                  </a:cubicBezTo>
                  <a:cubicBezTo>
                    <a:pt x="453" y="426"/>
                    <a:pt x="446" y="422"/>
                    <a:pt x="445" y="417"/>
                  </a:cubicBezTo>
                  <a:cubicBezTo>
                    <a:pt x="444" y="409"/>
                    <a:pt x="445" y="401"/>
                    <a:pt x="446" y="393"/>
                  </a:cubicBezTo>
                  <a:cubicBezTo>
                    <a:pt x="447" y="383"/>
                    <a:pt x="447" y="351"/>
                    <a:pt x="459" y="349"/>
                  </a:cubicBezTo>
                  <a:cubicBezTo>
                    <a:pt x="472" y="377"/>
                    <a:pt x="492" y="415"/>
                    <a:pt x="480" y="4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1">
              <a:extLst>
                <a:ext uri="{FF2B5EF4-FFF2-40B4-BE49-F238E27FC236}">
                  <a16:creationId xmlns:a16="http://schemas.microsoft.com/office/drawing/2014/main" id="{2ACEE24B-E513-4406-8C1B-29DC4DAC01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98275" y="866776"/>
              <a:ext cx="993775" cy="3265488"/>
            </a:xfrm>
            <a:custGeom>
              <a:avLst/>
              <a:gdLst>
                <a:gd name="T0" fmla="*/ 341 w 391"/>
                <a:gd name="T1" fmla="*/ 344 h 1285"/>
                <a:gd name="T2" fmla="*/ 301 w 391"/>
                <a:gd name="T3" fmla="*/ 282 h 1285"/>
                <a:gd name="T4" fmla="*/ 283 w 391"/>
                <a:gd name="T5" fmla="*/ 238 h 1285"/>
                <a:gd name="T6" fmla="*/ 261 w 391"/>
                <a:gd name="T7" fmla="*/ 171 h 1285"/>
                <a:gd name="T8" fmla="*/ 101 w 391"/>
                <a:gd name="T9" fmla="*/ 55 h 1285"/>
                <a:gd name="T10" fmla="*/ 72 w 391"/>
                <a:gd name="T11" fmla="*/ 170 h 1285"/>
                <a:gd name="T12" fmla="*/ 97 w 391"/>
                <a:gd name="T13" fmla="*/ 223 h 1285"/>
                <a:gd name="T14" fmla="*/ 130 w 391"/>
                <a:gd name="T15" fmla="*/ 226 h 1285"/>
                <a:gd name="T16" fmla="*/ 74 w 391"/>
                <a:gd name="T17" fmla="*/ 284 h 1285"/>
                <a:gd name="T18" fmla="*/ 42 w 391"/>
                <a:gd name="T19" fmla="*/ 347 h 1285"/>
                <a:gd name="T20" fmla="*/ 9 w 391"/>
                <a:gd name="T21" fmla="*/ 396 h 1285"/>
                <a:gd name="T22" fmla="*/ 2 w 391"/>
                <a:gd name="T23" fmla="*/ 493 h 1285"/>
                <a:gd name="T24" fmla="*/ 12 w 391"/>
                <a:gd name="T25" fmla="*/ 572 h 1285"/>
                <a:gd name="T26" fmla="*/ 36 w 391"/>
                <a:gd name="T27" fmla="*/ 631 h 1285"/>
                <a:gd name="T28" fmla="*/ 64 w 391"/>
                <a:gd name="T29" fmla="*/ 798 h 1285"/>
                <a:gd name="T30" fmla="*/ 143 w 391"/>
                <a:gd name="T31" fmla="*/ 1020 h 1285"/>
                <a:gd name="T32" fmla="*/ 161 w 391"/>
                <a:gd name="T33" fmla="*/ 1090 h 1285"/>
                <a:gd name="T34" fmla="*/ 152 w 391"/>
                <a:gd name="T35" fmla="*/ 1182 h 1285"/>
                <a:gd name="T36" fmla="*/ 136 w 391"/>
                <a:gd name="T37" fmla="*/ 1259 h 1285"/>
                <a:gd name="T38" fmla="*/ 115 w 391"/>
                <a:gd name="T39" fmla="*/ 1285 h 1285"/>
                <a:gd name="T40" fmla="*/ 187 w 391"/>
                <a:gd name="T41" fmla="*/ 1285 h 1285"/>
                <a:gd name="T42" fmla="*/ 188 w 391"/>
                <a:gd name="T43" fmla="*/ 1270 h 1285"/>
                <a:gd name="T44" fmla="*/ 213 w 391"/>
                <a:gd name="T45" fmla="*/ 1183 h 1285"/>
                <a:gd name="T46" fmla="*/ 246 w 391"/>
                <a:gd name="T47" fmla="*/ 1242 h 1285"/>
                <a:gd name="T48" fmla="*/ 261 w 391"/>
                <a:gd name="T49" fmla="*/ 1284 h 1285"/>
                <a:gd name="T50" fmla="*/ 261 w 391"/>
                <a:gd name="T51" fmla="*/ 1285 h 1285"/>
                <a:gd name="T52" fmla="*/ 313 w 391"/>
                <a:gd name="T53" fmla="*/ 1285 h 1285"/>
                <a:gd name="T54" fmla="*/ 312 w 391"/>
                <a:gd name="T55" fmla="*/ 1282 h 1285"/>
                <a:gd name="T56" fmla="*/ 314 w 391"/>
                <a:gd name="T57" fmla="*/ 1221 h 1285"/>
                <a:gd name="T58" fmla="*/ 292 w 391"/>
                <a:gd name="T59" fmla="*/ 1197 h 1285"/>
                <a:gd name="T60" fmla="*/ 268 w 391"/>
                <a:gd name="T61" fmla="*/ 1143 h 1285"/>
                <a:gd name="T62" fmla="*/ 247 w 391"/>
                <a:gd name="T63" fmla="*/ 1042 h 1285"/>
                <a:gd name="T64" fmla="*/ 245 w 391"/>
                <a:gd name="T65" fmla="*/ 907 h 1285"/>
                <a:gd name="T66" fmla="*/ 248 w 391"/>
                <a:gd name="T67" fmla="*/ 852 h 1285"/>
                <a:gd name="T68" fmla="*/ 257 w 391"/>
                <a:gd name="T69" fmla="*/ 834 h 1285"/>
                <a:gd name="T70" fmla="*/ 263 w 391"/>
                <a:gd name="T71" fmla="*/ 789 h 1285"/>
                <a:gd name="T72" fmla="*/ 283 w 391"/>
                <a:gd name="T73" fmla="*/ 671 h 1285"/>
                <a:gd name="T74" fmla="*/ 280 w 391"/>
                <a:gd name="T75" fmla="*/ 609 h 1285"/>
                <a:gd name="T76" fmla="*/ 298 w 391"/>
                <a:gd name="T77" fmla="*/ 601 h 1285"/>
                <a:gd name="T78" fmla="*/ 313 w 391"/>
                <a:gd name="T79" fmla="*/ 579 h 1285"/>
                <a:gd name="T80" fmla="*/ 379 w 391"/>
                <a:gd name="T81" fmla="*/ 465 h 1285"/>
                <a:gd name="T82" fmla="*/ 381 w 391"/>
                <a:gd name="T83" fmla="*/ 410 h 1285"/>
                <a:gd name="T84" fmla="*/ 341 w 391"/>
                <a:gd name="T85" fmla="*/ 344 h 1285"/>
                <a:gd name="T86" fmla="*/ 40 w 391"/>
                <a:gd name="T87" fmla="*/ 526 h 1285"/>
                <a:gd name="T88" fmla="*/ 40 w 391"/>
                <a:gd name="T89" fmla="*/ 500 h 1285"/>
                <a:gd name="T90" fmla="*/ 40 w 391"/>
                <a:gd name="T91" fmla="*/ 526 h 1285"/>
                <a:gd name="T92" fmla="*/ 313 w 391"/>
                <a:gd name="T93" fmla="*/ 487 h 1285"/>
                <a:gd name="T94" fmla="*/ 290 w 391"/>
                <a:gd name="T95" fmla="*/ 539 h 1285"/>
                <a:gd name="T96" fmla="*/ 260 w 391"/>
                <a:gd name="T97" fmla="*/ 559 h 1285"/>
                <a:gd name="T98" fmla="*/ 219 w 391"/>
                <a:gd name="T99" fmla="*/ 521 h 1285"/>
                <a:gd name="T100" fmla="*/ 235 w 391"/>
                <a:gd name="T101" fmla="*/ 459 h 1285"/>
                <a:gd name="T102" fmla="*/ 277 w 391"/>
                <a:gd name="T103" fmla="*/ 371 h 1285"/>
                <a:gd name="T104" fmla="*/ 326 w 391"/>
                <a:gd name="T105" fmla="*/ 431 h 1285"/>
                <a:gd name="T106" fmla="*/ 313 w 391"/>
                <a:gd name="T107" fmla="*/ 487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1" h="1285">
                  <a:moveTo>
                    <a:pt x="341" y="344"/>
                  </a:moveTo>
                  <a:cubicBezTo>
                    <a:pt x="328" y="323"/>
                    <a:pt x="315" y="303"/>
                    <a:pt x="301" y="282"/>
                  </a:cubicBezTo>
                  <a:cubicBezTo>
                    <a:pt x="293" y="269"/>
                    <a:pt x="292" y="252"/>
                    <a:pt x="283" y="238"/>
                  </a:cubicBezTo>
                  <a:cubicBezTo>
                    <a:pt x="265" y="214"/>
                    <a:pt x="264" y="202"/>
                    <a:pt x="261" y="171"/>
                  </a:cubicBezTo>
                  <a:cubicBezTo>
                    <a:pt x="253" y="94"/>
                    <a:pt x="187" y="0"/>
                    <a:pt x="101" y="55"/>
                  </a:cubicBezTo>
                  <a:cubicBezTo>
                    <a:pt x="66" y="78"/>
                    <a:pt x="69" y="134"/>
                    <a:pt x="72" y="170"/>
                  </a:cubicBezTo>
                  <a:cubicBezTo>
                    <a:pt x="73" y="187"/>
                    <a:pt x="81" y="213"/>
                    <a:pt x="97" y="223"/>
                  </a:cubicBezTo>
                  <a:cubicBezTo>
                    <a:pt x="106" y="228"/>
                    <a:pt x="128" y="222"/>
                    <a:pt x="130" y="226"/>
                  </a:cubicBezTo>
                  <a:cubicBezTo>
                    <a:pt x="111" y="244"/>
                    <a:pt x="88" y="260"/>
                    <a:pt x="74" y="284"/>
                  </a:cubicBezTo>
                  <a:cubicBezTo>
                    <a:pt x="63" y="305"/>
                    <a:pt x="55" y="327"/>
                    <a:pt x="42" y="347"/>
                  </a:cubicBezTo>
                  <a:cubicBezTo>
                    <a:pt x="33" y="363"/>
                    <a:pt x="16" y="379"/>
                    <a:pt x="9" y="396"/>
                  </a:cubicBezTo>
                  <a:cubicBezTo>
                    <a:pt x="0" y="422"/>
                    <a:pt x="2" y="466"/>
                    <a:pt x="2" y="493"/>
                  </a:cubicBezTo>
                  <a:cubicBezTo>
                    <a:pt x="2" y="522"/>
                    <a:pt x="2" y="546"/>
                    <a:pt x="12" y="572"/>
                  </a:cubicBezTo>
                  <a:cubicBezTo>
                    <a:pt x="20" y="593"/>
                    <a:pt x="28" y="611"/>
                    <a:pt x="36" y="631"/>
                  </a:cubicBezTo>
                  <a:cubicBezTo>
                    <a:pt x="56" y="684"/>
                    <a:pt x="44" y="745"/>
                    <a:pt x="64" y="798"/>
                  </a:cubicBezTo>
                  <a:cubicBezTo>
                    <a:pt x="92" y="872"/>
                    <a:pt x="119" y="945"/>
                    <a:pt x="143" y="1020"/>
                  </a:cubicBezTo>
                  <a:cubicBezTo>
                    <a:pt x="151" y="1043"/>
                    <a:pt x="161" y="1066"/>
                    <a:pt x="161" y="1090"/>
                  </a:cubicBezTo>
                  <a:cubicBezTo>
                    <a:pt x="160" y="1120"/>
                    <a:pt x="156" y="1152"/>
                    <a:pt x="152" y="1182"/>
                  </a:cubicBezTo>
                  <a:cubicBezTo>
                    <a:pt x="148" y="1206"/>
                    <a:pt x="145" y="1237"/>
                    <a:pt x="136" y="1259"/>
                  </a:cubicBezTo>
                  <a:cubicBezTo>
                    <a:pt x="131" y="1269"/>
                    <a:pt x="122" y="1276"/>
                    <a:pt x="115" y="1285"/>
                  </a:cubicBezTo>
                  <a:cubicBezTo>
                    <a:pt x="187" y="1285"/>
                    <a:pt x="187" y="1285"/>
                    <a:pt x="187" y="1285"/>
                  </a:cubicBezTo>
                  <a:cubicBezTo>
                    <a:pt x="187" y="1280"/>
                    <a:pt x="188" y="1276"/>
                    <a:pt x="188" y="1270"/>
                  </a:cubicBezTo>
                  <a:cubicBezTo>
                    <a:pt x="193" y="1239"/>
                    <a:pt x="193" y="1206"/>
                    <a:pt x="213" y="1183"/>
                  </a:cubicBezTo>
                  <a:cubicBezTo>
                    <a:pt x="233" y="1202"/>
                    <a:pt x="237" y="1217"/>
                    <a:pt x="246" y="1242"/>
                  </a:cubicBezTo>
                  <a:cubicBezTo>
                    <a:pt x="251" y="1254"/>
                    <a:pt x="258" y="1271"/>
                    <a:pt x="261" y="1284"/>
                  </a:cubicBezTo>
                  <a:cubicBezTo>
                    <a:pt x="261" y="1284"/>
                    <a:pt x="261" y="1284"/>
                    <a:pt x="261" y="1285"/>
                  </a:cubicBezTo>
                  <a:cubicBezTo>
                    <a:pt x="313" y="1285"/>
                    <a:pt x="313" y="1285"/>
                    <a:pt x="313" y="1285"/>
                  </a:cubicBezTo>
                  <a:cubicBezTo>
                    <a:pt x="313" y="1284"/>
                    <a:pt x="313" y="1283"/>
                    <a:pt x="312" y="1282"/>
                  </a:cubicBezTo>
                  <a:cubicBezTo>
                    <a:pt x="307" y="1261"/>
                    <a:pt x="320" y="1241"/>
                    <a:pt x="314" y="1221"/>
                  </a:cubicBezTo>
                  <a:cubicBezTo>
                    <a:pt x="310" y="1208"/>
                    <a:pt x="300" y="1205"/>
                    <a:pt x="292" y="1197"/>
                  </a:cubicBezTo>
                  <a:cubicBezTo>
                    <a:pt x="278" y="1182"/>
                    <a:pt x="273" y="1163"/>
                    <a:pt x="268" y="1143"/>
                  </a:cubicBezTo>
                  <a:cubicBezTo>
                    <a:pt x="258" y="1110"/>
                    <a:pt x="254" y="1075"/>
                    <a:pt x="247" y="1042"/>
                  </a:cubicBezTo>
                  <a:cubicBezTo>
                    <a:pt x="239" y="1001"/>
                    <a:pt x="243" y="949"/>
                    <a:pt x="245" y="907"/>
                  </a:cubicBezTo>
                  <a:cubicBezTo>
                    <a:pt x="245" y="890"/>
                    <a:pt x="243" y="869"/>
                    <a:pt x="248" y="852"/>
                  </a:cubicBezTo>
                  <a:cubicBezTo>
                    <a:pt x="250" y="845"/>
                    <a:pt x="255" y="841"/>
                    <a:pt x="257" y="834"/>
                  </a:cubicBezTo>
                  <a:cubicBezTo>
                    <a:pt x="261" y="820"/>
                    <a:pt x="258" y="804"/>
                    <a:pt x="263" y="789"/>
                  </a:cubicBezTo>
                  <a:cubicBezTo>
                    <a:pt x="275" y="750"/>
                    <a:pt x="285" y="713"/>
                    <a:pt x="283" y="671"/>
                  </a:cubicBezTo>
                  <a:cubicBezTo>
                    <a:pt x="282" y="655"/>
                    <a:pt x="270" y="622"/>
                    <a:pt x="280" y="609"/>
                  </a:cubicBezTo>
                  <a:cubicBezTo>
                    <a:pt x="283" y="606"/>
                    <a:pt x="295" y="604"/>
                    <a:pt x="298" y="601"/>
                  </a:cubicBezTo>
                  <a:cubicBezTo>
                    <a:pt x="305" y="595"/>
                    <a:pt x="308" y="586"/>
                    <a:pt x="313" y="579"/>
                  </a:cubicBezTo>
                  <a:cubicBezTo>
                    <a:pt x="342" y="545"/>
                    <a:pt x="364" y="506"/>
                    <a:pt x="379" y="465"/>
                  </a:cubicBezTo>
                  <a:cubicBezTo>
                    <a:pt x="386" y="443"/>
                    <a:pt x="391" y="434"/>
                    <a:pt x="381" y="410"/>
                  </a:cubicBezTo>
                  <a:cubicBezTo>
                    <a:pt x="371" y="387"/>
                    <a:pt x="354" y="366"/>
                    <a:pt x="341" y="344"/>
                  </a:cubicBezTo>
                  <a:close/>
                  <a:moveTo>
                    <a:pt x="40" y="526"/>
                  </a:moveTo>
                  <a:cubicBezTo>
                    <a:pt x="40" y="517"/>
                    <a:pt x="40" y="508"/>
                    <a:pt x="40" y="500"/>
                  </a:cubicBezTo>
                  <a:cubicBezTo>
                    <a:pt x="44" y="504"/>
                    <a:pt x="49" y="525"/>
                    <a:pt x="40" y="526"/>
                  </a:cubicBezTo>
                  <a:close/>
                  <a:moveTo>
                    <a:pt x="313" y="487"/>
                  </a:moveTo>
                  <a:cubicBezTo>
                    <a:pt x="307" y="509"/>
                    <a:pt x="301" y="521"/>
                    <a:pt x="290" y="539"/>
                  </a:cubicBezTo>
                  <a:cubicBezTo>
                    <a:pt x="277" y="559"/>
                    <a:pt x="283" y="566"/>
                    <a:pt x="260" y="559"/>
                  </a:cubicBezTo>
                  <a:cubicBezTo>
                    <a:pt x="247" y="555"/>
                    <a:pt x="224" y="534"/>
                    <a:pt x="219" y="521"/>
                  </a:cubicBezTo>
                  <a:cubicBezTo>
                    <a:pt x="211" y="500"/>
                    <a:pt x="230" y="479"/>
                    <a:pt x="235" y="459"/>
                  </a:cubicBezTo>
                  <a:cubicBezTo>
                    <a:pt x="243" y="431"/>
                    <a:pt x="256" y="395"/>
                    <a:pt x="277" y="371"/>
                  </a:cubicBezTo>
                  <a:cubicBezTo>
                    <a:pt x="292" y="386"/>
                    <a:pt x="319" y="410"/>
                    <a:pt x="326" y="431"/>
                  </a:cubicBezTo>
                  <a:cubicBezTo>
                    <a:pt x="332" y="448"/>
                    <a:pt x="318" y="469"/>
                    <a:pt x="313" y="4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12">
              <a:extLst>
                <a:ext uri="{FF2B5EF4-FFF2-40B4-BE49-F238E27FC236}">
                  <a16:creationId xmlns:a16="http://schemas.microsoft.com/office/drawing/2014/main" id="{440E2460-868A-48D6-8A4F-91F9EFD7F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4013" y="862013"/>
              <a:ext cx="1962150" cy="3270250"/>
            </a:xfrm>
            <a:custGeom>
              <a:avLst/>
              <a:gdLst>
                <a:gd name="T0" fmla="*/ 549 w 771"/>
                <a:gd name="T1" fmla="*/ 458 h 1287"/>
                <a:gd name="T2" fmla="*/ 507 w 771"/>
                <a:gd name="T3" fmla="*/ 420 h 1287"/>
                <a:gd name="T4" fmla="*/ 500 w 771"/>
                <a:gd name="T5" fmla="*/ 261 h 1287"/>
                <a:gd name="T6" fmla="*/ 507 w 771"/>
                <a:gd name="T7" fmla="*/ 220 h 1287"/>
                <a:gd name="T8" fmla="*/ 499 w 771"/>
                <a:gd name="T9" fmla="*/ 99 h 1287"/>
                <a:gd name="T10" fmla="*/ 356 w 771"/>
                <a:gd name="T11" fmla="*/ 70 h 1287"/>
                <a:gd name="T12" fmla="*/ 270 w 771"/>
                <a:gd name="T13" fmla="*/ 228 h 1287"/>
                <a:gd name="T14" fmla="*/ 124 w 771"/>
                <a:gd name="T15" fmla="*/ 429 h 1287"/>
                <a:gd name="T16" fmla="*/ 56 w 771"/>
                <a:gd name="T17" fmla="*/ 547 h 1287"/>
                <a:gd name="T18" fmla="*/ 10 w 771"/>
                <a:gd name="T19" fmla="*/ 633 h 1287"/>
                <a:gd name="T20" fmla="*/ 34 w 771"/>
                <a:gd name="T21" fmla="*/ 669 h 1287"/>
                <a:gd name="T22" fmla="*/ 72 w 771"/>
                <a:gd name="T23" fmla="*/ 662 h 1287"/>
                <a:gd name="T24" fmla="*/ 206 w 771"/>
                <a:gd name="T25" fmla="*/ 424 h 1287"/>
                <a:gd name="T26" fmla="*/ 291 w 771"/>
                <a:gd name="T27" fmla="*/ 419 h 1287"/>
                <a:gd name="T28" fmla="*/ 267 w 771"/>
                <a:gd name="T29" fmla="*/ 588 h 1287"/>
                <a:gd name="T30" fmla="*/ 175 w 771"/>
                <a:gd name="T31" fmla="*/ 1057 h 1287"/>
                <a:gd name="T32" fmla="*/ 129 w 771"/>
                <a:gd name="T33" fmla="*/ 1277 h 1287"/>
                <a:gd name="T34" fmla="*/ 197 w 771"/>
                <a:gd name="T35" fmla="*/ 1287 h 1287"/>
                <a:gd name="T36" fmla="*/ 198 w 771"/>
                <a:gd name="T37" fmla="*/ 1244 h 1287"/>
                <a:gd name="T38" fmla="*/ 257 w 771"/>
                <a:gd name="T39" fmla="*/ 1073 h 1287"/>
                <a:gd name="T40" fmla="*/ 332 w 771"/>
                <a:gd name="T41" fmla="*/ 841 h 1287"/>
                <a:gd name="T42" fmla="*/ 389 w 771"/>
                <a:gd name="T43" fmla="*/ 728 h 1287"/>
                <a:gd name="T44" fmla="*/ 421 w 771"/>
                <a:gd name="T45" fmla="*/ 777 h 1287"/>
                <a:gd name="T46" fmla="*/ 471 w 771"/>
                <a:gd name="T47" fmla="*/ 898 h 1287"/>
                <a:gd name="T48" fmla="*/ 508 w 771"/>
                <a:gd name="T49" fmla="*/ 1051 h 1287"/>
                <a:gd name="T50" fmla="*/ 580 w 771"/>
                <a:gd name="T51" fmla="*/ 1202 h 1287"/>
                <a:gd name="T52" fmla="*/ 600 w 771"/>
                <a:gd name="T53" fmla="*/ 1287 h 1287"/>
                <a:gd name="T54" fmla="*/ 651 w 771"/>
                <a:gd name="T55" fmla="*/ 1237 h 1287"/>
                <a:gd name="T56" fmla="*/ 610 w 771"/>
                <a:gd name="T57" fmla="*/ 1077 h 1287"/>
                <a:gd name="T58" fmla="*/ 547 w 771"/>
                <a:gd name="T59" fmla="*/ 719 h 1287"/>
                <a:gd name="T60" fmla="*/ 535 w 771"/>
                <a:gd name="T61" fmla="*/ 515 h 1287"/>
                <a:gd name="T62" fmla="*/ 669 w 771"/>
                <a:gd name="T63" fmla="*/ 506 h 1287"/>
                <a:gd name="T64" fmla="*/ 685 w 771"/>
                <a:gd name="T65" fmla="*/ 526 h 1287"/>
                <a:gd name="T66" fmla="*/ 729 w 771"/>
                <a:gd name="T67" fmla="*/ 554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1" h="1287">
                  <a:moveTo>
                    <a:pt x="697" y="469"/>
                  </a:moveTo>
                  <a:cubicBezTo>
                    <a:pt x="649" y="459"/>
                    <a:pt x="598" y="467"/>
                    <a:pt x="549" y="458"/>
                  </a:cubicBezTo>
                  <a:cubicBezTo>
                    <a:pt x="542" y="457"/>
                    <a:pt x="517" y="457"/>
                    <a:pt x="511" y="451"/>
                  </a:cubicBezTo>
                  <a:cubicBezTo>
                    <a:pt x="504" y="444"/>
                    <a:pt x="507" y="431"/>
                    <a:pt x="507" y="420"/>
                  </a:cubicBezTo>
                  <a:cubicBezTo>
                    <a:pt x="507" y="389"/>
                    <a:pt x="507" y="358"/>
                    <a:pt x="508" y="327"/>
                  </a:cubicBezTo>
                  <a:cubicBezTo>
                    <a:pt x="508" y="304"/>
                    <a:pt x="513" y="280"/>
                    <a:pt x="500" y="261"/>
                  </a:cubicBezTo>
                  <a:cubicBezTo>
                    <a:pt x="493" y="251"/>
                    <a:pt x="488" y="254"/>
                    <a:pt x="490" y="244"/>
                  </a:cubicBezTo>
                  <a:cubicBezTo>
                    <a:pt x="491" y="238"/>
                    <a:pt x="504" y="227"/>
                    <a:pt x="507" y="220"/>
                  </a:cubicBezTo>
                  <a:cubicBezTo>
                    <a:pt x="516" y="198"/>
                    <a:pt x="507" y="179"/>
                    <a:pt x="504" y="157"/>
                  </a:cubicBezTo>
                  <a:cubicBezTo>
                    <a:pt x="502" y="137"/>
                    <a:pt x="501" y="118"/>
                    <a:pt x="499" y="99"/>
                  </a:cubicBezTo>
                  <a:cubicBezTo>
                    <a:pt x="495" y="71"/>
                    <a:pt x="490" y="31"/>
                    <a:pt x="458" y="18"/>
                  </a:cubicBezTo>
                  <a:cubicBezTo>
                    <a:pt x="414" y="0"/>
                    <a:pt x="373" y="33"/>
                    <a:pt x="356" y="70"/>
                  </a:cubicBezTo>
                  <a:cubicBezTo>
                    <a:pt x="337" y="112"/>
                    <a:pt x="338" y="151"/>
                    <a:pt x="338" y="197"/>
                  </a:cubicBezTo>
                  <a:cubicBezTo>
                    <a:pt x="319" y="193"/>
                    <a:pt x="283" y="216"/>
                    <a:pt x="270" y="228"/>
                  </a:cubicBezTo>
                  <a:cubicBezTo>
                    <a:pt x="251" y="246"/>
                    <a:pt x="233" y="269"/>
                    <a:pt x="218" y="290"/>
                  </a:cubicBezTo>
                  <a:cubicBezTo>
                    <a:pt x="185" y="336"/>
                    <a:pt x="158" y="384"/>
                    <a:pt x="124" y="429"/>
                  </a:cubicBezTo>
                  <a:cubicBezTo>
                    <a:pt x="107" y="451"/>
                    <a:pt x="93" y="478"/>
                    <a:pt x="79" y="502"/>
                  </a:cubicBezTo>
                  <a:cubicBezTo>
                    <a:pt x="71" y="516"/>
                    <a:pt x="66" y="534"/>
                    <a:pt x="56" y="547"/>
                  </a:cubicBezTo>
                  <a:cubicBezTo>
                    <a:pt x="48" y="560"/>
                    <a:pt x="37" y="563"/>
                    <a:pt x="27" y="574"/>
                  </a:cubicBezTo>
                  <a:cubicBezTo>
                    <a:pt x="12" y="590"/>
                    <a:pt x="11" y="610"/>
                    <a:pt x="10" y="633"/>
                  </a:cubicBezTo>
                  <a:cubicBezTo>
                    <a:pt x="9" y="644"/>
                    <a:pt x="0" y="662"/>
                    <a:pt x="1" y="672"/>
                  </a:cubicBezTo>
                  <a:cubicBezTo>
                    <a:pt x="5" y="703"/>
                    <a:pt x="20" y="675"/>
                    <a:pt x="34" y="669"/>
                  </a:cubicBezTo>
                  <a:cubicBezTo>
                    <a:pt x="56" y="657"/>
                    <a:pt x="41" y="675"/>
                    <a:pt x="56" y="677"/>
                  </a:cubicBezTo>
                  <a:cubicBezTo>
                    <a:pt x="68" y="679"/>
                    <a:pt x="69" y="671"/>
                    <a:pt x="72" y="662"/>
                  </a:cubicBezTo>
                  <a:cubicBezTo>
                    <a:pt x="81" y="633"/>
                    <a:pt x="77" y="603"/>
                    <a:pt x="92" y="576"/>
                  </a:cubicBezTo>
                  <a:cubicBezTo>
                    <a:pt x="122" y="519"/>
                    <a:pt x="169" y="476"/>
                    <a:pt x="206" y="424"/>
                  </a:cubicBezTo>
                  <a:cubicBezTo>
                    <a:pt x="215" y="411"/>
                    <a:pt x="255" y="339"/>
                    <a:pt x="269" y="340"/>
                  </a:cubicBezTo>
                  <a:cubicBezTo>
                    <a:pt x="288" y="342"/>
                    <a:pt x="289" y="405"/>
                    <a:pt x="291" y="419"/>
                  </a:cubicBezTo>
                  <a:cubicBezTo>
                    <a:pt x="297" y="452"/>
                    <a:pt x="304" y="472"/>
                    <a:pt x="295" y="506"/>
                  </a:cubicBezTo>
                  <a:cubicBezTo>
                    <a:pt x="288" y="535"/>
                    <a:pt x="277" y="559"/>
                    <a:pt x="267" y="588"/>
                  </a:cubicBezTo>
                  <a:cubicBezTo>
                    <a:pt x="242" y="664"/>
                    <a:pt x="235" y="743"/>
                    <a:pt x="227" y="822"/>
                  </a:cubicBezTo>
                  <a:cubicBezTo>
                    <a:pt x="219" y="904"/>
                    <a:pt x="196" y="978"/>
                    <a:pt x="175" y="1057"/>
                  </a:cubicBezTo>
                  <a:cubicBezTo>
                    <a:pt x="159" y="1115"/>
                    <a:pt x="159" y="1177"/>
                    <a:pt x="139" y="1234"/>
                  </a:cubicBezTo>
                  <a:cubicBezTo>
                    <a:pt x="133" y="1250"/>
                    <a:pt x="130" y="1260"/>
                    <a:pt x="129" y="1277"/>
                  </a:cubicBezTo>
                  <a:cubicBezTo>
                    <a:pt x="129" y="1280"/>
                    <a:pt x="129" y="1283"/>
                    <a:pt x="129" y="1287"/>
                  </a:cubicBezTo>
                  <a:cubicBezTo>
                    <a:pt x="197" y="1287"/>
                    <a:pt x="197" y="1287"/>
                    <a:pt x="197" y="1287"/>
                  </a:cubicBezTo>
                  <a:cubicBezTo>
                    <a:pt x="199" y="1284"/>
                    <a:pt x="201" y="1281"/>
                    <a:pt x="202" y="1277"/>
                  </a:cubicBezTo>
                  <a:cubicBezTo>
                    <a:pt x="207" y="1263"/>
                    <a:pt x="200" y="1257"/>
                    <a:pt x="198" y="1244"/>
                  </a:cubicBezTo>
                  <a:cubicBezTo>
                    <a:pt x="194" y="1214"/>
                    <a:pt x="212" y="1184"/>
                    <a:pt x="224" y="1158"/>
                  </a:cubicBezTo>
                  <a:cubicBezTo>
                    <a:pt x="236" y="1129"/>
                    <a:pt x="247" y="1102"/>
                    <a:pt x="257" y="1073"/>
                  </a:cubicBezTo>
                  <a:cubicBezTo>
                    <a:pt x="265" y="1046"/>
                    <a:pt x="270" y="1019"/>
                    <a:pt x="278" y="993"/>
                  </a:cubicBezTo>
                  <a:cubicBezTo>
                    <a:pt x="293" y="943"/>
                    <a:pt x="314" y="891"/>
                    <a:pt x="332" y="841"/>
                  </a:cubicBezTo>
                  <a:cubicBezTo>
                    <a:pt x="342" y="812"/>
                    <a:pt x="352" y="784"/>
                    <a:pt x="365" y="756"/>
                  </a:cubicBezTo>
                  <a:cubicBezTo>
                    <a:pt x="372" y="740"/>
                    <a:pt x="372" y="728"/>
                    <a:pt x="389" y="728"/>
                  </a:cubicBezTo>
                  <a:cubicBezTo>
                    <a:pt x="399" y="727"/>
                    <a:pt x="408" y="733"/>
                    <a:pt x="413" y="741"/>
                  </a:cubicBezTo>
                  <a:cubicBezTo>
                    <a:pt x="420" y="750"/>
                    <a:pt x="418" y="766"/>
                    <a:pt x="421" y="777"/>
                  </a:cubicBezTo>
                  <a:cubicBezTo>
                    <a:pt x="425" y="790"/>
                    <a:pt x="431" y="802"/>
                    <a:pt x="437" y="814"/>
                  </a:cubicBezTo>
                  <a:cubicBezTo>
                    <a:pt x="448" y="842"/>
                    <a:pt x="461" y="869"/>
                    <a:pt x="471" y="898"/>
                  </a:cubicBezTo>
                  <a:cubicBezTo>
                    <a:pt x="479" y="922"/>
                    <a:pt x="488" y="946"/>
                    <a:pt x="495" y="970"/>
                  </a:cubicBezTo>
                  <a:cubicBezTo>
                    <a:pt x="504" y="997"/>
                    <a:pt x="502" y="1024"/>
                    <a:pt x="508" y="1051"/>
                  </a:cubicBezTo>
                  <a:cubicBezTo>
                    <a:pt x="516" y="1079"/>
                    <a:pt x="532" y="1103"/>
                    <a:pt x="545" y="1128"/>
                  </a:cubicBezTo>
                  <a:cubicBezTo>
                    <a:pt x="556" y="1150"/>
                    <a:pt x="577" y="1179"/>
                    <a:pt x="580" y="1202"/>
                  </a:cubicBezTo>
                  <a:cubicBezTo>
                    <a:pt x="584" y="1230"/>
                    <a:pt x="560" y="1247"/>
                    <a:pt x="586" y="1270"/>
                  </a:cubicBezTo>
                  <a:cubicBezTo>
                    <a:pt x="594" y="1277"/>
                    <a:pt x="598" y="1281"/>
                    <a:pt x="600" y="1287"/>
                  </a:cubicBezTo>
                  <a:cubicBezTo>
                    <a:pt x="652" y="1287"/>
                    <a:pt x="652" y="1287"/>
                    <a:pt x="652" y="1287"/>
                  </a:cubicBezTo>
                  <a:cubicBezTo>
                    <a:pt x="651" y="1269"/>
                    <a:pt x="654" y="1250"/>
                    <a:pt x="651" y="1237"/>
                  </a:cubicBezTo>
                  <a:cubicBezTo>
                    <a:pt x="646" y="1214"/>
                    <a:pt x="635" y="1194"/>
                    <a:pt x="629" y="1173"/>
                  </a:cubicBezTo>
                  <a:cubicBezTo>
                    <a:pt x="620" y="1142"/>
                    <a:pt x="617" y="1109"/>
                    <a:pt x="610" y="1077"/>
                  </a:cubicBezTo>
                  <a:cubicBezTo>
                    <a:pt x="599" y="1026"/>
                    <a:pt x="573" y="978"/>
                    <a:pt x="570" y="927"/>
                  </a:cubicBezTo>
                  <a:cubicBezTo>
                    <a:pt x="567" y="860"/>
                    <a:pt x="566" y="784"/>
                    <a:pt x="547" y="719"/>
                  </a:cubicBezTo>
                  <a:cubicBezTo>
                    <a:pt x="531" y="663"/>
                    <a:pt x="513" y="611"/>
                    <a:pt x="501" y="554"/>
                  </a:cubicBezTo>
                  <a:cubicBezTo>
                    <a:pt x="493" y="517"/>
                    <a:pt x="498" y="516"/>
                    <a:pt x="535" y="515"/>
                  </a:cubicBezTo>
                  <a:cubicBezTo>
                    <a:pt x="566" y="514"/>
                    <a:pt x="596" y="507"/>
                    <a:pt x="627" y="505"/>
                  </a:cubicBezTo>
                  <a:cubicBezTo>
                    <a:pt x="641" y="504"/>
                    <a:pt x="655" y="502"/>
                    <a:pt x="669" y="506"/>
                  </a:cubicBezTo>
                  <a:cubicBezTo>
                    <a:pt x="672" y="507"/>
                    <a:pt x="687" y="515"/>
                    <a:pt x="689" y="519"/>
                  </a:cubicBezTo>
                  <a:cubicBezTo>
                    <a:pt x="691" y="522"/>
                    <a:pt x="684" y="525"/>
                    <a:pt x="685" y="526"/>
                  </a:cubicBezTo>
                  <a:cubicBezTo>
                    <a:pt x="694" y="541"/>
                    <a:pt x="687" y="532"/>
                    <a:pt x="707" y="535"/>
                  </a:cubicBezTo>
                  <a:cubicBezTo>
                    <a:pt x="723" y="538"/>
                    <a:pt x="720" y="536"/>
                    <a:pt x="729" y="554"/>
                  </a:cubicBezTo>
                  <a:cubicBezTo>
                    <a:pt x="771" y="526"/>
                    <a:pt x="735" y="477"/>
                    <a:pt x="697" y="4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3">
              <a:extLst>
                <a:ext uri="{FF2B5EF4-FFF2-40B4-BE49-F238E27FC236}">
                  <a16:creationId xmlns:a16="http://schemas.microsoft.com/office/drawing/2014/main" id="{82417366-7AF8-4E49-888F-4517F09FA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7163" y="955676"/>
              <a:ext cx="1565275" cy="3176588"/>
            </a:xfrm>
            <a:custGeom>
              <a:avLst/>
              <a:gdLst>
                <a:gd name="T0" fmla="*/ 554 w 615"/>
                <a:gd name="T1" fmla="*/ 410 h 1250"/>
                <a:gd name="T2" fmla="*/ 419 w 615"/>
                <a:gd name="T3" fmla="*/ 327 h 1250"/>
                <a:gd name="T4" fmla="*/ 379 w 615"/>
                <a:gd name="T5" fmla="*/ 271 h 1250"/>
                <a:gd name="T6" fmla="*/ 344 w 615"/>
                <a:gd name="T7" fmla="*/ 195 h 1250"/>
                <a:gd name="T8" fmla="*/ 318 w 615"/>
                <a:gd name="T9" fmla="*/ 124 h 1250"/>
                <a:gd name="T10" fmla="*/ 306 w 615"/>
                <a:gd name="T11" fmla="*/ 38 h 1250"/>
                <a:gd name="T12" fmla="*/ 186 w 615"/>
                <a:gd name="T13" fmla="*/ 53 h 1250"/>
                <a:gd name="T14" fmla="*/ 161 w 615"/>
                <a:gd name="T15" fmla="*/ 132 h 1250"/>
                <a:gd name="T16" fmla="*/ 150 w 615"/>
                <a:gd name="T17" fmla="*/ 176 h 1250"/>
                <a:gd name="T18" fmla="*/ 130 w 615"/>
                <a:gd name="T19" fmla="*/ 197 h 1250"/>
                <a:gd name="T20" fmla="*/ 89 w 615"/>
                <a:gd name="T21" fmla="*/ 232 h 1250"/>
                <a:gd name="T22" fmla="*/ 77 w 615"/>
                <a:gd name="T23" fmla="*/ 312 h 1250"/>
                <a:gd name="T24" fmla="*/ 36 w 615"/>
                <a:gd name="T25" fmla="*/ 481 h 1250"/>
                <a:gd name="T26" fmla="*/ 24 w 615"/>
                <a:gd name="T27" fmla="*/ 546 h 1250"/>
                <a:gd name="T28" fmla="*/ 5 w 615"/>
                <a:gd name="T29" fmla="*/ 630 h 1250"/>
                <a:gd name="T30" fmla="*/ 47 w 615"/>
                <a:gd name="T31" fmla="*/ 673 h 1250"/>
                <a:gd name="T32" fmla="*/ 45 w 615"/>
                <a:gd name="T33" fmla="*/ 642 h 1250"/>
                <a:gd name="T34" fmla="*/ 94 w 615"/>
                <a:gd name="T35" fmla="*/ 507 h 1250"/>
                <a:gd name="T36" fmla="*/ 105 w 615"/>
                <a:gd name="T37" fmla="*/ 716 h 1250"/>
                <a:gd name="T38" fmla="*/ 156 w 615"/>
                <a:gd name="T39" fmla="*/ 906 h 1250"/>
                <a:gd name="T40" fmla="*/ 140 w 615"/>
                <a:gd name="T41" fmla="*/ 1005 h 1250"/>
                <a:gd name="T42" fmla="*/ 124 w 615"/>
                <a:gd name="T43" fmla="*/ 1083 h 1250"/>
                <a:gd name="T44" fmla="*/ 91 w 615"/>
                <a:gd name="T45" fmla="*/ 1159 h 1250"/>
                <a:gd name="T46" fmla="*/ 77 w 615"/>
                <a:gd name="T47" fmla="*/ 1205 h 1250"/>
                <a:gd name="T48" fmla="*/ 65 w 615"/>
                <a:gd name="T49" fmla="*/ 1250 h 1250"/>
                <a:gd name="T50" fmla="*/ 165 w 615"/>
                <a:gd name="T51" fmla="*/ 1250 h 1250"/>
                <a:gd name="T52" fmla="*/ 165 w 615"/>
                <a:gd name="T53" fmla="*/ 1244 h 1250"/>
                <a:gd name="T54" fmla="*/ 171 w 615"/>
                <a:gd name="T55" fmla="*/ 1189 h 1250"/>
                <a:gd name="T56" fmla="*/ 203 w 615"/>
                <a:gd name="T57" fmla="*/ 1089 h 1250"/>
                <a:gd name="T58" fmla="*/ 219 w 615"/>
                <a:gd name="T59" fmla="*/ 1197 h 1250"/>
                <a:gd name="T60" fmla="*/ 203 w 615"/>
                <a:gd name="T61" fmla="*/ 1250 h 1250"/>
                <a:gd name="T62" fmla="*/ 302 w 615"/>
                <a:gd name="T63" fmla="*/ 1250 h 1250"/>
                <a:gd name="T64" fmla="*/ 303 w 615"/>
                <a:gd name="T65" fmla="*/ 1241 h 1250"/>
                <a:gd name="T66" fmla="*/ 303 w 615"/>
                <a:gd name="T67" fmla="*/ 1164 h 1250"/>
                <a:gd name="T68" fmla="*/ 289 w 615"/>
                <a:gd name="T69" fmla="*/ 1135 h 1250"/>
                <a:gd name="T70" fmla="*/ 285 w 615"/>
                <a:gd name="T71" fmla="*/ 1076 h 1250"/>
                <a:gd name="T72" fmla="*/ 285 w 615"/>
                <a:gd name="T73" fmla="*/ 975 h 1250"/>
                <a:gd name="T74" fmla="*/ 270 w 615"/>
                <a:gd name="T75" fmla="*/ 925 h 1250"/>
                <a:gd name="T76" fmla="*/ 255 w 615"/>
                <a:gd name="T77" fmla="*/ 853 h 1250"/>
                <a:gd name="T78" fmla="*/ 268 w 615"/>
                <a:gd name="T79" fmla="*/ 786 h 1250"/>
                <a:gd name="T80" fmla="*/ 293 w 615"/>
                <a:gd name="T81" fmla="*/ 703 h 1250"/>
                <a:gd name="T82" fmla="*/ 322 w 615"/>
                <a:gd name="T83" fmla="*/ 618 h 1250"/>
                <a:gd name="T84" fmla="*/ 297 w 615"/>
                <a:gd name="T85" fmla="*/ 434 h 1250"/>
                <a:gd name="T86" fmla="*/ 278 w 615"/>
                <a:gd name="T87" fmla="*/ 386 h 1250"/>
                <a:gd name="T88" fmla="*/ 289 w 615"/>
                <a:gd name="T89" fmla="*/ 348 h 1250"/>
                <a:gd name="T90" fmla="*/ 298 w 615"/>
                <a:gd name="T91" fmla="*/ 294 h 1250"/>
                <a:gd name="T92" fmla="*/ 309 w 615"/>
                <a:gd name="T93" fmla="*/ 279 h 1250"/>
                <a:gd name="T94" fmla="*/ 335 w 615"/>
                <a:gd name="T95" fmla="*/ 325 h 1250"/>
                <a:gd name="T96" fmla="*/ 398 w 615"/>
                <a:gd name="T97" fmla="*/ 398 h 1250"/>
                <a:gd name="T98" fmla="*/ 479 w 615"/>
                <a:gd name="T99" fmla="*/ 437 h 1250"/>
                <a:gd name="T100" fmla="*/ 563 w 615"/>
                <a:gd name="T101" fmla="*/ 467 h 1250"/>
                <a:gd name="T102" fmla="*/ 559 w 615"/>
                <a:gd name="T103" fmla="*/ 442 h 1250"/>
                <a:gd name="T104" fmla="*/ 581 w 615"/>
                <a:gd name="T105" fmla="*/ 421 h 1250"/>
                <a:gd name="T106" fmla="*/ 554 w 615"/>
                <a:gd name="T107" fmla="*/ 410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15" h="1250">
                  <a:moveTo>
                    <a:pt x="554" y="410"/>
                  </a:moveTo>
                  <a:cubicBezTo>
                    <a:pt x="503" y="417"/>
                    <a:pt x="449" y="364"/>
                    <a:pt x="419" y="327"/>
                  </a:cubicBezTo>
                  <a:cubicBezTo>
                    <a:pt x="404" y="309"/>
                    <a:pt x="391" y="291"/>
                    <a:pt x="379" y="271"/>
                  </a:cubicBezTo>
                  <a:cubicBezTo>
                    <a:pt x="364" y="247"/>
                    <a:pt x="359" y="218"/>
                    <a:pt x="344" y="195"/>
                  </a:cubicBezTo>
                  <a:cubicBezTo>
                    <a:pt x="323" y="166"/>
                    <a:pt x="318" y="161"/>
                    <a:pt x="318" y="124"/>
                  </a:cubicBezTo>
                  <a:cubicBezTo>
                    <a:pt x="318" y="93"/>
                    <a:pt x="324" y="63"/>
                    <a:pt x="306" y="38"/>
                  </a:cubicBezTo>
                  <a:cubicBezTo>
                    <a:pt x="278" y="0"/>
                    <a:pt x="213" y="19"/>
                    <a:pt x="186" y="53"/>
                  </a:cubicBezTo>
                  <a:cubicBezTo>
                    <a:pt x="171" y="71"/>
                    <a:pt x="167" y="110"/>
                    <a:pt x="161" y="132"/>
                  </a:cubicBezTo>
                  <a:cubicBezTo>
                    <a:pt x="157" y="146"/>
                    <a:pt x="155" y="162"/>
                    <a:pt x="150" y="176"/>
                  </a:cubicBezTo>
                  <a:cubicBezTo>
                    <a:pt x="144" y="191"/>
                    <a:pt x="141" y="188"/>
                    <a:pt x="130" y="197"/>
                  </a:cubicBezTo>
                  <a:cubicBezTo>
                    <a:pt x="117" y="208"/>
                    <a:pt x="98" y="218"/>
                    <a:pt x="89" y="232"/>
                  </a:cubicBezTo>
                  <a:cubicBezTo>
                    <a:pt x="74" y="254"/>
                    <a:pt x="81" y="287"/>
                    <a:pt x="77" y="312"/>
                  </a:cubicBezTo>
                  <a:cubicBezTo>
                    <a:pt x="67" y="369"/>
                    <a:pt x="52" y="425"/>
                    <a:pt x="36" y="481"/>
                  </a:cubicBezTo>
                  <a:cubicBezTo>
                    <a:pt x="30" y="502"/>
                    <a:pt x="28" y="525"/>
                    <a:pt x="24" y="546"/>
                  </a:cubicBezTo>
                  <a:cubicBezTo>
                    <a:pt x="19" y="572"/>
                    <a:pt x="0" y="605"/>
                    <a:pt x="5" y="630"/>
                  </a:cubicBezTo>
                  <a:cubicBezTo>
                    <a:pt x="9" y="650"/>
                    <a:pt x="24" y="678"/>
                    <a:pt x="47" y="673"/>
                  </a:cubicBezTo>
                  <a:cubicBezTo>
                    <a:pt x="78" y="666"/>
                    <a:pt x="69" y="649"/>
                    <a:pt x="45" y="642"/>
                  </a:cubicBezTo>
                  <a:cubicBezTo>
                    <a:pt x="56" y="605"/>
                    <a:pt x="58" y="531"/>
                    <a:pt x="94" y="507"/>
                  </a:cubicBezTo>
                  <a:cubicBezTo>
                    <a:pt x="94" y="579"/>
                    <a:pt x="90" y="646"/>
                    <a:pt x="105" y="716"/>
                  </a:cubicBezTo>
                  <a:cubicBezTo>
                    <a:pt x="119" y="782"/>
                    <a:pt x="157" y="836"/>
                    <a:pt x="156" y="906"/>
                  </a:cubicBezTo>
                  <a:cubicBezTo>
                    <a:pt x="155" y="938"/>
                    <a:pt x="146" y="973"/>
                    <a:pt x="140" y="1005"/>
                  </a:cubicBezTo>
                  <a:cubicBezTo>
                    <a:pt x="135" y="1030"/>
                    <a:pt x="133" y="1059"/>
                    <a:pt x="124" y="1083"/>
                  </a:cubicBezTo>
                  <a:cubicBezTo>
                    <a:pt x="116" y="1109"/>
                    <a:pt x="101" y="1133"/>
                    <a:pt x="91" y="1159"/>
                  </a:cubicBezTo>
                  <a:cubicBezTo>
                    <a:pt x="85" y="1174"/>
                    <a:pt x="82" y="1190"/>
                    <a:pt x="77" y="1205"/>
                  </a:cubicBezTo>
                  <a:cubicBezTo>
                    <a:pt x="75" y="1212"/>
                    <a:pt x="70" y="1236"/>
                    <a:pt x="65" y="1250"/>
                  </a:cubicBezTo>
                  <a:cubicBezTo>
                    <a:pt x="165" y="1250"/>
                    <a:pt x="165" y="1250"/>
                    <a:pt x="165" y="1250"/>
                  </a:cubicBezTo>
                  <a:cubicBezTo>
                    <a:pt x="165" y="1248"/>
                    <a:pt x="165" y="1246"/>
                    <a:pt x="165" y="1244"/>
                  </a:cubicBezTo>
                  <a:cubicBezTo>
                    <a:pt x="167" y="1224"/>
                    <a:pt x="172" y="1210"/>
                    <a:pt x="171" y="1189"/>
                  </a:cubicBezTo>
                  <a:cubicBezTo>
                    <a:pt x="171" y="1171"/>
                    <a:pt x="177" y="1093"/>
                    <a:pt x="203" y="1089"/>
                  </a:cubicBezTo>
                  <a:cubicBezTo>
                    <a:pt x="226" y="1102"/>
                    <a:pt x="222" y="1176"/>
                    <a:pt x="219" y="1197"/>
                  </a:cubicBezTo>
                  <a:cubicBezTo>
                    <a:pt x="218" y="1211"/>
                    <a:pt x="213" y="1234"/>
                    <a:pt x="203" y="1250"/>
                  </a:cubicBezTo>
                  <a:cubicBezTo>
                    <a:pt x="302" y="1250"/>
                    <a:pt x="302" y="1250"/>
                    <a:pt x="302" y="1250"/>
                  </a:cubicBezTo>
                  <a:cubicBezTo>
                    <a:pt x="302" y="1247"/>
                    <a:pt x="302" y="1244"/>
                    <a:pt x="303" y="1241"/>
                  </a:cubicBezTo>
                  <a:cubicBezTo>
                    <a:pt x="306" y="1214"/>
                    <a:pt x="312" y="1193"/>
                    <a:pt x="303" y="1164"/>
                  </a:cubicBezTo>
                  <a:cubicBezTo>
                    <a:pt x="299" y="1154"/>
                    <a:pt x="292" y="1146"/>
                    <a:pt x="289" y="1135"/>
                  </a:cubicBezTo>
                  <a:cubicBezTo>
                    <a:pt x="284" y="1117"/>
                    <a:pt x="286" y="1094"/>
                    <a:pt x="285" y="1076"/>
                  </a:cubicBezTo>
                  <a:cubicBezTo>
                    <a:pt x="284" y="1043"/>
                    <a:pt x="287" y="1008"/>
                    <a:pt x="285" y="975"/>
                  </a:cubicBezTo>
                  <a:cubicBezTo>
                    <a:pt x="284" y="956"/>
                    <a:pt x="274" y="945"/>
                    <a:pt x="270" y="925"/>
                  </a:cubicBezTo>
                  <a:cubicBezTo>
                    <a:pt x="265" y="899"/>
                    <a:pt x="256" y="881"/>
                    <a:pt x="255" y="853"/>
                  </a:cubicBezTo>
                  <a:cubicBezTo>
                    <a:pt x="254" y="826"/>
                    <a:pt x="260" y="811"/>
                    <a:pt x="268" y="786"/>
                  </a:cubicBezTo>
                  <a:cubicBezTo>
                    <a:pt x="276" y="758"/>
                    <a:pt x="283" y="730"/>
                    <a:pt x="293" y="703"/>
                  </a:cubicBezTo>
                  <a:cubicBezTo>
                    <a:pt x="303" y="674"/>
                    <a:pt x="318" y="648"/>
                    <a:pt x="322" y="618"/>
                  </a:cubicBezTo>
                  <a:cubicBezTo>
                    <a:pt x="329" y="558"/>
                    <a:pt x="321" y="489"/>
                    <a:pt x="297" y="434"/>
                  </a:cubicBezTo>
                  <a:cubicBezTo>
                    <a:pt x="291" y="420"/>
                    <a:pt x="278" y="404"/>
                    <a:pt x="278" y="386"/>
                  </a:cubicBezTo>
                  <a:cubicBezTo>
                    <a:pt x="278" y="374"/>
                    <a:pt x="285" y="360"/>
                    <a:pt x="289" y="348"/>
                  </a:cubicBezTo>
                  <a:cubicBezTo>
                    <a:pt x="293" y="331"/>
                    <a:pt x="293" y="310"/>
                    <a:pt x="298" y="294"/>
                  </a:cubicBezTo>
                  <a:cubicBezTo>
                    <a:pt x="300" y="290"/>
                    <a:pt x="299" y="277"/>
                    <a:pt x="309" y="279"/>
                  </a:cubicBezTo>
                  <a:cubicBezTo>
                    <a:pt x="314" y="280"/>
                    <a:pt x="332" y="320"/>
                    <a:pt x="335" y="325"/>
                  </a:cubicBezTo>
                  <a:cubicBezTo>
                    <a:pt x="352" y="352"/>
                    <a:pt x="370" y="380"/>
                    <a:pt x="398" y="398"/>
                  </a:cubicBezTo>
                  <a:cubicBezTo>
                    <a:pt x="423" y="413"/>
                    <a:pt x="452" y="426"/>
                    <a:pt x="479" y="437"/>
                  </a:cubicBezTo>
                  <a:cubicBezTo>
                    <a:pt x="490" y="442"/>
                    <a:pt x="553" y="474"/>
                    <a:pt x="563" y="467"/>
                  </a:cubicBezTo>
                  <a:cubicBezTo>
                    <a:pt x="574" y="458"/>
                    <a:pt x="558" y="449"/>
                    <a:pt x="559" y="442"/>
                  </a:cubicBezTo>
                  <a:cubicBezTo>
                    <a:pt x="561" y="432"/>
                    <a:pt x="570" y="429"/>
                    <a:pt x="581" y="421"/>
                  </a:cubicBezTo>
                  <a:cubicBezTo>
                    <a:pt x="615" y="396"/>
                    <a:pt x="573" y="407"/>
                    <a:pt x="554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4">
              <a:extLst>
                <a:ext uri="{FF2B5EF4-FFF2-40B4-BE49-F238E27FC236}">
                  <a16:creationId xmlns:a16="http://schemas.microsoft.com/office/drawing/2014/main" id="{0E20E19D-796B-4801-8FB2-91C8535E4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13988" y="884238"/>
              <a:ext cx="1951037" cy="3248025"/>
            </a:xfrm>
            <a:custGeom>
              <a:avLst/>
              <a:gdLst>
                <a:gd name="T0" fmla="*/ 592 w 767"/>
                <a:gd name="T1" fmla="*/ 452 h 1278"/>
                <a:gd name="T2" fmla="*/ 512 w 767"/>
                <a:gd name="T3" fmla="*/ 431 h 1278"/>
                <a:gd name="T4" fmla="*/ 515 w 767"/>
                <a:gd name="T5" fmla="*/ 273 h 1278"/>
                <a:gd name="T6" fmla="*/ 519 w 767"/>
                <a:gd name="T7" fmla="*/ 191 h 1278"/>
                <a:gd name="T8" fmla="*/ 502 w 767"/>
                <a:gd name="T9" fmla="*/ 72 h 1278"/>
                <a:gd name="T10" fmla="*/ 362 w 767"/>
                <a:gd name="T11" fmla="*/ 65 h 1278"/>
                <a:gd name="T12" fmla="*/ 276 w 767"/>
                <a:gd name="T13" fmla="*/ 217 h 1278"/>
                <a:gd name="T14" fmla="*/ 92 w 767"/>
                <a:gd name="T15" fmla="*/ 483 h 1278"/>
                <a:gd name="T16" fmla="*/ 28 w 767"/>
                <a:gd name="T17" fmla="*/ 578 h 1278"/>
                <a:gd name="T18" fmla="*/ 9 w 767"/>
                <a:gd name="T19" fmla="*/ 657 h 1278"/>
                <a:gd name="T20" fmla="*/ 69 w 767"/>
                <a:gd name="T21" fmla="*/ 672 h 1278"/>
                <a:gd name="T22" fmla="*/ 155 w 767"/>
                <a:gd name="T23" fmla="*/ 484 h 1278"/>
                <a:gd name="T24" fmla="*/ 285 w 767"/>
                <a:gd name="T25" fmla="*/ 335 h 1278"/>
                <a:gd name="T26" fmla="*/ 309 w 767"/>
                <a:gd name="T27" fmla="*/ 447 h 1278"/>
                <a:gd name="T28" fmla="*/ 232 w 767"/>
                <a:gd name="T29" fmla="*/ 833 h 1278"/>
                <a:gd name="T30" fmla="*/ 155 w 767"/>
                <a:gd name="T31" fmla="*/ 1190 h 1278"/>
                <a:gd name="T32" fmla="*/ 138 w 767"/>
                <a:gd name="T33" fmla="*/ 1278 h 1278"/>
                <a:gd name="T34" fmla="*/ 209 w 767"/>
                <a:gd name="T35" fmla="*/ 1267 h 1278"/>
                <a:gd name="T36" fmla="*/ 235 w 767"/>
                <a:gd name="T37" fmla="*/ 1136 h 1278"/>
                <a:gd name="T38" fmla="*/ 283 w 767"/>
                <a:gd name="T39" fmla="*/ 989 h 1278"/>
                <a:gd name="T40" fmla="*/ 348 w 767"/>
                <a:gd name="T41" fmla="*/ 807 h 1278"/>
                <a:gd name="T42" fmla="*/ 430 w 767"/>
                <a:gd name="T43" fmla="*/ 771 h 1278"/>
                <a:gd name="T44" fmla="*/ 484 w 767"/>
                <a:gd name="T45" fmla="*/ 900 h 1278"/>
                <a:gd name="T46" fmla="*/ 525 w 767"/>
                <a:gd name="T47" fmla="*/ 1059 h 1278"/>
                <a:gd name="T48" fmla="*/ 588 w 767"/>
                <a:gd name="T49" fmla="*/ 1196 h 1278"/>
                <a:gd name="T50" fmla="*/ 613 w 767"/>
                <a:gd name="T51" fmla="*/ 1278 h 1278"/>
                <a:gd name="T52" fmla="*/ 660 w 767"/>
                <a:gd name="T53" fmla="*/ 1256 h 1278"/>
                <a:gd name="T54" fmla="*/ 617 w 767"/>
                <a:gd name="T55" fmla="*/ 1057 h 1278"/>
                <a:gd name="T56" fmla="*/ 570 w 767"/>
                <a:gd name="T57" fmla="*/ 818 h 1278"/>
                <a:gd name="T58" fmla="*/ 507 w 767"/>
                <a:gd name="T59" fmla="*/ 537 h 1278"/>
                <a:gd name="T60" fmla="*/ 610 w 767"/>
                <a:gd name="T61" fmla="*/ 498 h 1278"/>
                <a:gd name="T62" fmla="*/ 694 w 767"/>
                <a:gd name="T63" fmla="*/ 526 h 1278"/>
                <a:gd name="T64" fmla="*/ 727 w 767"/>
                <a:gd name="T65" fmla="*/ 523 h 1278"/>
                <a:gd name="T66" fmla="*/ 725 w 767"/>
                <a:gd name="T67" fmla="*/ 463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7" h="1278">
                  <a:moveTo>
                    <a:pt x="725" y="463"/>
                  </a:moveTo>
                  <a:cubicBezTo>
                    <a:pt x="690" y="442"/>
                    <a:pt x="631" y="455"/>
                    <a:pt x="592" y="452"/>
                  </a:cubicBezTo>
                  <a:cubicBezTo>
                    <a:pt x="572" y="451"/>
                    <a:pt x="544" y="452"/>
                    <a:pt x="526" y="444"/>
                  </a:cubicBezTo>
                  <a:cubicBezTo>
                    <a:pt x="512" y="438"/>
                    <a:pt x="517" y="447"/>
                    <a:pt x="512" y="431"/>
                  </a:cubicBezTo>
                  <a:cubicBezTo>
                    <a:pt x="510" y="424"/>
                    <a:pt x="513" y="417"/>
                    <a:pt x="513" y="410"/>
                  </a:cubicBezTo>
                  <a:cubicBezTo>
                    <a:pt x="516" y="368"/>
                    <a:pt x="524" y="315"/>
                    <a:pt x="515" y="273"/>
                  </a:cubicBezTo>
                  <a:cubicBezTo>
                    <a:pt x="512" y="261"/>
                    <a:pt x="496" y="248"/>
                    <a:pt x="496" y="239"/>
                  </a:cubicBezTo>
                  <a:cubicBezTo>
                    <a:pt x="495" y="226"/>
                    <a:pt x="517" y="205"/>
                    <a:pt x="519" y="191"/>
                  </a:cubicBezTo>
                  <a:cubicBezTo>
                    <a:pt x="522" y="171"/>
                    <a:pt x="513" y="153"/>
                    <a:pt x="511" y="135"/>
                  </a:cubicBezTo>
                  <a:cubicBezTo>
                    <a:pt x="507" y="114"/>
                    <a:pt x="506" y="93"/>
                    <a:pt x="502" y="72"/>
                  </a:cubicBezTo>
                  <a:cubicBezTo>
                    <a:pt x="497" y="39"/>
                    <a:pt x="483" y="7"/>
                    <a:pt x="446" y="4"/>
                  </a:cubicBezTo>
                  <a:cubicBezTo>
                    <a:pt x="402" y="0"/>
                    <a:pt x="378" y="29"/>
                    <a:pt x="362" y="65"/>
                  </a:cubicBezTo>
                  <a:cubicBezTo>
                    <a:pt x="344" y="102"/>
                    <a:pt x="354" y="135"/>
                    <a:pt x="345" y="173"/>
                  </a:cubicBezTo>
                  <a:cubicBezTo>
                    <a:pt x="338" y="201"/>
                    <a:pt x="298" y="199"/>
                    <a:pt x="276" y="217"/>
                  </a:cubicBezTo>
                  <a:cubicBezTo>
                    <a:pt x="220" y="263"/>
                    <a:pt x="189" y="344"/>
                    <a:pt x="147" y="403"/>
                  </a:cubicBezTo>
                  <a:cubicBezTo>
                    <a:pt x="128" y="429"/>
                    <a:pt x="109" y="455"/>
                    <a:pt x="92" y="483"/>
                  </a:cubicBezTo>
                  <a:cubicBezTo>
                    <a:pt x="83" y="499"/>
                    <a:pt x="76" y="517"/>
                    <a:pt x="66" y="532"/>
                  </a:cubicBezTo>
                  <a:cubicBezTo>
                    <a:pt x="54" y="548"/>
                    <a:pt x="40" y="561"/>
                    <a:pt x="28" y="578"/>
                  </a:cubicBezTo>
                  <a:cubicBezTo>
                    <a:pt x="19" y="591"/>
                    <a:pt x="17" y="595"/>
                    <a:pt x="17" y="612"/>
                  </a:cubicBezTo>
                  <a:cubicBezTo>
                    <a:pt x="17" y="630"/>
                    <a:pt x="13" y="641"/>
                    <a:pt x="9" y="657"/>
                  </a:cubicBezTo>
                  <a:cubicBezTo>
                    <a:pt x="0" y="705"/>
                    <a:pt x="39" y="658"/>
                    <a:pt x="55" y="645"/>
                  </a:cubicBezTo>
                  <a:cubicBezTo>
                    <a:pt x="60" y="654"/>
                    <a:pt x="58" y="667"/>
                    <a:pt x="69" y="672"/>
                  </a:cubicBezTo>
                  <a:cubicBezTo>
                    <a:pt x="92" y="652"/>
                    <a:pt x="84" y="598"/>
                    <a:pt x="96" y="570"/>
                  </a:cubicBezTo>
                  <a:cubicBezTo>
                    <a:pt x="110" y="540"/>
                    <a:pt x="134" y="509"/>
                    <a:pt x="155" y="484"/>
                  </a:cubicBezTo>
                  <a:cubicBezTo>
                    <a:pt x="177" y="457"/>
                    <a:pt x="200" y="433"/>
                    <a:pt x="221" y="406"/>
                  </a:cubicBezTo>
                  <a:cubicBezTo>
                    <a:pt x="233" y="391"/>
                    <a:pt x="264" y="323"/>
                    <a:pt x="285" y="335"/>
                  </a:cubicBezTo>
                  <a:cubicBezTo>
                    <a:pt x="295" y="341"/>
                    <a:pt x="293" y="375"/>
                    <a:pt x="295" y="387"/>
                  </a:cubicBezTo>
                  <a:cubicBezTo>
                    <a:pt x="298" y="408"/>
                    <a:pt x="305" y="428"/>
                    <a:pt x="309" y="447"/>
                  </a:cubicBezTo>
                  <a:cubicBezTo>
                    <a:pt x="317" y="486"/>
                    <a:pt x="291" y="531"/>
                    <a:pt x="279" y="567"/>
                  </a:cubicBezTo>
                  <a:cubicBezTo>
                    <a:pt x="250" y="652"/>
                    <a:pt x="242" y="744"/>
                    <a:pt x="232" y="833"/>
                  </a:cubicBezTo>
                  <a:cubicBezTo>
                    <a:pt x="223" y="918"/>
                    <a:pt x="193" y="994"/>
                    <a:pt x="176" y="1078"/>
                  </a:cubicBezTo>
                  <a:cubicBezTo>
                    <a:pt x="168" y="1115"/>
                    <a:pt x="165" y="1153"/>
                    <a:pt x="155" y="1190"/>
                  </a:cubicBezTo>
                  <a:cubicBezTo>
                    <a:pt x="149" y="1212"/>
                    <a:pt x="139" y="1233"/>
                    <a:pt x="137" y="1255"/>
                  </a:cubicBezTo>
                  <a:cubicBezTo>
                    <a:pt x="136" y="1262"/>
                    <a:pt x="137" y="1270"/>
                    <a:pt x="138" y="1278"/>
                  </a:cubicBezTo>
                  <a:cubicBezTo>
                    <a:pt x="202" y="1278"/>
                    <a:pt x="202" y="1278"/>
                    <a:pt x="202" y="1278"/>
                  </a:cubicBezTo>
                  <a:cubicBezTo>
                    <a:pt x="205" y="1274"/>
                    <a:pt x="208" y="1270"/>
                    <a:pt x="209" y="1267"/>
                  </a:cubicBezTo>
                  <a:cubicBezTo>
                    <a:pt x="212" y="1254"/>
                    <a:pt x="205" y="1240"/>
                    <a:pt x="204" y="1227"/>
                  </a:cubicBezTo>
                  <a:cubicBezTo>
                    <a:pt x="203" y="1196"/>
                    <a:pt x="222" y="1164"/>
                    <a:pt x="235" y="1136"/>
                  </a:cubicBezTo>
                  <a:cubicBezTo>
                    <a:pt x="248" y="1109"/>
                    <a:pt x="261" y="1083"/>
                    <a:pt x="268" y="1053"/>
                  </a:cubicBezTo>
                  <a:cubicBezTo>
                    <a:pt x="272" y="1032"/>
                    <a:pt x="276" y="1010"/>
                    <a:pt x="283" y="989"/>
                  </a:cubicBezTo>
                  <a:cubicBezTo>
                    <a:pt x="292" y="961"/>
                    <a:pt x="307" y="934"/>
                    <a:pt x="316" y="905"/>
                  </a:cubicBezTo>
                  <a:cubicBezTo>
                    <a:pt x="327" y="872"/>
                    <a:pt x="335" y="839"/>
                    <a:pt x="348" y="807"/>
                  </a:cubicBezTo>
                  <a:cubicBezTo>
                    <a:pt x="356" y="783"/>
                    <a:pt x="386" y="674"/>
                    <a:pt x="422" y="732"/>
                  </a:cubicBezTo>
                  <a:cubicBezTo>
                    <a:pt x="428" y="742"/>
                    <a:pt x="426" y="760"/>
                    <a:pt x="430" y="771"/>
                  </a:cubicBezTo>
                  <a:cubicBezTo>
                    <a:pt x="434" y="783"/>
                    <a:pt x="439" y="794"/>
                    <a:pt x="443" y="806"/>
                  </a:cubicBezTo>
                  <a:cubicBezTo>
                    <a:pt x="456" y="838"/>
                    <a:pt x="473" y="868"/>
                    <a:pt x="484" y="900"/>
                  </a:cubicBezTo>
                  <a:cubicBezTo>
                    <a:pt x="491" y="923"/>
                    <a:pt x="501" y="949"/>
                    <a:pt x="507" y="972"/>
                  </a:cubicBezTo>
                  <a:cubicBezTo>
                    <a:pt x="513" y="1002"/>
                    <a:pt x="513" y="1030"/>
                    <a:pt x="525" y="1059"/>
                  </a:cubicBezTo>
                  <a:cubicBezTo>
                    <a:pt x="534" y="1081"/>
                    <a:pt x="546" y="1103"/>
                    <a:pt x="556" y="1125"/>
                  </a:cubicBezTo>
                  <a:cubicBezTo>
                    <a:pt x="565" y="1146"/>
                    <a:pt x="587" y="1173"/>
                    <a:pt x="588" y="1196"/>
                  </a:cubicBezTo>
                  <a:cubicBezTo>
                    <a:pt x="589" y="1220"/>
                    <a:pt x="568" y="1240"/>
                    <a:pt x="590" y="1258"/>
                  </a:cubicBezTo>
                  <a:cubicBezTo>
                    <a:pt x="597" y="1264"/>
                    <a:pt x="608" y="1270"/>
                    <a:pt x="613" y="1278"/>
                  </a:cubicBezTo>
                  <a:cubicBezTo>
                    <a:pt x="660" y="1278"/>
                    <a:pt x="660" y="1278"/>
                    <a:pt x="660" y="1278"/>
                  </a:cubicBezTo>
                  <a:cubicBezTo>
                    <a:pt x="659" y="1270"/>
                    <a:pt x="660" y="1263"/>
                    <a:pt x="660" y="1256"/>
                  </a:cubicBezTo>
                  <a:cubicBezTo>
                    <a:pt x="659" y="1235"/>
                    <a:pt x="657" y="1215"/>
                    <a:pt x="651" y="1194"/>
                  </a:cubicBezTo>
                  <a:cubicBezTo>
                    <a:pt x="636" y="1148"/>
                    <a:pt x="626" y="1105"/>
                    <a:pt x="617" y="1057"/>
                  </a:cubicBezTo>
                  <a:cubicBezTo>
                    <a:pt x="610" y="1021"/>
                    <a:pt x="592" y="991"/>
                    <a:pt x="582" y="957"/>
                  </a:cubicBezTo>
                  <a:cubicBezTo>
                    <a:pt x="570" y="914"/>
                    <a:pt x="573" y="862"/>
                    <a:pt x="570" y="818"/>
                  </a:cubicBezTo>
                  <a:cubicBezTo>
                    <a:pt x="567" y="754"/>
                    <a:pt x="553" y="690"/>
                    <a:pt x="530" y="631"/>
                  </a:cubicBezTo>
                  <a:cubicBezTo>
                    <a:pt x="518" y="602"/>
                    <a:pt x="512" y="568"/>
                    <a:pt x="507" y="537"/>
                  </a:cubicBezTo>
                  <a:cubicBezTo>
                    <a:pt x="503" y="506"/>
                    <a:pt x="505" y="506"/>
                    <a:pt x="535" y="505"/>
                  </a:cubicBezTo>
                  <a:cubicBezTo>
                    <a:pt x="561" y="505"/>
                    <a:pt x="585" y="503"/>
                    <a:pt x="610" y="498"/>
                  </a:cubicBezTo>
                  <a:cubicBezTo>
                    <a:pt x="639" y="491"/>
                    <a:pt x="676" y="482"/>
                    <a:pt x="696" y="510"/>
                  </a:cubicBezTo>
                  <a:cubicBezTo>
                    <a:pt x="697" y="511"/>
                    <a:pt x="689" y="522"/>
                    <a:pt x="694" y="526"/>
                  </a:cubicBezTo>
                  <a:cubicBezTo>
                    <a:pt x="704" y="536"/>
                    <a:pt x="709" y="521"/>
                    <a:pt x="718" y="523"/>
                  </a:cubicBezTo>
                  <a:cubicBezTo>
                    <a:pt x="722" y="524"/>
                    <a:pt x="722" y="520"/>
                    <a:pt x="727" y="523"/>
                  </a:cubicBezTo>
                  <a:cubicBezTo>
                    <a:pt x="732" y="526"/>
                    <a:pt x="732" y="542"/>
                    <a:pt x="736" y="543"/>
                  </a:cubicBezTo>
                  <a:cubicBezTo>
                    <a:pt x="767" y="553"/>
                    <a:pt x="743" y="473"/>
                    <a:pt x="725" y="4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5">
              <a:extLst>
                <a:ext uri="{FF2B5EF4-FFF2-40B4-BE49-F238E27FC236}">
                  <a16:creationId xmlns:a16="http://schemas.microsoft.com/office/drawing/2014/main" id="{64544F25-BE8F-4FB6-8CB9-B6232D373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95813" y="868363"/>
              <a:ext cx="1495425" cy="3263900"/>
            </a:xfrm>
            <a:custGeom>
              <a:avLst/>
              <a:gdLst>
                <a:gd name="T0" fmla="*/ 584 w 588"/>
                <a:gd name="T1" fmla="*/ 1274 h 1284"/>
                <a:gd name="T2" fmla="*/ 556 w 588"/>
                <a:gd name="T3" fmla="*/ 1056 h 1284"/>
                <a:gd name="T4" fmla="*/ 513 w 588"/>
                <a:gd name="T5" fmla="*/ 822 h 1284"/>
                <a:gd name="T6" fmla="*/ 500 w 588"/>
                <a:gd name="T7" fmla="*/ 717 h 1284"/>
                <a:gd name="T8" fmla="*/ 474 w 588"/>
                <a:gd name="T9" fmla="*/ 580 h 1284"/>
                <a:gd name="T10" fmla="*/ 419 w 588"/>
                <a:gd name="T11" fmla="*/ 477 h 1284"/>
                <a:gd name="T12" fmla="*/ 408 w 588"/>
                <a:gd name="T13" fmla="*/ 369 h 1284"/>
                <a:gd name="T14" fmla="*/ 416 w 588"/>
                <a:gd name="T15" fmla="*/ 328 h 1284"/>
                <a:gd name="T16" fmla="*/ 440 w 588"/>
                <a:gd name="T17" fmla="*/ 289 h 1284"/>
                <a:gd name="T18" fmla="*/ 491 w 588"/>
                <a:gd name="T19" fmla="*/ 212 h 1284"/>
                <a:gd name="T20" fmla="*/ 541 w 588"/>
                <a:gd name="T21" fmla="*/ 105 h 1284"/>
                <a:gd name="T22" fmla="*/ 446 w 588"/>
                <a:gd name="T23" fmla="*/ 68 h 1284"/>
                <a:gd name="T24" fmla="*/ 393 w 588"/>
                <a:gd name="T25" fmla="*/ 68 h 1284"/>
                <a:gd name="T26" fmla="*/ 391 w 588"/>
                <a:gd name="T27" fmla="*/ 61 h 1284"/>
                <a:gd name="T28" fmla="*/ 365 w 588"/>
                <a:gd name="T29" fmla="*/ 13 h 1284"/>
                <a:gd name="T30" fmla="*/ 267 w 588"/>
                <a:gd name="T31" fmla="*/ 10 h 1284"/>
                <a:gd name="T32" fmla="*/ 224 w 588"/>
                <a:gd name="T33" fmla="*/ 63 h 1284"/>
                <a:gd name="T34" fmla="*/ 220 w 588"/>
                <a:gd name="T35" fmla="*/ 138 h 1284"/>
                <a:gd name="T36" fmla="*/ 221 w 588"/>
                <a:gd name="T37" fmla="*/ 166 h 1284"/>
                <a:gd name="T38" fmla="*/ 219 w 588"/>
                <a:gd name="T39" fmla="*/ 142 h 1284"/>
                <a:gd name="T40" fmla="*/ 218 w 588"/>
                <a:gd name="T41" fmla="*/ 84 h 1284"/>
                <a:gd name="T42" fmla="*/ 224 w 588"/>
                <a:gd name="T43" fmla="*/ 2 h 1284"/>
                <a:gd name="T44" fmla="*/ 167 w 588"/>
                <a:gd name="T45" fmla="*/ 2 h 1284"/>
                <a:gd name="T46" fmla="*/ 169 w 588"/>
                <a:gd name="T47" fmla="*/ 6 h 1284"/>
                <a:gd name="T48" fmla="*/ 162 w 588"/>
                <a:gd name="T49" fmla="*/ 87 h 1284"/>
                <a:gd name="T50" fmla="*/ 149 w 588"/>
                <a:gd name="T51" fmla="*/ 172 h 1284"/>
                <a:gd name="T52" fmla="*/ 170 w 588"/>
                <a:gd name="T53" fmla="*/ 330 h 1284"/>
                <a:gd name="T54" fmla="*/ 217 w 588"/>
                <a:gd name="T55" fmla="*/ 507 h 1284"/>
                <a:gd name="T56" fmla="*/ 180 w 588"/>
                <a:gd name="T57" fmla="*/ 675 h 1284"/>
                <a:gd name="T58" fmla="*/ 137 w 588"/>
                <a:gd name="T59" fmla="*/ 857 h 1284"/>
                <a:gd name="T60" fmla="*/ 68 w 588"/>
                <a:gd name="T61" fmla="*/ 1027 h 1284"/>
                <a:gd name="T62" fmla="*/ 17 w 588"/>
                <a:gd name="T63" fmla="*/ 1227 h 1284"/>
                <a:gd name="T64" fmla="*/ 0 w 588"/>
                <a:gd name="T65" fmla="*/ 1284 h 1284"/>
                <a:gd name="T66" fmla="*/ 70 w 588"/>
                <a:gd name="T67" fmla="*/ 1284 h 1284"/>
                <a:gd name="T68" fmla="*/ 74 w 588"/>
                <a:gd name="T69" fmla="*/ 1275 h 1284"/>
                <a:gd name="T70" fmla="*/ 76 w 588"/>
                <a:gd name="T71" fmla="*/ 1228 h 1284"/>
                <a:gd name="T72" fmla="*/ 88 w 588"/>
                <a:gd name="T73" fmla="*/ 1163 h 1284"/>
                <a:gd name="T74" fmla="*/ 149 w 588"/>
                <a:gd name="T75" fmla="*/ 1041 h 1284"/>
                <a:gd name="T76" fmla="*/ 187 w 588"/>
                <a:gd name="T77" fmla="*/ 965 h 1284"/>
                <a:gd name="T78" fmla="*/ 217 w 588"/>
                <a:gd name="T79" fmla="*/ 905 h 1284"/>
                <a:gd name="T80" fmla="*/ 321 w 588"/>
                <a:gd name="T81" fmla="*/ 681 h 1284"/>
                <a:gd name="T82" fmla="*/ 344 w 588"/>
                <a:gd name="T83" fmla="*/ 679 h 1284"/>
                <a:gd name="T84" fmla="*/ 365 w 588"/>
                <a:gd name="T85" fmla="*/ 680 h 1284"/>
                <a:gd name="T86" fmla="*/ 378 w 588"/>
                <a:gd name="T87" fmla="*/ 722 h 1284"/>
                <a:gd name="T88" fmla="*/ 396 w 588"/>
                <a:gd name="T89" fmla="*/ 790 h 1284"/>
                <a:gd name="T90" fmla="*/ 426 w 588"/>
                <a:gd name="T91" fmla="*/ 903 h 1284"/>
                <a:gd name="T92" fmla="*/ 454 w 588"/>
                <a:gd name="T93" fmla="*/ 971 h 1284"/>
                <a:gd name="T94" fmla="*/ 466 w 588"/>
                <a:gd name="T95" fmla="*/ 1029 h 1284"/>
                <a:gd name="T96" fmla="*/ 510 w 588"/>
                <a:gd name="T97" fmla="*/ 1168 h 1284"/>
                <a:gd name="T98" fmla="*/ 511 w 588"/>
                <a:gd name="T99" fmla="*/ 1221 h 1284"/>
                <a:gd name="T100" fmla="*/ 501 w 588"/>
                <a:gd name="T101" fmla="*/ 1250 h 1284"/>
                <a:gd name="T102" fmla="*/ 505 w 588"/>
                <a:gd name="T103" fmla="*/ 1284 h 1284"/>
                <a:gd name="T104" fmla="*/ 588 w 588"/>
                <a:gd name="T105" fmla="*/ 1284 h 1284"/>
                <a:gd name="T106" fmla="*/ 584 w 588"/>
                <a:gd name="T107" fmla="*/ 1274 h 1284"/>
                <a:gd name="T108" fmla="*/ 231 w 588"/>
                <a:gd name="T109" fmla="*/ 170 h 1284"/>
                <a:gd name="T110" fmla="*/ 240 w 588"/>
                <a:gd name="T111" fmla="*/ 201 h 1284"/>
                <a:gd name="T112" fmla="*/ 231 w 588"/>
                <a:gd name="T113" fmla="*/ 170 h 1284"/>
                <a:gd name="T114" fmla="*/ 393 w 588"/>
                <a:gd name="T115" fmla="*/ 216 h 1284"/>
                <a:gd name="T116" fmla="*/ 400 w 588"/>
                <a:gd name="T117" fmla="*/ 135 h 1284"/>
                <a:gd name="T118" fmla="*/ 422 w 588"/>
                <a:gd name="T119" fmla="*/ 116 h 1284"/>
                <a:gd name="T120" fmla="*/ 465 w 588"/>
                <a:gd name="T121" fmla="*/ 128 h 1284"/>
                <a:gd name="T122" fmla="*/ 393 w 588"/>
                <a:gd name="T123" fmla="*/ 216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8" h="1284">
                  <a:moveTo>
                    <a:pt x="584" y="1274"/>
                  </a:moveTo>
                  <a:cubicBezTo>
                    <a:pt x="562" y="1202"/>
                    <a:pt x="568" y="1128"/>
                    <a:pt x="556" y="1056"/>
                  </a:cubicBezTo>
                  <a:cubicBezTo>
                    <a:pt x="543" y="979"/>
                    <a:pt x="518" y="902"/>
                    <a:pt x="513" y="822"/>
                  </a:cubicBezTo>
                  <a:cubicBezTo>
                    <a:pt x="510" y="788"/>
                    <a:pt x="504" y="752"/>
                    <a:pt x="500" y="717"/>
                  </a:cubicBezTo>
                  <a:cubicBezTo>
                    <a:pt x="495" y="670"/>
                    <a:pt x="490" y="625"/>
                    <a:pt x="474" y="580"/>
                  </a:cubicBezTo>
                  <a:cubicBezTo>
                    <a:pt x="462" y="543"/>
                    <a:pt x="441" y="509"/>
                    <a:pt x="419" y="477"/>
                  </a:cubicBezTo>
                  <a:cubicBezTo>
                    <a:pt x="397" y="446"/>
                    <a:pt x="397" y="403"/>
                    <a:pt x="408" y="369"/>
                  </a:cubicBezTo>
                  <a:cubicBezTo>
                    <a:pt x="413" y="353"/>
                    <a:pt x="413" y="345"/>
                    <a:pt x="416" y="328"/>
                  </a:cubicBezTo>
                  <a:cubicBezTo>
                    <a:pt x="418" y="311"/>
                    <a:pt x="430" y="301"/>
                    <a:pt x="440" y="289"/>
                  </a:cubicBezTo>
                  <a:cubicBezTo>
                    <a:pt x="459" y="267"/>
                    <a:pt x="474" y="238"/>
                    <a:pt x="491" y="212"/>
                  </a:cubicBezTo>
                  <a:cubicBezTo>
                    <a:pt x="511" y="184"/>
                    <a:pt x="538" y="140"/>
                    <a:pt x="541" y="105"/>
                  </a:cubicBezTo>
                  <a:cubicBezTo>
                    <a:pt x="546" y="50"/>
                    <a:pt x="479" y="66"/>
                    <a:pt x="446" y="68"/>
                  </a:cubicBezTo>
                  <a:cubicBezTo>
                    <a:pt x="437" y="68"/>
                    <a:pt x="400" y="75"/>
                    <a:pt x="393" y="68"/>
                  </a:cubicBezTo>
                  <a:cubicBezTo>
                    <a:pt x="392" y="68"/>
                    <a:pt x="392" y="65"/>
                    <a:pt x="391" y="61"/>
                  </a:cubicBezTo>
                  <a:cubicBezTo>
                    <a:pt x="388" y="48"/>
                    <a:pt x="379" y="23"/>
                    <a:pt x="365" y="13"/>
                  </a:cubicBezTo>
                  <a:cubicBezTo>
                    <a:pt x="346" y="1"/>
                    <a:pt x="278" y="0"/>
                    <a:pt x="267" y="10"/>
                  </a:cubicBezTo>
                  <a:cubicBezTo>
                    <a:pt x="256" y="20"/>
                    <a:pt x="227" y="36"/>
                    <a:pt x="224" y="63"/>
                  </a:cubicBezTo>
                  <a:cubicBezTo>
                    <a:pt x="220" y="91"/>
                    <a:pt x="220" y="122"/>
                    <a:pt x="220" y="138"/>
                  </a:cubicBezTo>
                  <a:cubicBezTo>
                    <a:pt x="225" y="147"/>
                    <a:pt x="224" y="157"/>
                    <a:pt x="221" y="166"/>
                  </a:cubicBezTo>
                  <a:cubicBezTo>
                    <a:pt x="217" y="158"/>
                    <a:pt x="217" y="150"/>
                    <a:pt x="219" y="142"/>
                  </a:cubicBezTo>
                  <a:cubicBezTo>
                    <a:pt x="218" y="126"/>
                    <a:pt x="216" y="102"/>
                    <a:pt x="218" y="84"/>
                  </a:cubicBezTo>
                  <a:cubicBezTo>
                    <a:pt x="220" y="63"/>
                    <a:pt x="223" y="24"/>
                    <a:pt x="224" y="2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68" y="3"/>
                    <a:pt x="169" y="5"/>
                    <a:pt x="169" y="6"/>
                  </a:cubicBezTo>
                  <a:cubicBezTo>
                    <a:pt x="176" y="19"/>
                    <a:pt x="164" y="72"/>
                    <a:pt x="162" y="87"/>
                  </a:cubicBezTo>
                  <a:cubicBezTo>
                    <a:pt x="157" y="115"/>
                    <a:pt x="153" y="143"/>
                    <a:pt x="149" y="172"/>
                  </a:cubicBezTo>
                  <a:cubicBezTo>
                    <a:pt x="142" y="226"/>
                    <a:pt x="164" y="278"/>
                    <a:pt x="170" y="330"/>
                  </a:cubicBezTo>
                  <a:cubicBezTo>
                    <a:pt x="178" y="390"/>
                    <a:pt x="213" y="447"/>
                    <a:pt x="217" y="507"/>
                  </a:cubicBezTo>
                  <a:cubicBezTo>
                    <a:pt x="221" y="564"/>
                    <a:pt x="197" y="622"/>
                    <a:pt x="180" y="675"/>
                  </a:cubicBezTo>
                  <a:cubicBezTo>
                    <a:pt x="161" y="734"/>
                    <a:pt x="158" y="798"/>
                    <a:pt x="137" y="857"/>
                  </a:cubicBezTo>
                  <a:cubicBezTo>
                    <a:pt x="117" y="916"/>
                    <a:pt x="85" y="967"/>
                    <a:pt x="68" y="1027"/>
                  </a:cubicBezTo>
                  <a:cubicBezTo>
                    <a:pt x="50" y="1093"/>
                    <a:pt x="38" y="1162"/>
                    <a:pt x="17" y="1227"/>
                  </a:cubicBezTo>
                  <a:cubicBezTo>
                    <a:pt x="11" y="1246"/>
                    <a:pt x="6" y="1265"/>
                    <a:pt x="0" y="1284"/>
                  </a:cubicBezTo>
                  <a:cubicBezTo>
                    <a:pt x="70" y="1284"/>
                    <a:pt x="70" y="1284"/>
                    <a:pt x="70" y="1284"/>
                  </a:cubicBezTo>
                  <a:cubicBezTo>
                    <a:pt x="72" y="1280"/>
                    <a:pt x="73" y="1277"/>
                    <a:pt x="74" y="1275"/>
                  </a:cubicBezTo>
                  <a:cubicBezTo>
                    <a:pt x="78" y="1258"/>
                    <a:pt x="77" y="1245"/>
                    <a:pt x="76" y="1228"/>
                  </a:cubicBezTo>
                  <a:cubicBezTo>
                    <a:pt x="73" y="1202"/>
                    <a:pt x="77" y="1186"/>
                    <a:pt x="88" y="1163"/>
                  </a:cubicBezTo>
                  <a:cubicBezTo>
                    <a:pt x="108" y="1121"/>
                    <a:pt x="129" y="1083"/>
                    <a:pt x="149" y="1041"/>
                  </a:cubicBezTo>
                  <a:cubicBezTo>
                    <a:pt x="161" y="1014"/>
                    <a:pt x="169" y="989"/>
                    <a:pt x="187" y="965"/>
                  </a:cubicBezTo>
                  <a:cubicBezTo>
                    <a:pt x="201" y="946"/>
                    <a:pt x="209" y="926"/>
                    <a:pt x="217" y="905"/>
                  </a:cubicBezTo>
                  <a:cubicBezTo>
                    <a:pt x="223" y="889"/>
                    <a:pt x="321" y="681"/>
                    <a:pt x="321" y="681"/>
                  </a:cubicBezTo>
                  <a:cubicBezTo>
                    <a:pt x="321" y="681"/>
                    <a:pt x="330" y="679"/>
                    <a:pt x="344" y="679"/>
                  </a:cubicBezTo>
                  <a:cubicBezTo>
                    <a:pt x="359" y="678"/>
                    <a:pt x="365" y="680"/>
                    <a:pt x="365" y="680"/>
                  </a:cubicBezTo>
                  <a:cubicBezTo>
                    <a:pt x="365" y="680"/>
                    <a:pt x="373" y="710"/>
                    <a:pt x="378" y="722"/>
                  </a:cubicBezTo>
                  <a:cubicBezTo>
                    <a:pt x="382" y="731"/>
                    <a:pt x="396" y="790"/>
                    <a:pt x="396" y="790"/>
                  </a:cubicBezTo>
                  <a:cubicBezTo>
                    <a:pt x="406" y="829"/>
                    <a:pt x="417" y="865"/>
                    <a:pt x="426" y="903"/>
                  </a:cubicBezTo>
                  <a:cubicBezTo>
                    <a:pt x="432" y="927"/>
                    <a:pt x="446" y="948"/>
                    <a:pt x="454" y="971"/>
                  </a:cubicBezTo>
                  <a:cubicBezTo>
                    <a:pt x="460" y="990"/>
                    <a:pt x="461" y="1010"/>
                    <a:pt x="466" y="1029"/>
                  </a:cubicBezTo>
                  <a:cubicBezTo>
                    <a:pt x="480" y="1075"/>
                    <a:pt x="493" y="1123"/>
                    <a:pt x="510" y="1168"/>
                  </a:cubicBezTo>
                  <a:cubicBezTo>
                    <a:pt x="518" y="1190"/>
                    <a:pt x="520" y="1199"/>
                    <a:pt x="511" y="1221"/>
                  </a:cubicBezTo>
                  <a:cubicBezTo>
                    <a:pt x="507" y="1231"/>
                    <a:pt x="502" y="1239"/>
                    <a:pt x="501" y="1250"/>
                  </a:cubicBezTo>
                  <a:cubicBezTo>
                    <a:pt x="499" y="1260"/>
                    <a:pt x="505" y="1274"/>
                    <a:pt x="505" y="1284"/>
                  </a:cubicBezTo>
                  <a:cubicBezTo>
                    <a:pt x="588" y="1284"/>
                    <a:pt x="588" y="1284"/>
                    <a:pt x="588" y="1284"/>
                  </a:cubicBezTo>
                  <a:cubicBezTo>
                    <a:pt x="587" y="1281"/>
                    <a:pt x="585" y="1278"/>
                    <a:pt x="584" y="1274"/>
                  </a:cubicBezTo>
                  <a:close/>
                  <a:moveTo>
                    <a:pt x="231" y="170"/>
                  </a:moveTo>
                  <a:cubicBezTo>
                    <a:pt x="237" y="179"/>
                    <a:pt x="240" y="190"/>
                    <a:pt x="240" y="201"/>
                  </a:cubicBezTo>
                  <a:cubicBezTo>
                    <a:pt x="234" y="197"/>
                    <a:pt x="216" y="170"/>
                    <a:pt x="231" y="170"/>
                  </a:cubicBezTo>
                  <a:close/>
                  <a:moveTo>
                    <a:pt x="393" y="216"/>
                  </a:moveTo>
                  <a:cubicBezTo>
                    <a:pt x="389" y="192"/>
                    <a:pt x="391" y="156"/>
                    <a:pt x="400" y="135"/>
                  </a:cubicBezTo>
                  <a:cubicBezTo>
                    <a:pt x="407" y="118"/>
                    <a:pt x="399" y="114"/>
                    <a:pt x="422" y="116"/>
                  </a:cubicBezTo>
                  <a:cubicBezTo>
                    <a:pt x="437" y="118"/>
                    <a:pt x="451" y="124"/>
                    <a:pt x="465" y="128"/>
                  </a:cubicBezTo>
                  <a:cubicBezTo>
                    <a:pt x="444" y="167"/>
                    <a:pt x="434" y="197"/>
                    <a:pt x="393" y="2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6">
              <a:extLst>
                <a:ext uri="{FF2B5EF4-FFF2-40B4-BE49-F238E27FC236}">
                  <a16:creationId xmlns:a16="http://schemas.microsoft.com/office/drawing/2014/main" id="{F76D11FA-7226-495D-BE64-B2A0D429F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6800" y="892176"/>
              <a:ext cx="1484312" cy="3240088"/>
            </a:xfrm>
            <a:custGeom>
              <a:avLst/>
              <a:gdLst>
                <a:gd name="T0" fmla="*/ 546 w 583"/>
                <a:gd name="T1" fmla="*/ 1012 h 1275"/>
                <a:gd name="T2" fmla="*/ 414 w 583"/>
                <a:gd name="T3" fmla="*/ 467 h 1275"/>
                <a:gd name="T4" fmla="*/ 416 w 583"/>
                <a:gd name="T5" fmla="*/ 328 h 1275"/>
                <a:gd name="T6" fmla="*/ 524 w 583"/>
                <a:gd name="T7" fmla="*/ 141 h 1275"/>
                <a:gd name="T8" fmla="*/ 454 w 583"/>
                <a:gd name="T9" fmla="*/ 60 h 1275"/>
                <a:gd name="T10" fmla="*/ 332 w 583"/>
                <a:gd name="T11" fmla="*/ 11 h 1275"/>
                <a:gd name="T12" fmla="*/ 231 w 583"/>
                <a:gd name="T13" fmla="*/ 30 h 1275"/>
                <a:gd name="T14" fmla="*/ 219 w 583"/>
                <a:gd name="T15" fmla="*/ 60 h 1275"/>
                <a:gd name="T16" fmla="*/ 114 w 583"/>
                <a:gd name="T17" fmla="*/ 61 h 1275"/>
                <a:gd name="T18" fmla="*/ 201 w 583"/>
                <a:gd name="T19" fmla="*/ 288 h 1275"/>
                <a:gd name="T20" fmla="*/ 239 w 583"/>
                <a:gd name="T21" fmla="*/ 396 h 1275"/>
                <a:gd name="T22" fmla="*/ 239 w 583"/>
                <a:gd name="T23" fmla="*/ 397 h 1275"/>
                <a:gd name="T24" fmla="*/ 221 w 583"/>
                <a:gd name="T25" fmla="*/ 511 h 1275"/>
                <a:gd name="T26" fmla="*/ 148 w 583"/>
                <a:gd name="T27" fmla="*/ 818 h 1275"/>
                <a:gd name="T28" fmla="*/ 102 w 583"/>
                <a:gd name="T29" fmla="*/ 923 h 1275"/>
                <a:gd name="T30" fmla="*/ 10 w 583"/>
                <a:gd name="T31" fmla="*/ 1239 h 1275"/>
                <a:gd name="T32" fmla="*/ 68 w 583"/>
                <a:gd name="T33" fmla="*/ 1275 h 1275"/>
                <a:gd name="T34" fmla="*/ 73 w 583"/>
                <a:gd name="T35" fmla="*/ 1191 h 1275"/>
                <a:gd name="T36" fmla="*/ 95 w 583"/>
                <a:gd name="T37" fmla="*/ 1127 h 1275"/>
                <a:gd name="T38" fmla="*/ 125 w 583"/>
                <a:gd name="T39" fmla="*/ 1084 h 1275"/>
                <a:gd name="T40" fmla="*/ 218 w 583"/>
                <a:gd name="T41" fmla="*/ 898 h 1275"/>
                <a:gd name="T42" fmla="*/ 245 w 583"/>
                <a:gd name="T43" fmla="*/ 826 h 1275"/>
                <a:gd name="T44" fmla="*/ 353 w 583"/>
                <a:gd name="T45" fmla="*/ 666 h 1275"/>
                <a:gd name="T46" fmla="*/ 378 w 583"/>
                <a:gd name="T47" fmla="*/ 719 h 1275"/>
                <a:gd name="T48" fmla="*/ 502 w 583"/>
                <a:gd name="T49" fmla="*/ 1138 h 1275"/>
                <a:gd name="T50" fmla="*/ 499 w 583"/>
                <a:gd name="T51" fmla="*/ 1254 h 1275"/>
                <a:gd name="T52" fmla="*/ 583 w 583"/>
                <a:gd name="T53" fmla="*/ 1275 h 1275"/>
                <a:gd name="T54" fmla="*/ 188 w 583"/>
                <a:gd name="T55" fmla="*/ 173 h 1275"/>
                <a:gd name="T56" fmla="*/ 210 w 583"/>
                <a:gd name="T57" fmla="*/ 125 h 1275"/>
                <a:gd name="T58" fmla="*/ 225 w 583"/>
                <a:gd name="T59" fmla="*/ 209 h 1275"/>
                <a:gd name="T60" fmla="*/ 400 w 583"/>
                <a:gd name="T61" fmla="*/ 124 h 1275"/>
                <a:gd name="T62" fmla="*/ 436 w 583"/>
                <a:gd name="T63" fmla="*/ 173 h 1275"/>
                <a:gd name="T64" fmla="*/ 400 w 583"/>
                <a:gd name="T65" fmla="*/ 124 h 1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3" h="1275">
                  <a:moveTo>
                    <a:pt x="572" y="1209"/>
                  </a:moveTo>
                  <a:cubicBezTo>
                    <a:pt x="561" y="1145"/>
                    <a:pt x="561" y="1076"/>
                    <a:pt x="546" y="1012"/>
                  </a:cubicBezTo>
                  <a:cubicBezTo>
                    <a:pt x="517" y="896"/>
                    <a:pt x="504" y="774"/>
                    <a:pt x="491" y="653"/>
                  </a:cubicBezTo>
                  <a:cubicBezTo>
                    <a:pt x="484" y="584"/>
                    <a:pt x="448" y="525"/>
                    <a:pt x="414" y="467"/>
                  </a:cubicBezTo>
                  <a:cubicBezTo>
                    <a:pt x="399" y="441"/>
                    <a:pt x="393" y="402"/>
                    <a:pt x="401" y="373"/>
                  </a:cubicBezTo>
                  <a:cubicBezTo>
                    <a:pt x="406" y="356"/>
                    <a:pt x="414" y="346"/>
                    <a:pt x="416" y="328"/>
                  </a:cubicBezTo>
                  <a:cubicBezTo>
                    <a:pt x="418" y="311"/>
                    <a:pt x="416" y="311"/>
                    <a:pt x="427" y="297"/>
                  </a:cubicBezTo>
                  <a:cubicBezTo>
                    <a:pt x="462" y="248"/>
                    <a:pt x="498" y="197"/>
                    <a:pt x="524" y="141"/>
                  </a:cubicBezTo>
                  <a:cubicBezTo>
                    <a:pt x="535" y="117"/>
                    <a:pt x="553" y="74"/>
                    <a:pt x="521" y="61"/>
                  </a:cubicBezTo>
                  <a:cubicBezTo>
                    <a:pt x="502" y="53"/>
                    <a:pt x="474" y="59"/>
                    <a:pt x="454" y="60"/>
                  </a:cubicBezTo>
                  <a:cubicBezTo>
                    <a:pt x="429" y="60"/>
                    <a:pt x="404" y="60"/>
                    <a:pt x="380" y="60"/>
                  </a:cubicBezTo>
                  <a:cubicBezTo>
                    <a:pt x="365" y="41"/>
                    <a:pt x="354" y="23"/>
                    <a:pt x="332" y="11"/>
                  </a:cubicBezTo>
                  <a:cubicBezTo>
                    <a:pt x="316" y="3"/>
                    <a:pt x="305" y="0"/>
                    <a:pt x="284" y="0"/>
                  </a:cubicBezTo>
                  <a:cubicBezTo>
                    <a:pt x="263" y="1"/>
                    <a:pt x="240" y="8"/>
                    <a:pt x="231" y="30"/>
                  </a:cubicBezTo>
                  <a:cubicBezTo>
                    <a:pt x="229" y="36"/>
                    <a:pt x="227" y="41"/>
                    <a:pt x="225" y="46"/>
                  </a:cubicBezTo>
                  <a:cubicBezTo>
                    <a:pt x="223" y="51"/>
                    <a:pt x="221" y="55"/>
                    <a:pt x="219" y="60"/>
                  </a:cubicBezTo>
                  <a:cubicBezTo>
                    <a:pt x="201" y="60"/>
                    <a:pt x="182" y="60"/>
                    <a:pt x="164" y="60"/>
                  </a:cubicBezTo>
                  <a:cubicBezTo>
                    <a:pt x="149" y="59"/>
                    <a:pt x="128" y="53"/>
                    <a:pt x="114" y="61"/>
                  </a:cubicBezTo>
                  <a:cubicBezTo>
                    <a:pt x="91" y="74"/>
                    <a:pt x="110" y="118"/>
                    <a:pt x="120" y="141"/>
                  </a:cubicBezTo>
                  <a:cubicBezTo>
                    <a:pt x="143" y="193"/>
                    <a:pt x="172" y="242"/>
                    <a:pt x="201" y="288"/>
                  </a:cubicBezTo>
                  <a:cubicBezTo>
                    <a:pt x="201" y="297"/>
                    <a:pt x="201" y="307"/>
                    <a:pt x="202" y="319"/>
                  </a:cubicBezTo>
                  <a:cubicBezTo>
                    <a:pt x="207" y="362"/>
                    <a:pt x="231" y="371"/>
                    <a:pt x="239" y="396"/>
                  </a:cubicBezTo>
                  <a:cubicBezTo>
                    <a:pt x="239" y="397"/>
                    <a:pt x="239" y="397"/>
                    <a:pt x="239" y="397"/>
                  </a:cubicBezTo>
                  <a:cubicBezTo>
                    <a:pt x="239" y="397"/>
                    <a:pt x="239" y="397"/>
                    <a:pt x="239" y="397"/>
                  </a:cubicBezTo>
                  <a:cubicBezTo>
                    <a:pt x="241" y="403"/>
                    <a:pt x="242" y="411"/>
                    <a:pt x="241" y="419"/>
                  </a:cubicBezTo>
                  <a:cubicBezTo>
                    <a:pt x="238" y="450"/>
                    <a:pt x="230" y="486"/>
                    <a:pt x="221" y="511"/>
                  </a:cubicBezTo>
                  <a:cubicBezTo>
                    <a:pt x="214" y="541"/>
                    <a:pt x="204" y="586"/>
                    <a:pt x="194" y="617"/>
                  </a:cubicBezTo>
                  <a:cubicBezTo>
                    <a:pt x="177" y="670"/>
                    <a:pt x="162" y="708"/>
                    <a:pt x="148" y="818"/>
                  </a:cubicBezTo>
                  <a:cubicBezTo>
                    <a:pt x="143" y="852"/>
                    <a:pt x="142" y="869"/>
                    <a:pt x="117" y="896"/>
                  </a:cubicBezTo>
                  <a:cubicBezTo>
                    <a:pt x="112" y="905"/>
                    <a:pt x="106" y="913"/>
                    <a:pt x="102" y="923"/>
                  </a:cubicBezTo>
                  <a:cubicBezTo>
                    <a:pt x="92" y="945"/>
                    <a:pt x="84" y="968"/>
                    <a:pt x="76" y="991"/>
                  </a:cubicBezTo>
                  <a:cubicBezTo>
                    <a:pt x="47" y="1068"/>
                    <a:pt x="37" y="1158"/>
                    <a:pt x="10" y="1239"/>
                  </a:cubicBezTo>
                  <a:cubicBezTo>
                    <a:pt x="7" y="1246"/>
                    <a:pt x="4" y="1261"/>
                    <a:pt x="0" y="1275"/>
                  </a:cubicBezTo>
                  <a:cubicBezTo>
                    <a:pt x="68" y="1275"/>
                    <a:pt x="68" y="1275"/>
                    <a:pt x="68" y="1275"/>
                  </a:cubicBezTo>
                  <a:cubicBezTo>
                    <a:pt x="72" y="1264"/>
                    <a:pt x="76" y="1253"/>
                    <a:pt x="76" y="1241"/>
                  </a:cubicBezTo>
                  <a:cubicBezTo>
                    <a:pt x="77" y="1223"/>
                    <a:pt x="69" y="1210"/>
                    <a:pt x="73" y="1191"/>
                  </a:cubicBezTo>
                  <a:cubicBezTo>
                    <a:pt x="75" y="1184"/>
                    <a:pt x="77" y="1176"/>
                    <a:pt x="80" y="1168"/>
                  </a:cubicBezTo>
                  <a:cubicBezTo>
                    <a:pt x="82" y="1154"/>
                    <a:pt x="88" y="1140"/>
                    <a:pt x="95" y="1127"/>
                  </a:cubicBezTo>
                  <a:cubicBezTo>
                    <a:pt x="104" y="1109"/>
                    <a:pt x="114" y="1092"/>
                    <a:pt x="124" y="1083"/>
                  </a:cubicBezTo>
                  <a:cubicBezTo>
                    <a:pt x="124" y="1083"/>
                    <a:pt x="125" y="1084"/>
                    <a:pt x="125" y="1084"/>
                  </a:cubicBezTo>
                  <a:cubicBezTo>
                    <a:pt x="133" y="1073"/>
                    <a:pt x="142" y="1063"/>
                    <a:pt x="149" y="1053"/>
                  </a:cubicBezTo>
                  <a:cubicBezTo>
                    <a:pt x="179" y="1009"/>
                    <a:pt x="190" y="991"/>
                    <a:pt x="218" y="898"/>
                  </a:cubicBezTo>
                  <a:cubicBezTo>
                    <a:pt x="229" y="865"/>
                    <a:pt x="237" y="845"/>
                    <a:pt x="243" y="833"/>
                  </a:cubicBezTo>
                  <a:cubicBezTo>
                    <a:pt x="243" y="831"/>
                    <a:pt x="244" y="829"/>
                    <a:pt x="245" y="826"/>
                  </a:cubicBezTo>
                  <a:cubicBezTo>
                    <a:pt x="262" y="782"/>
                    <a:pt x="279" y="740"/>
                    <a:pt x="303" y="700"/>
                  </a:cubicBezTo>
                  <a:cubicBezTo>
                    <a:pt x="315" y="680"/>
                    <a:pt x="329" y="663"/>
                    <a:pt x="353" y="666"/>
                  </a:cubicBezTo>
                  <a:cubicBezTo>
                    <a:pt x="370" y="668"/>
                    <a:pt x="364" y="666"/>
                    <a:pt x="371" y="680"/>
                  </a:cubicBezTo>
                  <a:cubicBezTo>
                    <a:pt x="376" y="692"/>
                    <a:pt x="375" y="706"/>
                    <a:pt x="378" y="719"/>
                  </a:cubicBezTo>
                  <a:cubicBezTo>
                    <a:pt x="399" y="811"/>
                    <a:pt x="436" y="902"/>
                    <a:pt x="456" y="992"/>
                  </a:cubicBezTo>
                  <a:cubicBezTo>
                    <a:pt x="467" y="1040"/>
                    <a:pt x="488" y="1088"/>
                    <a:pt x="502" y="1138"/>
                  </a:cubicBezTo>
                  <a:cubicBezTo>
                    <a:pt x="509" y="1163"/>
                    <a:pt x="516" y="1182"/>
                    <a:pt x="509" y="1208"/>
                  </a:cubicBezTo>
                  <a:cubicBezTo>
                    <a:pt x="504" y="1223"/>
                    <a:pt x="500" y="1237"/>
                    <a:pt x="499" y="1254"/>
                  </a:cubicBezTo>
                  <a:cubicBezTo>
                    <a:pt x="499" y="1261"/>
                    <a:pt x="500" y="1268"/>
                    <a:pt x="500" y="1275"/>
                  </a:cubicBezTo>
                  <a:cubicBezTo>
                    <a:pt x="583" y="1275"/>
                    <a:pt x="583" y="1275"/>
                    <a:pt x="583" y="1275"/>
                  </a:cubicBezTo>
                  <a:cubicBezTo>
                    <a:pt x="575" y="1254"/>
                    <a:pt x="575" y="1227"/>
                    <a:pt x="572" y="1209"/>
                  </a:cubicBezTo>
                  <a:close/>
                  <a:moveTo>
                    <a:pt x="188" y="173"/>
                  </a:moveTo>
                  <a:cubicBezTo>
                    <a:pt x="180" y="156"/>
                    <a:pt x="172" y="137"/>
                    <a:pt x="167" y="118"/>
                  </a:cubicBezTo>
                  <a:cubicBezTo>
                    <a:pt x="186" y="111"/>
                    <a:pt x="197" y="99"/>
                    <a:pt x="210" y="125"/>
                  </a:cubicBezTo>
                  <a:cubicBezTo>
                    <a:pt x="220" y="144"/>
                    <a:pt x="227" y="180"/>
                    <a:pt x="226" y="204"/>
                  </a:cubicBezTo>
                  <a:cubicBezTo>
                    <a:pt x="225" y="206"/>
                    <a:pt x="225" y="207"/>
                    <a:pt x="225" y="209"/>
                  </a:cubicBezTo>
                  <a:cubicBezTo>
                    <a:pt x="210" y="199"/>
                    <a:pt x="198" y="192"/>
                    <a:pt x="188" y="173"/>
                  </a:cubicBezTo>
                  <a:close/>
                  <a:moveTo>
                    <a:pt x="400" y="124"/>
                  </a:moveTo>
                  <a:cubicBezTo>
                    <a:pt x="414" y="99"/>
                    <a:pt x="431" y="111"/>
                    <a:pt x="457" y="118"/>
                  </a:cubicBezTo>
                  <a:cubicBezTo>
                    <a:pt x="453" y="137"/>
                    <a:pt x="445" y="156"/>
                    <a:pt x="436" y="173"/>
                  </a:cubicBezTo>
                  <a:cubicBezTo>
                    <a:pt x="425" y="193"/>
                    <a:pt x="410" y="199"/>
                    <a:pt x="391" y="209"/>
                  </a:cubicBezTo>
                  <a:cubicBezTo>
                    <a:pt x="385" y="185"/>
                    <a:pt x="388" y="146"/>
                    <a:pt x="400" y="1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7">
              <a:extLst>
                <a:ext uri="{FF2B5EF4-FFF2-40B4-BE49-F238E27FC236}">
                  <a16:creationId xmlns:a16="http://schemas.microsoft.com/office/drawing/2014/main" id="{6CC1213A-268C-42C2-AEB4-E0937ADEBE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05600" y="2660651"/>
              <a:ext cx="3333750" cy="1471613"/>
            </a:xfrm>
            <a:custGeom>
              <a:avLst/>
              <a:gdLst>
                <a:gd name="T0" fmla="*/ 1242 w 1310"/>
                <a:gd name="T1" fmla="*/ 527 h 579"/>
                <a:gd name="T2" fmla="*/ 1239 w 1310"/>
                <a:gd name="T3" fmla="*/ 512 h 579"/>
                <a:gd name="T4" fmla="*/ 1116 w 1310"/>
                <a:gd name="T5" fmla="*/ 498 h 579"/>
                <a:gd name="T6" fmla="*/ 1117 w 1310"/>
                <a:gd name="T7" fmla="*/ 389 h 579"/>
                <a:gd name="T8" fmla="*/ 1169 w 1310"/>
                <a:gd name="T9" fmla="*/ 263 h 579"/>
                <a:gd name="T10" fmla="*/ 1035 w 1310"/>
                <a:gd name="T11" fmla="*/ 91 h 579"/>
                <a:gd name="T12" fmla="*/ 955 w 1310"/>
                <a:gd name="T13" fmla="*/ 165 h 579"/>
                <a:gd name="T14" fmla="*/ 897 w 1310"/>
                <a:gd name="T15" fmla="*/ 297 h 579"/>
                <a:gd name="T16" fmla="*/ 724 w 1310"/>
                <a:gd name="T17" fmla="*/ 399 h 579"/>
                <a:gd name="T18" fmla="*/ 489 w 1310"/>
                <a:gd name="T19" fmla="*/ 320 h 579"/>
                <a:gd name="T20" fmla="*/ 268 w 1310"/>
                <a:gd name="T21" fmla="*/ 358 h 579"/>
                <a:gd name="T22" fmla="*/ 354 w 1310"/>
                <a:gd name="T23" fmla="*/ 250 h 579"/>
                <a:gd name="T24" fmla="*/ 320 w 1310"/>
                <a:gd name="T25" fmla="*/ 215 h 579"/>
                <a:gd name="T26" fmla="*/ 344 w 1310"/>
                <a:gd name="T27" fmla="*/ 170 h 579"/>
                <a:gd name="T28" fmla="*/ 351 w 1310"/>
                <a:gd name="T29" fmla="*/ 84 h 579"/>
                <a:gd name="T30" fmla="*/ 263 w 1310"/>
                <a:gd name="T31" fmla="*/ 27 h 579"/>
                <a:gd name="T32" fmla="*/ 191 w 1310"/>
                <a:gd name="T33" fmla="*/ 0 h 579"/>
                <a:gd name="T34" fmla="*/ 176 w 1310"/>
                <a:gd name="T35" fmla="*/ 46 h 579"/>
                <a:gd name="T36" fmla="*/ 181 w 1310"/>
                <a:gd name="T37" fmla="*/ 73 h 579"/>
                <a:gd name="T38" fmla="*/ 186 w 1310"/>
                <a:gd name="T39" fmla="*/ 110 h 579"/>
                <a:gd name="T40" fmla="*/ 195 w 1310"/>
                <a:gd name="T41" fmla="*/ 216 h 579"/>
                <a:gd name="T42" fmla="*/ 190 w 1310"/>
                <a:gd name="T43" fmla="*/ 225 h 579"/>
                <a:gd name="T44" fmla="*/ 53 w 1310"/>
                <a:gd name="T45" fmla="*/ 452 h 579"/>
                <a:gd name="T46" fmla="*/ 48 w 1310"/>
                <a:gd name="T47" fmla="*/ 460 h 579"/>
                <a:gd name="T48" fmla="*/ 4 w 1310"/>
                <a:gd name="T49" fmla="*/ 557 h 579"/>
                <a:gd name="T50" fmla="*/ 982 w 1310"/>
                <a:gd name="T51" fmla="*/ 579 h 579"/>
                <a:gd name="T52" fmla="*/ 1128 w 1310"/>
                <a:gd name="T53" fmla="*/ 551 h 579"/>
                <a:gd name="T54" fmla="*/ 1171 w 1310"/>
                <a:gd name="T55" fmla="*/ 579 h 579"/>
                <a:gd name="T56" fmla="*/ 1308 w 1310"/>
                <a:gd name="T57" fmla="*/ 559 h 579"/>
                <a:gd name="T58" fmla="*/ 1019 w 1310"/>
                <a:gd name="T59" fmla="*/ 457 h 579"/>
                <a:gd name="T60" fmla="*/ 1037 w 1310"/>
                <a:gd name="T61" fmla="*/ 451 h 579"/>
                <a:gd name="T62" fmla="*/ 1063 w 1310"/>
                <a:gd name="T63" fmla="*/ 482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0" h="579">
                  <a:moveTo>
                    <a:pt x="1308" y="559"/>
                  </a:moveTo>
                  <a:cubicBezTo>
                    <a:pt x="1303" y="526"/>
                    <a:pt x="1262" y="543"/>
                    <a:pt x="1242" y="527"/>
                  </a:cubicBezTo>
                  <a:cubicBezTo>
                    <a:pt x="1242" y="526"/>
                    <a:pt x="1242" y="526"/>
                    <a:pt x="1242" y="526"/>
                  </a:cubicBezTo>
                  <a:cubicBezTo>
                    <a:pt x="1250" y="523"/>
                    <a:pt x="1247" y="512"/>
                    <a:pt x="1239" y="512"/>
                  </a:cubicBezTo>
                  <a:cubicBezTo>
                    <a:pt x="1228" y="513"/>
                    <a:pt x="1216" y="519"/>
                    <a:pt x="1203" y="520"/>
                  </a:cubicBezTo>
                  <a:cubicBezTo>
                    <a:pt x="1176" y="521"/>
                    <a:pt x="1141" y="507"/>
                    <a:pt x="1116" y="498"/>
                  </a:cubicBezTo>
                  <a:cubicBezTo>
                    <a:pt x="1084" y="487"/>
                    <a:pt x="1093" y="468"/>
                    <a:pt x="1096" y="437"/>
                  </a:cubicBezTo>
                  <a:cubicBezTo>
                    <a:pt x="1099" y="410"/>
                    <a:pt x="1092" y="395"/>
                    <a:pt x="1117" y="389"/>
                  </a:cubicBezTo>
                  <a:cubicBezTo>
                    <a:pt x="1142" y="383"/>
                    <a:pt x="1145" y="387"/>
                    <a:pt x="1152" y="360"/>
                  </a:cubicBezTo>
                  <a:cubicBezTo>
                    <a:pt x="1159" y="332"/>
                    <a:pt x="1174" y="292"/>
                    <a:pt x="1169" y="263"/>
                  </a:cubicBezTo>
                  <a:cubicBezTo>
                    <a:pt x="1161" y="214"/>
                    <a:pt x="1145" y="146"/>
                    <a:pt x="1101" y="116"/>
                  </a:cubicBezTo>
                  <a:cubicBezTo>
                    <a:pt x="1081" y="103"/>
                    <a:pt x="1053" y="106"/>
                    <a:pt x="1035" y="91"/>
                  </a:cubicBezTo>
                  <a:cubicBezTo>
                    <a:pt x="1018" y="77"/>
                    <a:pt x="1013" y="59"/>
                    <a:pt x="991" y="82"/>
                  </a:cubicBezTo>
                  <a:cubicBezTo>
                    <a:pt x="971" y="103"/>
                    <a:pt x="967" y="140"/>
                    <a:pt x="955" y="165"/>
                  </a:cubicBezTo>
                  <a:cubicBezTo>
                    <a:pt x="942" y="195"/>
                    <a:pt x="928" y="217"/>
                    <a:pt x="930" y="250"/>
                  </a:cubicBezTo>
                  <a:cubicBezTo>
                    <a:pt x="931" y="282"/>
                    <a:pt x="925" y="279"/>
                    <a:pt x="897" y="297"/>
                  </a:cubicBezTo>
                  <a:cubicBezTo>
                    <a:pt x="868" y="316"/>
                    <a:pt x="842" y="339"/>
                    <a:pt x="812" y="357"/>
                  </a:cubicBezTo>
                  <a:cubicBezTo>
                    <a:pt x="784" y="373"/>
                    <a:pt x="753" y="385"/>
                    <a:pt x="724" y="399"/>
                  </a:cubicBezTo>
                  <a:cubicBezTo>
                    <a:pt x="691" y="415"/>
                    <a:pt x="677" y="419"/>
                    <a:pt x="643" y="404"/>
                  </a:cubicBezTo>
                  <a:cubicBezTo>
                    <a:pt x="588" y="379"/>
                    <a:pt x="551" y="329"/>
                    <a:pt x="489" y="320"/>
                  </a:cubicBezTo>
                  <a:cubicBezTo>
                    <a:pt x="452" y="315"/>
                    <a:pt x="418" y="326"/>
                    <a:pt x="382" y="337"/>
                  </a:cubicBezTo>
                  <a:cubicBezTo>
                    <a:pt x="346" y="348"/>
                    <a:pt x="306" y="355"/>
                    <a:pt x="268" y="358"/>
                  </a:cubicBezTo>
                  <a:cubicBezTo>
                    <a:pt x="260" y="328"/>
                    <a:pt x="304" y="305"/>
                    <a:pt x="322" y="298"/>
                  </a:cubicBezTo>
                  <a:cubicBezTo>
                    <a:pt x="350" y="289"/>
                    <a:pt x="359" y="268"/>
                    <a:pt x="354" y="250"/>
                  </a:cubicBezTo>
                  <a:cubicBezTo>
                    <a:pt x="346" y="222"/>
                    <a:pt x="381" y="204"/>
                    <a:pt x="370" y="199"/>
                  </a:cubicBezTo>
                  <a:cubicBezTo>
                    <a:pt x="360" y="195"/>
                    <a:pt x="341" y="237"/>
                    <a:pt x="320" y="215"/>
                  </a:cubicBezTo>
                  <a:cubicBezTo>
                    <a:pt x="310" y="206"/>
                    <a:pt x="313" y="198"/>
                    <a:pt x="314" y="193"/>
                  </a:cubicBezTo>
                  <a:cubicBezTo>
                    <a:pt x="318" y="183"/>
                    <a:pt x="341" y="180"/>
                    <a:pt x="344" y="170"/>
                  </a:cubicBezTo>
                  <a:cubicBezTo>
                    <a:pt x="349" y="156"/>
                    <a:pt x="341" y="146"/>
                    <a:pt x="339" y="131"/>
                  </a:cubicBezTo>
                  <a:cubicBezTo>
                    <a:pt x="336" y="114"/>
                    <a:pt x="358" y="89"/>
                    <a:pt x="351" y="84"/>
                  </a:cubicBezTo>
                  <a:cubicBezTo>
                    <a:pt x="339" y="78"/>
                    <a:pt x="333" y="118"/>
                    <a:pt x="305" y="102"/>
                  </a:cubicBezTo>
                  <a:cubicBezTo>
                    <a:pt x="283" y="90"/>
                    <a:pt x="287" y="60"/>
                    <a:pt x="263" y="27"/>
                  </a:cubicBezTo>
                  <a:cubicBezTo>
                    <a:pt x="250" y="9"/>
                    <a:pt x="233" y="5"/>
                    <a:pt x="212" y="2"/>
                  </a:cubicBezTo>
                  <a:cubicBezTo>
                    <a:pt x="207" y="1"/>
                    <a:pt x="199" y="1"/>
                    <a:pt x="191" y="0"/>
                  </a:cubicBezTo>
                  <a:cubicBezTo>
                    <a:pt x="173" y="2"/>
                    <a:pt x="159" y="6"/>
                    <a:pt x="157" y="18"/>
                  </a:cubicBezTo>
                  <a:cubicBezTo>
                    <a:pt x="156" y="26"/>
                    <a:pt x="167" y="37"/>
                    <a:pt x="176" y="46"/>
                  </a:cubicBezTo>
                  <a:cubicBezTo>
                    <a:pt x="182" y="53"/>
                    <a:pt x="186" y="67"/>
                    <a:pt x="191" y="74"/>
                  </a:cubicBezTo>
                  <a:cubicBezTo>
                    <a:pt x="187" y="74"/>
                    <a:pt x="184" y="74"/>
                    <a:pt x="181" y="73"/>
                  </a:cubicBezTo>
                  <a:cubicBezTo>
                    <a:pt x="172" y="73"/>
                    <a:pt x="162" y="75"/>
                    <a:pt x="165" y="85"/>
                  </a:cubicBezTo>
                  <a:cubicBezTo>
                    <a:pt x="170" y="95"/>
                    <a:pt x="178" y="102"/>
                    <a:pt x="186" y="110"/>
                  </a:cubicBezTo>
                  <a:cubicBezTo>
                    <a:pt x="187" y="111"/>
                    <a:pt x="189" y="113"/>
                    <a:pt x="191" y="115"/>
                  </a:cubicBezTo>
                  <a:cubicBezTo>
                    <a:pt x="216" y="140"/>
                    <a:pt x="210" y="182"/>
                    <a:pt x="195" y="216"/>
                  </a:cubicBezTo>
                  <a:cubicBezTo>
                    <a:pt x="194" y="217"/>
                    <a:pt x="194" y="219"/>
                    <a:pt x="193" y="220"/>
                  </a:cubicBezTo>
                  <a:cubicBezTo>
                    <a:pt x="193" y="220"/>
                    <a:pt x="192" y="222"/>
                    <a:pt x="190" y="225"/>
                  </a:cubicBezTo>
                  <a:cubicBezTo>
                    <a:pt x="187" y="231"/>
                    <a:pt x="184" y="236"/>
                    <a:pt x="180" y="242"/>
                  </a:cubicBezTo>
                  <a:cubicBezTo>
                    <a:pt x="149" y="293"/>
                    <a:pt x="73" y="420"/>
                    <a:pt x="53" y="452"/>
                  </a:cubicBezTo>
                  <a:cubicBezTo>
                    <a:pt x="52" y="455"/>
                    <a:pt x="51" y="457"/>
                    <a:pt x="49" y="459"/>
                  </a:cubicBezTo>
                  <a:cubicBezTo>
                    <a:pt x="49" y="460"/>
                    <a:pt x="48" y="460"/>
                    <a:pt x="48" y="460"/>
                  </a:cubicBezTo>
                  <a:cubicBezTo>
                    <a:pt x="33" y="480"/>
                    <a:pt x="14" y="483"/>
                    <a:pt x="9" y="509"/>
                  </a:cubicBezTo>
                  <a:cubicBezTo>
                    <a:pt x="6" y="523"/>
                    <a:pt x="0" y="543"/>
                    <a:pt x="4" y="557"/>
                  </a:cubicBezTo>
                  <a:cubicBezTo>
                    <a:pt x="7" y="568"/>
                    <a:pt x="13" y="574"/>
                    <a:pt x="19" y="579"/>
                  </a:cubicBezTo>
                  <a:cubicBezTo>
                    <a:pt x="982" y="579"/>
                    <a:pt x="982" y="579"/>
                    <a:pt x="982" y="579"/>
                  </a:cubicBezTo>
                  <a:cubicBezTo>
                    <a:pt x="986" y="554"/>
                    <a:pt x="994" y="531"/>
                    <a:pt x="1022" y="534"/>
                  </a:cubicBezTo>
                  <a:cubicBezTo>
                    <a:pt x="1056" y="538"/>
                    <a:pt x="1095" y="543"/>
                    <a:pt x="1128" y="551"/>
                  </a:cubicBezTo>
                  <a:cubicBezTo>
                    <a:pt x="1145" y="555"/>
                    <a:pt x="1151" y="564"/>
                    <a:pt x="1164" y="574"/>
                  </a:cubicBezTo>
                  <a:cubicBezTo>
                    <a:pt x="1166" y="576"/>
                    <a:pt x="1168" y="577"/>
                    <a:pt x="1171" y="579"/>
                  </a:cubicBezTo>
                  <a:cubicBezTo>
                    <a:pt x="1288" y="579"/>
                    <a:pt x="1288" y="579"/>
                    <a:pt x="1288" y="579"/>
                  </a:cubicBezTo>
                  <a:cubicBezTo>
                    <a:pt x="1301" y="578"/>
                    <a:pt x="1310" y="573"/>
                    <a:pt x="1308" y="559"/>
                  </a:cubicBezTo>
                  <a:close/>
                  <a:moveTo>
                    <a:pt x="1063" y="482"/>
                  </a:moveTo>
                  <a:cubicBezTo>
                    <a:pt x="1051" y="476"/>
                    <a:pt x="1024" y="471"/>
                    <a:pt x="1019" y="457"/>
                  </a:cubicBezTo>
                  <a:cubicBezTo>
                    <a:pt x="1013" y="441"/>
                    <a:pt x="1031" y="426"/>
                    <a:pt x="1046" y="435"/>
                  </a:cubicBezTo>
                  <a:cubicBezTo>
                    <a:pt x="1043" y="440"/>
                    <a:pt x="1040" y="445"/>
                    <a:pt x="1037" y="451"/>
                  </a:cubicBezTo>
                  <a:cubicBezTo>
                    <a:pt x="1045" y="459"/>
                    <a:pt x="1051" y="442"/>
                    <a:pt x="1061" y="448"/>
                  </a:cubicBezTo>
                  <a:cubicBezTo>
                    <a:pt x="1069" y="452"/>
                    <a:pt x="1066" y="476"/>
                    <a:pt x="1063" y="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8">
              <a:extLst>
                <a:ext uri="{FF2B5EF4-FFF2-40B4-BE49-F238E27FC236}">
                  <a16:creationId xmlns:a16="http://schemas.microsoft.com/office/drawing/2014/main" id="{8E96E5CE-B3D8-4F85-836E-6A0F3A67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1813" y="1281113"/>
              <a:ext cx="3009900" cy="2851150"/>
            </a:xfrm>
            <a:custGeom>
              <a:avLst/>
              <a:gdLst>
                <a:gd name="T0" fmla="*/ 1117 w 1183"/>
                <a:gd name="T1" fmla="*/ 218 h 1122"/>
                <a:gd name="T2" fmla="*/ 1158 w 1183"/>
                <a:gd name="T3" fmla="*/ 106 h 1122"/>
                <a:gd name="T4" fmla="*/ 1085 w 1183"/>
                <a:gd name="T5" fmla="*/ 75 h 1122"/>
                <a:gd name="T6" fmla="*/ 1061 w 1183"/>
                <a:gd name="T7" fmla="*/ 134 h 1122"/>
                <a:gd name="T8" fmla="*/ 1015 w 1183"/>
                <a:gd name="T9" fmla="*/ 182 h 1122"/>
                <a:gd name="T10" fmla="*/ 912 w 1183"/>
                <a:gd name="T11" fmla="*/ 299 h 1122"/>
                <a:gd name="T12" fmla="*/ 803 w 1183"/>
                <a:gd name="T13" fmla="*/ 403 h 1122"/>
                <a:gd name="T14" fmla="*/ 747 w 1183"/>
                <a:gd name="T15" fmla="*/ 463 h 1122"/>
                <a:gd name="T16" fmla="*/ 672 w 1183"/>
                <a:gd name="T17" fmla="*/ 496 h 1122"/>
                <a:gd name="T18" fmla="*/ 526 w 1183"/>
                <a:gd name="T19" fmla="*/ 519 h 1122"/>
                <a:gd name="T20" fmla="*/ 488 w 1183"/>
                <a:gd name="T21" fmla="*/ 642 h 1122"/>
                <a:gd name="T22" fmla="*/ 500 w 1183"/>
                <a:gd name="T23" fmla="*/ 726 h 1122"/>
                <a:gd name="T24" fmla="*/ 514 w 1183"/>
                <a:gd name="T25" fmla="*/ 793 h 1122"/>
                <a:gd name="T26" fmla="*/ 493 w 1183"/>
                <a:gd name="T27" fmla="*/ 834 h 1122"/>
                <a:gd name="T28" fmla="*/ 469 w 1183"/>
                <a:gd name="T29" fmla="*/ 875 h 1122"/>
                <a:gd name="T30" fmla="*/ 439 w 1183"/>
                <a:gd name="T31" fmla="*/ 869 h 1122"/>
                <a:gd name="T32" fmla="*/ 410 w 1183"/>
                <a:gd name="T33" fmla="*/ 814 h 1122"/>
                <a:gd name="T34" fmla="*/ 353 w 1183"/>
                <a:gd name="T35" fmla="*/ 781 h 1122"/>
                <a:gd name="T36" fmla="*/ 287 w 1183"/>
                <a:gd name="T37" fmla="*/ 765 h 1122"/>
                <a:gd name="T38" fmla="*/ 226 w 1183"/>
                <a:gd name="T39" fmla="*/ 743 h 1122"/>
                <a:gd name="T40" fmla="*/ 241 w 1183"/>
                <a:gd name="T41" fmla="*/ 732 h 1122"/>
                <a:gd name="T42" fmla="*/ 251 w 1183"/>
                <a:gd name="T43" fmla="*/ 705 h 1122"/>
                <a:gd name="T44" fmla="*/ 265 w 1183"/>
                <a:gd name="T45" fmla="*/ 638 h 1122"/>
                <a:gd name="T46" fmla="*/ 263 w 1183"/>
                <a:gd name="T47" fmla="*/ 543 h 1122"/>
                <a:gd name="T48" fmla="*/ 47 w 1183"/>
                <a:gd name="T49" fmla="*/ 559 h 1122"/>
                <a:gd name="T50" fmla="*/ 15 w 1183"/>
                <a:gd name="T51" fmla="*/ 736 h 1122"/>
                <a:gd name="T52" fmla="*/ 14 w 1183"/>
                <a:gd name="T53" fmla="*/ 802 h 1122"/>
                <a:gd name="T54" fmla="*/ 3 w 1183"/>
                <a:gd name="T55" fmla="*/ 888 h 1122"/>
                <a:gd name="T56" fmla="*/ 88 w 1183"/>
                <a:gd name="T57" fmla="*/ 1122 h 1122"/>
                <a:gd name="T58" fmla="*/ 180 w 1183"/>
                <a:gd name="T59" fmla="*/ 1122 h 1122"/>
                <a:gd name="T60" fmla="*/ 184 w 1183"/>
                <a:gd name="T61" fmla="*/ 1114 h 1122"/>
                <a:gd name="T62" fmla="*/ 200 w 1183"/>
                <a:gd name="T63" fmla="*/ 1060 h 1122"/>
                <a:gd name="T64" fmla="*/ 251 w 1183"/>
                <a:gd name="T65" fmla="*/ 1067 h 1122"/>
                <a:gd name="T66" fmla="*/ 313 w 1183"/>
                <a:gd name="T67" fmla="*/ 1102 h 1122"/>
                <a:gd name="T68" fmla="*/ 337 w 1183"/>
                <a:gd name="T69" fmla="*/ 1122 h 1122"/>
                <a:gd name="T70" fmla="*/ 715 w 1183"/>
                <a:gd name="T71" fmla="*/ 1122 h 1122"/>
                <a:gd name="T72" fmla="*/ 733 w 1183"/>
                <a:gd name="T73" fmla="*/ 982 h 1122"/>
                <a:gd name="T74" fmla="*/ 698 w 1183"/>
                <a:gd name="T75" fmla="*/ 815 h 1122"/>
                <a:gd name="T76" fmla="*/ 758 w 1183"/>
                <a:gd name="T77" fmla="*/ 637 h 1122"/>
                <a:gd name="T78" fmla="*/ 877 w 1183"/>
                <a:gd name="T79" fmla="*/ 547 h 1122"/>
                <a:gd name="T80" fmla="*/ 934 w 1183"/>
                <a:gd name="T81" fmla="*/ 526 h 1122"/>
                <a:gd name="T82" fmla="*/ 960 w 1183"/>
                <a:gd name="T83" fmla="*/ 555 h 1122"/>
                <a:gd name="T84" fmla="*/ 992 w 1183"/>
                <a:gd name="T85" fmla="*/ 574 h 1122"/>
                <a:gd name="T86" fmla="*/ 1075 w 1183"/>
                <a:gd name="T87" fmla="*/ 566 h 1122"/>
                <a:gd name="T88" fmla="*/ 1121 w 1183"/>
                <a:gd name="T89" fmla="*/ 549 h 1122"/>
                <a:gd name="T90" fmla="*/ 1055 w 1183"/>
                <a:gd name="T91" fmla="*/ 535 h 1122"/>
                <a:gd name="T92" fmla="*/ 1073 w 1183"/>
                <a:gd name="T93" fmla="*/ 490 h 1122"/>
                <a:gd name="T94" fmla="*/ 1133 w 1183"/>
                <a:gd name="T95" fmla="*/ 454 h 1122"/>
                <a:gd name="T96" fmla="*/ 1150 w 1183"/>
                <a:gd name="T97" fmla="*/ 371 h 1122"/>
                <a:gd name="T98" fmla="*/ 1128 w 1183"/>
                <a:gd name="T99" fmla="*/ 300 h 1122"/>
                <a:gd name="T100" fmla="*/ 1083 w 1183"/>
                <a:gd name="T101" fmla="*/ 356 h 1122"/>
                <a:gd name="T102" fmla="*/ 1012 w 1183"/>
                <a:gd name="T103" fmla="*/ 394 h 1122"/>
                <a:gd name="T104" fmla="*/ 923 w 1183"/>
                <a:gd name="T105" fmla="*/ 435 h 1122"/>
                <a:gd name="T106" fmla="*/ 971 w 1183"/>
                <a:gd name="T107" fmla="*/ 361 h 1122"/>
                <a:gd name="T108" fmla="*/ 993 w 1183"/>
                <a:gd name="T109" fmla="*/ 325 h 1122"/>
                <a:gd name="T110" fmla="*/ 1031 w 1183"/>
                <a:gd name="T111" fmla="*/ 315 h 1122"/>
                <a:gd name="T112" fmla="*/ 1116 w 1183"/>
                <a:gd name="T113" fmla="*/ 271 h 1122"/>
                <a:gd name="T114" fmla="*/ 1183 w 1183"/>
                <a:gd name="T115" fmla="*/ 203 h 1122"/>
                <a:gd name="T116" fmla="*/ 1117 w 1183"/>
                <a:gd name="T117" fmla="*/ 218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83" h="1122">
                  <a:moveTo>
                    <a:pt x="1117" y="218"/>
                  </a:moveTo>
                  <a:cubicBezTo>
                    <a:pt x="1121" y="174"/>
                    <a:pt x="1177" y="151"/>
                    <a:pt x="1158" y="106"/>
                  </a:cubicBezTo>
                  <a:cubicBezTo>
                    <a:pt x="1143" y="72"/>
                    <a:pt x="1098" y="0"/>
                    <a:pt x="1085" y="75"/>
                  </a:cubicBezTo>
                  <a:cubicBezTo>
                    <a:pt x="1080" y="101"/>
                    <a:pt x="1079" y="113"/>
                    <a:pt x="1061" y="134"/>
                  </a:cubicBezTo>
                  <a:cubicBezTo>
                    <a:pt x="1046" y="150"/>
                    <a:pt x="1031" y="167"/>
                    <a:pt x="1015" y="182"/>
                  </a:cubicBezTo>
                  <a:cubicBezTo>
                    <a:pt x="978" y="218"/>
                    <a:pt x="947" y="261"/>
                    <a:pt x="912" y="299"/>
                  </a:cubicBezTo>
                  <a:cubicBezTo>
                    <a:pt x="878" y="335"/>
                    <a:pt x="839" y="368"/>
                    <a:pt x="803" y="403"/>
                  </a:cubicBezTo>
                  <a:cubicBezTo>
                    <a:pt x="783" y="422"/>
                    <a:pt x="766" y="442"/>
                    <a:pt x="747" y="463"/>
                  </a:cubicBezTo>
                  <a:cubicBezTo>
                    <a:pt x="725" y="487"/>
                    <a:pt x="703" y="492"/>
                    <a:pt x="672" y="496"/>
                  </a:cubicBezTo>
                  <a:cubicBezTo>
                    <a:pt x="625" y="503"/>
                    <a:pt x="569" y="498"/>
                    <a:pt x="526" y="519"/>
                  </a:cubicBezTo>
                  <a:cubicBezTo>
                    <a:pt x="479" y="543"/>
                    <a:pt x="483" y="599"/>
                    <a:pt x="488" y="642"/>
                  </a:cubicBezTo>
                  <a:cubicBezTo>
                    <a:pt x="491" y="670"/>
                    <a:pt x="494" y="699"/>
                    <a:pt x="500" y="726"/>
                  </a:cubicBezTo>
                  <a:cubicBezTo>
                    <a:pt x="504" y="746"/>
                    <a:pt x="519" y="774"/>
                    <a:pt x="514" y="793"/>
                  </a:cubicBezTo>
                  <a:cubicBezTo>
                    <a:pt x="510" y="806"/>
                    <a:pt x="499" y="822"/>
                    <a:pt x="493" y="834"/>
                  </a:cubicBezTo>
                  <a:cubicBezTo>
                    <a:pt x="485" y="847"/>
                    <a:pt x="477" y="861"/>
                    <a:pt x="469" y="875"/>
                  </a:cubicBezTo>
                  <a:cubicBezTo>
                    <a:pt x="454" y="904"/>
                    <a:pt x="447" y="894"/>
                    <a:pt x="439" y="869"/>
                  </a:cubicBezTo>
                  <a:cubicBezTo>
                    <a:pt x="432" y="849"/>
                    <a:pt x="424" y="830"/>
                    <a:pt x="410" y="814"/>
                  </a:cubicBezTo>
                  <a:cubicBezTo>
                    <a:pt x="394" y="797"/>
                    <a:pt x="375" y="787"/>
                    <a:pt x="353" y="781"/>
                  </a:cubicBezTo>
                  <a:cubicBezTo>
                    <a:pt x="330" y="774"/>
                    <a:pt x="313" y="765"/>
                    <a:pt x="287" y="765"/>
                  </a:cubicBezTo>
                  <a:cubicBezTo>
                    <a:pt x="269" y="765"/>
                    <a:pt x="215" y="778"/>
                    <a:pt x="226" y="743"/>
                  </a:cubicBezTo>
                  <a:cubicBezTo>
                    <a:pt x="227" y="740"/>
                    <a:pt x="239" y="736"/>
                    <a:pt x="241" y="732"/>
                  </a:cubicBezTo>
                  <a:cubicBezTo>
                    <a:pt x="245" y="723"/>
                    <a:pt x="248" y="715"/>
                    <a:pt x="251" y="705"/>
                  </a:cubicBezTo>
                  <a:cubicBezTo>
                    <a:pt x="260" y="682"/>
                    <a:pt x="265" y="663"/>
                    <a:pt x="265" y="638"/>
                  </a:cubicBezTo>
                  <a:cubicBezTo>
                    <a:pt x="266" y="610"/>
                    <a:pt x="271" y="571"/>
                    <a:pt x="263" y="543"/>
                  </a:cubicBezTo>
                  <a:cubicBezTo>
                    <a:pt x="234" y="442"/>
                    <a:pt x="74" y="474"/>
                    <a:pt x="47" y="559"/>
                  </a:cubicBezTo>
                  <a:cubicBezTo>
                    <a:pt x="29" y="614"/>
                    <a:pt x="15" y="679"/>
                    <a:pt x="15" y="736"/>
                  </a:cubicBezTo>
                  <a:cubicBezTo>
                    <a:pt x="15" y="758"/>
                    <a:pt x="17" y="781"/>
                    <a:pt x="14" y="802"/>
                  </a:cubicBezTo>
                  <a:cubicBezTo>
                    <a:pt x="10" y="830"/>
                    <a:pt x="0" y="858"/>
                    <a:pt x="3" y="888"/>
                  </a:cubicBezTo>
                  <a:cubicBezTo>
                    <a:pt x="11" y="969"/>
                    <a:pt x="53" y="1047"/>
                    <a:pt x="88" y="1122"/>
                  </a:cubicBezTo>
                  <a:cubicBezTo>
                    <a:pt x="180" y="1122"/>
                    <a:pt x="180" y="1122"/>
                    <a:pt x="180" y="1122"/>
                  </a:cubicBezTo>
                  <a:cubicBezTo>
                    <a:pt x="181" y="1119"/>
                    <a:pt x="183" y="1117"/>
                    <a:pt x="184" y="1114"/>
                  </a:cubicBezTo>
                  <a:cubicBezTo>
                    <a:pt x="192" y="1098"/>
                    <a:pt x="191" y="1076"/>
                    <a:pt x="200" y="1060"/>
                  </a:cubicBezTo>
                  <a:cubicBezTo>
                    <a:pt x="215" y="1035"/>
                    <a:pt x="232" y="1054"/>
                    <a:pt x="251" y="1067"/>
                  </a:cubicBezTo>
                  <a:cubicBezTo>
                    <a:pt x="271" y="1082"/>
                    <a:pt x="293" y="1087"/>
                    <a:pt x="313" y="1102"/>
                  </a:cubicBezTo>
                  <a:cubicBezTo>
                    <a:pt x="321" y="1108"/>
                    <a:pt x="329" y="1115"/>
                    <a:pt x="337" y="1122"/>
                  </a:cubicBezTo>
                  <a:cubicBezTo>
                    <a:pt x="715" y="1122"/>
                    <a:pt x="715" y="1122"/>
                    <a:pt x="715" y="1122"/>
                  </a:cubicBezTo>
                  <a:cubicBezTo>
                    <a:pt x="729" y="1076"/>
                    <a:pt x="741" y="1034"/>
                    <a:pt x="733" y="982"/>
                  </a:cubicBezTo>
                  <a:cubicBezTo>
                    <a:pt x="724" y="926"/>
                    <a:pt x="689" y="871"/>
                    <a:pt x="698" y="815"/>
                  </a:cubicBezTo>
                  <a:cubicBezTo>
                    <a:pt x="707" y="757"/>
                    <a:pt x="733" y="689"/>
                    <a:pt x="758" y="637"/>
                  </a:cubicBezTo>
                  <a:cubicBezTo>
                    <a:pt x="778" y="594"/>
                    <a:pt x="835" y="565"/>
                    <a:pt x="877" y="547"/>
                  </a:cubicBezTo>
                  <a:cubicBezTo>
                    <a:pt x="890" y="542"/>
                    <a:pt x="919" y="521"/>
                    <a:pt x="934" y="526"/>
                  </a:cubicBezTo>
                  <a:cubicBezTo>
                    <a:pt x="944" y="529"/>
                    <a:pt x="952" y="547"/>
                    <a:pt x="960" y="555"/>
                  </a:cubicBezTo>
                  <a:cubicBezTo>
                    <a:pt x="970" y="566"/>
                    <a:pt x="978" y="572"/>
                    <a:pt x="992" y="574"/>
                  </a:cubicBezTo>
                  <a:cubicBezTo>
                    <a:pt x="1019" y="579"/>
                    <a:pt x="1049" y="570"/>
                    <a:pt x="1075" y="566"/>
                  </a:cubicBezTo>
                  <a:cubicBezTo>
                    <a:pt x="1085" y="564"/>
                    <a:pt x="1132" y="571"/>
                    <a:pt x="1121" y="549"/>
                  </a:cubicBezTo>
                  <a:cubicBezTo>
                    <a:pt x="1114" y="534"/>
                    <a:pt x="1070" y="540"/>
                    <a:pt x="1055" y="535"/>
                  </a:cubicBezTo>
                  <a:cubicBezTo>
                    <a:pt x="1019" y="524"/>
                    <a:pt x="1053" y="502"/>
                    <a:pt x="1073" y="490"/>
                  </a:cubicBezTo>
                  <a:cubicBezTo>
                    <a:pt x="1093" y="479"/>
                    <a:pt x="1118" y="473"/>
                    <a:pt x="1133" y="454"/>
                  </a:cubicBezTo>
                  <a:cubicBezTo>
                    <a:pt x="1150" y="432"/>
                    <a:pt x="1150" y="399"/>
                    <a:pt x="1150" y="371"/>
                  </a:cubicBezTo>
                  <a:cubicBezTo>
                    <a:pt x="1150" y="350"/>
                    <a:pt x="1154" y="307"/>
                    <a:pt x="1128" y="300"/>
                  </a:cubicBezTo>
                  <a:cubicBezTo>
                    <a:pt x="1090" y="290"/>
                    <a:pt x="1093" y="335"/>
                    <a:pt x="1083" y="356"/>
                  </a:cubicBezTo>
                  <a:cubicBezTo>
                    <a:pt x="1071" y="383"/>
                    <a:pt x="1037" y="384"/>
                    <a:pt x="1012" y="394"/>
                  </a:cubicBezTo>
                  <a:cubicBezTo>
                    <a:pt x="981" y="405"/>
                    <a:pt x="952" y="421"/>
                    <a:pt x="923" y="435"/>
                  </a:cubicBezTo>
                  <a:cubicBezTo>
                    <a:pt x="929" y="409"/>
                    <a:pt x="955" y="382"/>
                    <a:pt x="971" y="361"/>
                  </a:cubicBezTo>
                  <a:cubicBezTo>
                    <a:pt x="978" y="350"/>
                    <a:pt x="985" y="335"/>
                    <a:pt x="993" y="325"/>
                  </a:cubicBezTo>
                  <a:cubicBezTo>
                    <a:pt x="1007" y="307"/>
                    <a:pt x="1011" y="311"/>
                    <a:pt x="1031" y="315"/>
                  </a:cubicBezTo>
                  <a:cubicBezTo>
                    <a:pt x="1068" y="321"/>
                    <a:pt x="1092" y="294"/>
                    <a:pt x="1116" y="271"/>
                  </a:cubicBezTo>
                  <a:cubicBezTo>
                    <a:pt x="1136" y="252"/>
                    <a:pt x="1170" y="228"/>
                    <a:pt x="1183" y="203"/>
                  </a:cubicBezTo>
                  <a:cubicBezTo>
                    <a:pt x="1161" y="188"/>
                    <a:pt x="1138" y="212"/>
                    <a:pt x="1117" y="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Profile">
            <a:extLst>
              <a:ext uri="{FF2B5EF4-FFF2-40B4-BE49-F238E27FC236}">
                <a16:creationId xmlns:a16="http://schemas.microsoft.com/office/drawing/2014/main" id="{31F78FC1-817F-455F-B7CB-3039614FAEC0}"/>
              </a:ext>
            </a:extLst>
          </p:cNvPr>
          <p:cNvSpPr>
            <a:spLocks/>
          </p:cNvSpPr>
          <p:nvPr/>
        </p:nvSpPr>
        <p:spPr bwMode="auto">
          <a:xfrm>
            <a:off x="8985004" y="306697"/>
            <a:ext cx="3458865" cy="3916864"/>
          </a:xfrm>
          <a:custGeom>
            <a:avLst/>
            <a:gdLst>
              <a:gd name="T0" fmla="*/ 5399 w 5929"/>
              <a:gd name="T1" fmla="*/ 1032 h 7408"/>
              <a:gd name="T2" fmla="*/ 4383 w 5929"/>
              <a:gd name="T3" fmla="*/ 128 h 7408"/>
              <a:gd name="T4" fmla="*/ 2903 w 5929"/>
              <a:gd name="T5" fmla="*/ 324 h 7408"/>
              <a:gd name="T6" fmla="*/ 2507 w 5929"/>
              <a:gd name="T7" fmla="*/ 608 h 7408"/>
              <a:gd name="T8" fmla="*/ 887 w 5929"/>
              <a:gd name="T9" fmla="*/ 1376 h 7408"/>
              <a:gd name="T10" fmla="*/ 203 w 5929"/>
              <a:gd name="T11" fmla="*/ 3032 h 7408"/>
              <a:gd name="T12" fmla="*/ 455 w 5929"/>
              <a:gd name="T13" fmla="*/ 3672 h 7408"/>
              <a:gd name="T14" fmla="*/ 467 w 5929"/>
              <a:gd name="T15" fmla="*/ 3692 h 7408"/>
              <a:gd name="T16" fmla="*/ 455 w 5929"/>
              <a:gd name="T17" fmla="*/ 3720 h 7408"/>
              <a:gd name="T18" fmla="*/ 379 w 5929"/>
              <a:gd name="T19" fmla="*/ 3704 h 7408"/>
              <a:gd name="T20" fmla="*/ 343 w 5929"/>
              <a:gd name="T21" fmla="*/ 3684 h 7408"/>
              <a:gd name="T22" fmla="*/ 399 w 5929"/>
              <a:gd name="T23" fmla="*/ 3740 h 7408"/>
              <a:gd name="T24" fmla="*/ 451 w 5929"/>
              <a:gd name="T25" fmla="*/ 3748 h 7408"/>
              <a:gd name="T26" fmla="*/ 431 w 5929"/>
              <a:gd name="T27" fmla="*/ 3764 h 7408"/>
              <a:gd name="T28" fmla="*/ 411 w 5929"/>
              <a:gd name="T29" fmla="*/ 3760 h 7408"/>
              <a:gd name="T30" fmla="*/ 435 w 5929"/>
              <a:gd name="T31" fmla="*/ 3780 h 7408"/>
              <a:gd name="T32" fmla="*/ 443 w 5929"/>
              <a:gd name="T33" fmla="*/ 3784 h 7408"/>
              <a:gd name="T34" fmla="*/ 387 w 5929"/>
              <a:gd name="T35" fmla="*/ 3788 h 7408"/>
              <a:gd name="T36" fmla="*/ 351 w 5929"/>
              <a:gd name="T37" fmla="*/ 3780 h 7408"/>
              <a:gd name="T38" fmla="*/ 415 w 5929"/>
              <a:gd name="T39" fmla="*/ 3820 h 7408"/>
              <a:gd name="T40" fmla="*/ 479 w 5929"/>
              <a:gd name="T41" fmla="*/ 3824 h 7408"/>
              <a:gd name="T42" fmla="*/ 487 w 5929"/>
              <a:gd name="T43" fmla="*/ 3852 h 7408"/>
              <a:gd name="T44" fmla="*/ 215 w 5929"/>
              <a:gd name="T45" fmla="*/ 4276 h 7408"/>
              <a:gd name="T46" fmla="*/ 51 w 5929"/>
              <a:gd name="T47" fmla="*/ 4528 h 7408"/>
              <a:gd name="T48" fmla="*/ 199 w 5929"/>
              <a:gd name="T49" fmla="*/ 4832 h 7408"/>
              <a:gd name="T50" fmla="*/ 471 w 5929"/>
              <a:gd name="T51" fmla="*/ 4936 h 7408"/>
              <a:gd name="T52" fmla="*/ 311 w 5929"/>
              <a:gd name="T53" fmla="*/ 5188 h 7408"/>
              <a:gd name="T54" fmla="*/ 327 w 5929"/>
              <a:gd name="T55" fmla="*/ 5316 h 7408"/>
              <a:gd name="T56" fmla="*/ 403 w 5929"/>
              <a:gd name="T57" fmla="*/ 5380 h 7408"/>
              <a:gd name="T58" fmla="*/ 339 w 5929"/>
              <a:gd name="T59" fmla="*/ 5564 h 7408"/>
              <a:gd name="T60" fmla="*/ 455 w 5929"/>
              <a:gd name="T61" fmla="*/ 5712 h 7408"/>
              <a:gd name="T62" fmla="*/ 515 w 5929"/>
              <a:gd name="T63" fmla="*/ 5784 h 7408"/>
              <a:gd name="T64" fmla="*/ 551 w 5929"/>
              <a:gd name="T65" fmla="*/ 5848 h 7408"/>
              <a:gd name="T66" fmla="*/ 527 w 5929"/>
              <a:gd name="T67" fmla="*/ 6156 h 7408"/>
              <a:gd name="T68" fmla="*/ 819 w 5929"/>
              <a:gd name="T69" fmla="*/ 6444 h 7408"/>
              <a:gd name="T70" fmla="*/ 1075 w 5929"/>
              <a:gd name="T71" fmla="*/ 6428 h 7408"/>
              <a:gd name="T72" fmla="*/ 1547 w 5929"/>
              <a:gd name="T73" fmla="*/ 6356 h 7408"/>
              <a:gd name="T74" fmla="*/ 1831 w 5929"/>
              <a:gd name="T75" fmla="*/ 6308 h 7408"/>
              <a:gd name="T76" fmla="*/ 2051 w 5929"/>
              <a:gd name="T77" fmla="*/ 6960 h 7408"/>
              <a:gd name="T78" fmla="*/ 2135 w 5929"/>
              <a:gd name="T79" fmla="*/ 7408 h 7408"/>
              <a:gd name="T80" fmla="*/ 5519 w 5929"/>
              <a:gd name="T81" fmla="*/ 7408 h 7408"/>
              <a:gd name="T82" fmla="*/ 4757 w 5929"/>
              <a:gd name="T83" fmla="*/ 6702 h 7408"/>
              <a:gd name="T84" fmla="*/ 4431 w 5929"/>
              <a:gd name="T85" fmla="*/ 5312 h 7408"/>
              <a:gd name="T86" fmla="*/ 5607 w 5929"/>
              <a:gd name="T87" fmla="*/ 1976 h 7408"/>
              <a:gd name="T88" fmla="*/ 5399 w 5929"/>
              <a:gd name="T89" fmla="*/ 1032 h 7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929" h="7408">
                <a:moveTo>
                  <a:pt x="5399" y="1032"/>
                </a:moveTo>
                <a:cubicBezTo>
                  <a:pt x="5399" y="1032"/>
                  <a:pt x="5198" y="256"/>
                  <a:pt x="4383" y="128"/>
                </a:cubicBezTo>
                <a:cubicBezTo>
                  <a:pt x="3568" y="0"/>
                  <a:pt x="3149" y="186"/>
                  <a:pt x="2903" y="324"/>
                </a:cubicBezTo>
                <a:cubicBezTo>
                  <a:pt x="2657" y="462"/>
                  <a:pt x="2507" y="608"/>
                  <a:pt x="2507" y="608"/>
                </a:cubicBezTo>
                <a:cubicBezTo>
                  <a:pt x="2507" y="608"/>
                  <a:pt x="1774" y="496"/>
                  <a:pt x="887" y="1376"/>
                </a:cubicBezTo>
                <a:cubicBezTo>
                  <a:pt x="0" y="2256"/>
                  <a:pt x="175" y="2814"/>
                  <a:pt x="203" y="3032"/>
                </a:cubicBezTo>
                <a:cubicBezTo>
                  <a:pt x="231" y="3250"/>
                  <a:pt x="409" y="3634"/>
                  <a:pt x="455" y="3672"/>
                </a:cubicBezTo>
                <a:cubicBezTo>
                  <a:pt x="501" y="3710"/>
                  <a:pt x="474" y="3678"/>
                  <a:pt x="467" y="3692"/>
                </a:cubicBezTo>
                <a:cubicBezTo>
                  <a:pt x="460" y="3706"/>
                  <a:pt x="480" y="3716"/>
                  <a:pt x="455" y="3720"/>
                </a:cubicBezTo>
                <a:cubicBezTo>
                  <a:pt x="430" y="3724"/>
                  <a:pt x="397" y="3716"/>
                  <a:pt x="379" y="3704"/>
                </a:cubicBezTo>
                <a:cubicBezTo>
                  <a:pt x="361" y="3692"/>
                  <a:pt x="343" y="3684"/>
                  <a:pt x="343" y="3684"/>
                </a:cubicBezTo>
                <a:cubicBezTo>
                  <a:pt x="343" y="3684"/>
                  <a:pt x="374" y="3737"/>
                  <a:pt x="399" y="3740"/>
                </a:cubicBezTo>
                <a:cubicBezTo>
                  <a:pt x="424" y="3743"/>
                  <a:pt x="451" y="3748"/>
                  <a:pt x="451" y="3748"/>
                </a:cubicBezTo>
                <a:cubicBezTo>
                  <a:pt x="451" y="3748"/>
                  <a:pt x="442" y="3766"/>
                  <a:pt x="431" y="3764"/>
                </a:cubicBezTo>
                <a:cubicBezTo>
                  <a:pt x="420" y="3762"/>
                  <a:pt x="411" y="3760"/>
                  <a:pt x="411" y="3760"/>
                </a:cubicBezTo>
                <a:cubicBezTo>
                  <a:pt x="411" y="3760"/>
                  <a:pt x="425" y="3778"/>
                  <a:pt x="435" y="3780"/>
                </a:cubicBezTo>
                <a:cubicBezTo>
                  <a:pt x="445" y="3782"/>
                  <a:pt x="443" y="3784"/>
                  <a:pt x="443" y="3784"/>
                </a:cubicBezTo>
                <a:cubicBezTo>
                  <a:pt x="443" y="3784"/>
                  <a:pt x="405" y="3790"/>
                  <a:pt x="387" y="3788"/>
                </a:cubicBezTo>
                <a:cubicBezTo>
                  <a:pt x="369" y="3786"/>
                  <a:pt x="351" y="3780"/>
                  <a:pt x="351" y="3780"/>
                </a:cubicBezTo>
                <a:cubicBezTo>
                  <a:pt x="351" y="3780"/>
                  <a:pt x="359" y="3814"/>
                  <a:pt x="415" y="3820"/>
                </a:cubicBezTo>
                <a:cubicBezTo>
                  <a:pt x="471" y="3826"/>
                  <a:pt x="479" y="3824"/>
                  <a:pt x="479" y="3824"/>
                </a:cubicBezTo>
                <a:cubicBezTo>
                  <a:pt x="479" y="3824"/>
                  <a:pt x="487" y="3845"/>
                  <a:pt x="487" y="3852"/>
                </a:cubicBezTo>
                <a:cubicBezTo>
                  <a:pt x="487" y="3859"/>
                  <a:pt x="265" y="4203"/>
                  <a:pt x="215" y="4276"/>
                </a:cubicBezTo>
                <a:cubicBezTo>
                  <a:pt x="165" y="4349"/>
                  <a:pt x="68" y="4415"/>
                  <a:pt x="51" y="4528"/>
                </a:cubicBezTo>
                <a:cubicBezTo>
                  <a:pt x="34" y="4641"/>
                  <a:pt x="54" y="4734"/>
                  <a:pt x="199" y="4832"/>
                </a:cubicBezTo>
                <a:cubicBezTo>
                  <a:pt x="344" y="4930"/>
                  <a:pt x="471" y="4936"/>
                  <a:pt x="471" y="4936"/>
                </a:cubicBezTo>
                <a:cubicBezTo>
                  <a:pt x="471" y="4936"/>
                  <a:pt x="321" y="5153"/>
                  <a:pt x="311" y="5188"/>
                </a:cubicBezTo>
                <a:cubicBezTo>
                  <a:pt x="301" y="5223"/>
                  <a:pt x="300" y="5273"/>
                  <a:pt x="327" y="5316"/>
                </a:cubicBezTo>
                <a:cubicBezTo>
                  <a:pt x="354" y="5359"/>
                  <a:pt x="403" y="5380"/>
                  <a:pt x="403" y="5380"/>
                </a:cubicBezTo>
                <a:cubicBezTo>
                  <a:pt x="403" y="5380"/>
                  <a:pt x="314" y="5464"/>
                  <a:pt x="339" y="5564"/>
                </a:cubicBezTo>
                <a:cubicBezTo>
                  <a:pt x="364" y="5664"/>
                  <a:pt x="415" y="5698"/>
                  <a:pt x="455" y="5712"/>
                </a:cubicBezTo>
                <a:cubicBezTo>
                  <a:pt x="495" y="5726"/>
                  <a:pt x="501" y="5755"/>
                  <a:pt x="515" y="5784"/>
                </a:cubicBezTo>
                <a:cubicBezTo>
                  <a:pt x="529" y="5813"/>
                  <a:pt x="555" y="5834"/>
                  <a:pt x="551" y="5848"/>
                </a:cubicBezTo>
                <a:cubicBezTo>
                  <a:pt x="547" y="5862"/>
                  <a:pt x="501" y="5997"/>
                  <a:pt x="527" y="6156"/>
                </a:cubicBezTo>
                <a:cubicBezTo>
                  <a:pt x="553" y="6315"/>
                  <a:pt x="681" y="6427"/>
                  <a:pt x="819" y="6444"/>
                </a:cubicBezTo>
                <a:cubicBezTo>
                  <a:pt x="957" y="6461"/>
                  <a:pt x="944" y="6449"/>
                  <a:pt x="1075" y="6428"/>
                </a:cubicBezTo>
                <a:cubicBezTo>
                  <a:pt x="1206" y="6407"/>
                  <a:pt x="1347" y="6385"/>
                  <a:pt x="1547" y="6356"/>
                </a:cubicBezTo>
                <a:cubicBezTo>
                  <a:pt x="1747" y="6327"/>
                  <a:pt x="1820" y="6307"/>
                  <a:pt x="1831" y="6308"/>
                </a:cubicBezTo>
                <a:cubicBezTo>
                  <a:pt x="1842" y="6309"/>
                  <a:pt x="2001" y="6730"/>
                  <a:pt x="2051" y="6960"/>
                </a:cubicBezTo>
                <a:cubicBezTo>
                  <a:pt x="2101" y="7190"/>
                  <a:pt x="2135" y="7408"/>
                  <a:pt x="2135" y="7408"/>
                </a:cubicBezTo>
                <a:cubicBezTo>
                  <a:pt x="5519" y="7408"/>
                  <a:pt x="5519" y="7408"/>
                  <a:pt x="5519" y="7408"/>
                </a:cubicBezTo>
                <a:cubicBezTo>
                  <a:pt x="5404" y="7048"/>
                  <a:pt x="4775" y="6732"/>
                  <a:pt x="4757" y="6702"/>
                </a:cubicBezTo>
                <a:cubicBezTo>
                  <a:pt x="4398" y="6094"/>
                  <a:pt x="4318" y="5480"/>
                  <a:pt x="4431" y="5312"/>
                </a:cubicBezTo>
                <a:cubicBezTo>
                  <a:pt x="4366" y="5409"/>
                  <a:pt x="5929" y="4783"/>
                  <a:pt x="5607" y="1976"/>
                </a:cubicBezTo>
                <a:cubicBezTo>
                  <a:pt x="5605" y="1959"/>
                  <a:pt x="5503" y="1520"/>
                  <a:pt x="5399" y="10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">
            <a:extLst>
              <a:ext uri="{FF2B5EF4-FFF2-40B4-BE49-F238E27FC236}">
                <a16:creationId xmlns:a16="http://schemas.microsoft.com/office/drawing/2014/main" id="{7BA494BB-D412-46E1-95FF-7A8B36F5E7D9}"/>
              </a:ext>
            </a:extLst>
          </p:cNvPr>
          <p:cNvSpPr>
            <a:spLocks noEditPoints="1"/>
          </p:cNvSpPr>
          <p:nvPr/>
        </p:nvSpPr>
        <p:spPr bwMode="auto">
          <a:xfrm>
            <a:off x="8751888" y="4262438"/>
            <a:ext cx="1249362" cy="1273175"/>
          </a:xfrm>
          <a:custGeom>
            <a:avLst/>
            <a:gdLst>
              <a:gd name="T0" fmla="*/ 1 w 1570"/>
              <a:gd name="T1" fmla="*/ 0 h 1602"/>
              <a:gd name="T2" fmla="*/ 49 w 1570"/>
              <a:gd name="T3" fmla="*/ 0 h 1602"/>
              <a:gd name="T4" fmla="*/ 1064 w 1570"/>
              <a:gd name="T5" fmla="*/ 15 h 1602"/>
              <a:gd name="T6" fmla="*/ 1273 w 1570"/>
              <a:gd name="T7" fmla="*/ 49 h 1602"/>
              <a:gd name="T8" fmla="*/ 1548 w 1570"/>
              <a:gd name="T9" fmla="*/ 375 h 1602"/>
              <a:gd name="T10" fmla="*/ 1554 w 1570"/>
              <a:gd name="T11" fmla="*/ 697 h 1602"/>
              <a:gd name="T12" fmla="*/ 1533 w 1570"/>
              <a:gd name="T13" fmla="*/ 831 h 1602"/>
              <a:gd name="T14" fmla="*/ 1252 w 1570"/>
              <a:gd name="T15" fmla="*/ 1103 h 1602"/>
              <a:gd name="T16" fmla="*/ 1067 w 1570"/>
              <a:gd name="T17" fmla="*/ 1131 h 1602"/>
              <a:gd name="T18" fmla="*/ 1021 w 1570"/>
              <a:gd name="T19" fmla="*/ 1135 h 1602"/>
              <a:gd name="T20" fmla="*/ 1099 w 1570"/>
              <a:gd name="T21" fmla="*/ 1228 h 1602"/>
              <a:gd name="T22" fmla="*/ 1176 w 1570"/>
              <a:gd name="T23" fmla="*/ 1314 h 1602"/>
              <a:gd name="T24" fmla="*/ 1252 w 1570"/>
              <a:gd name="T25" fmla="*/ 1397 h 1602"/>
              <a:gd name="T26" fmla="*/ 1328 w 1570"/>
              <a:gd name="T27" fmla="*/ 1484 h 1602"/>
              <a:gd name="T28" fmla="*/ 1411 w 1570"/>
              <a:gd name="T29" fmla="*/ 1574 h 1602"/>
              <a:gd name="T30" fmla="*/ 1325 w 1570"/>
              <a:gd name="T31" fmla="*/ 1582 h 1602"/>
              <a:gd name="T32" fmla="*/ 1033 w 1570"/>
              <a:gd name="T33" fmla="*/ 1593 h 1602"/>
              <a:gd name="T34" fmla="*/ 929 w 1570"/>
              <a:gd name="T35" fmla="*/ 1599 h 1602"/>
              <a:gd name="T36" fmla="*/ 875 w 1570"/>
              <a:gd name="T37" fmla="*/ 1568 h 1602"/>
              <a:gd name="T38" fmla="*/ 626 w 1570"/>
              <a:gd name="T39" fmla="*/ 1135 h 1602"/>
              <a:gd name="T40" fmla="*/ 554 w 1570"/>
              <a:gd name="T41" fmla="*/ 1098 h 1602"/>
              <a:gd name="T42" fmla="*/ 482 w 1570"/>
              <a:gd name="T43" fmla="*/ 1105 h 1602"/>
              <a:gd name="T44" fmla="*/ 444 w 1570"/>
              <a:gd name="T45" fmla="*/ 1143 h 1602"/>
              <a:gd name="T46" fmla="*/ 436 w 1570"/>
              <a:gd name="T47" fmla="*/ 1382 h 1602"/>
              <a:gd name="T48" fmla="*/ 429 w 1570"/>
              <a:gd name="T49" fmla="*/ 1534 h 1602"/>
              <a:gd name="T50" fmla="*/ 395 w 1570"/>
              <a:gd name="T51" fmla="*/ 1568 h 1602"/>
              <a:gd name="T52" fmla="*/ 176 w 1570"/>
              <a:gd name="T53" fmla="*/ 1583 h 1602"/>
              <a:gd name="T54" fmla="*/ 121 w 1570"/>
              <a:gd name="T55" fmla="*/ 1537 h 1602"/>
              <a:gd name="T56" fmla="*/ 89 w 1570"/>
              <a:gd name="T57" fmla="*/ 1178 h 1602"/>
              <a:gd name="T58" fmla="*/ 41 w 1570"/>
              <a:gd name="T59" fmla="*/ 589 h 1602"/>
              <a:gd name="T60" fmla="*/ 1 w 1570"/>
              <a:gd name="T61" fmla="*/ 43 h 1602"/>
              <a:gd name="T62" fmla="*/ 1 w 1570"/>
              <a:gd name="T63" fmla="*/ 0 h 1602"/>
              <a:gd name="T64" fmla="*/ 263 w 1570"/>
              <a:gd name="T65" fmla="*/ 814 h 1602"/>
              <a:gd name="T66" fmla="*/ 309 w 1570"/>
              <a:gd name="T67" fmla="*/ 817 h 1602"/>
              <a:gd name="T68" fmla="*/ 608 w 1570"/>
              <a:gd name="T69" fmla="*/ 830 h 1602"/>
              <a:gd name="T70" fmla="*/ 1171 w 1570"/>
              <a:gd name="T71" fmla="*/ 854 h 1602"/>
              <a:gd name="T72" fmla="*/ 1256 w 1570"/>
              <a:gd name="T73" fmla="*/ 836 h 1602"/>
              <a:gd name="T74" fmla="*/ 1305 w 1570"/>
              <a:gd name="T75" fmla="*/ 724 h 1602"/>
              <a:gd name="T76" fmla="*/ 1227 w 1570"/>
              <a:gd name="T77" fmla="*/ 650 h 1602"/>
              <a:gd name="T78" fmla="*/ 1175 w 1570"/>
              <a:gd name="T79" fmla="*/ 648 h 1602"/>
              <a:gd name="T80" fmla="*/ 276 w 1570"/>
              <a:gd name="T81" fmla="*/ 676 h 1602"/>
              <a:gd name="T82" fmla="*/ 243 w 1570"/>
              <a:gd name="T83" fmla="*/ 682 h 1602"/>
              <a:gd name="T84" fmla="*/ 263 w 1570"/>
              <a:gd name="T85" fmla="*/ 814 h 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70" h="1602">
                <a:moveTo>
                  <a:pt x="1" y="0"/>
                </a:moveTo>
                <a:cubicBezTo>
                  <a:pt x="20" y="0"/>
                  <a:pt x="35" y="0"/>
                  <a:pt x="49" y="0"/>
                </a:cubicBezTo>
                <a:cubicBezTo>
                  <a:pt x="388" y="5"/>
                  <a:pt x="726" y="9"/>
                  <a:pt x="1064" y="15"/>
                </a:cubicBezTo>
                <a:cubicBezTo>
                  <a:pt x="1135" y="16"/>
                  <a:pt x="1205" y="26"/>
                  <a:pt x="1273" y="49"/>
                </a:cubicBezTo>
                <a:cubicBezTo>
                  <a:pt x="1427" y="105"/>
                  <a:pt x="1515" y="217"/>
                  <a:pt x="1548" y="375"/>
                </a:cubicBezTo>
                <a:cubicBezTo>
                  <a:pt x="1570" y="482"/>
                  <a:pt x="1567" y="589"/>
                  <a:pt x="1554" y="697"/>
                </a:cubicBezTo>
                <a:cubicBezTo>
                  <a:pt x="1548" y="742"/>
                  <a:pt x="1545" y="788"/>
                  <a:pt x="1533" y="831"/>
                </a:cubicBezTo>
                <a:cubicBezTo>
                  <a:pt x="1495" y="978"/>
                  <a:pt x="1394" y="1063"/>
                  <a:pt x="1252" y="1103"/>
                </a:cubicBezTo>
                <a:cubicBezTo>
                  <a:pt x="1192" y="1121"/>
                  <a:pt x="1130" y="1129"/>
                  <a:pt x="1067" y="1131"/>
                </a:cubicBezTo>
                <a:cubicBezTo>
                  <a:pt x="1054" y="1131"/>
                  <a:pt x="1041" y="1133"/>
                  <a:pt x="1021" y="1135"/>
                </a:cubicBezTo>
                <a:cubicBezTo>
                  <a:pt x="1044" y="1175"/>
                  <a:pt x="1075" y="1199"/>
                  <a:pt x="1099" y="1228"/>
                </a:cubicBezTo>
                <a:cubicBezTo>
                  <a:pt x="1124" y="1257"/>
                  <a:pt x="1150" y="1286"/>
                  <a:pt x="1176" y="1314"/>
                </a:cubicBezTo>
                <a:cubicBezTo>
                  <a:pt x="1201" y="1342"/>
                  <a:pt x="1227" y="1369"/>
                  <a:pt x="1252" y="1397"/>
                </a:cubicBezTo>
                <a:cubicBezTo>
                  <a:pt x="1277" y="1426"/>
                  <a:pt x="1302" y="1455"/>
                  <a:pt x="1328" y="1484"/>
                </a:cubicBezTo>
                <a:cubicBezTo>
                  <a:pt x="1354" y="1512"/>
                  <a:pt x="1380" y="1540"/>
                  <a:pt x="1411" y="1574"/>
                </a:cubicBezTo>
                <a:cubicBezTo>
                  <a:pt x="1377" y="1577"/>
                  <a:pt x="1351" y="1581"/>
                  <a:pt x="1325" y="1582"/>
                </a:cubicBezTo>
                <a:cubicBezTo>
                  <a:pt x="1228" y="1586"/>
                  <a:pt x="1130" y="1589"/>
                  <a:pt x="1033" y="1593"/>
                </a:cubicBezTo>
                <a:cubicBezTo>
                  <a:pt x="999" y="1594"/>
                  <a:pt x="964" y="1596"/>
                  <a:pt x="929" y="1599"/>
                </a:cubicBezTo>
                <a:cubicBezTo>
                  <a:pt x="903" y="1602"/>
                  <a:pt x="888" y="1591"/>
                  <a:pt x="875" y="1568"/>
                </a:cubicBezTo>
                <a:cubicBezTo>
                  <a:pt x="793" y="1424"/>
                  <a:pt x="708" y="1280"/>
                  <a:pt x="626" y="1135"/>
                </a:cubicBezTo>
                <a:cubicBezTo>
                  <a:pt x="609" y="1104"/>
                  <a:pt x="590" y="1090"/>
                  <a:pt x="554" y="1098"/>
                </a:cubicBezTo>
                <a:cubicBezTo>
                  <a:pt x="530" y="1103"/>
                  <a:pt x="506" y="1103"/>
                  <a:pt x="482" y="1105"/>
                </a:cubicBezTo>
                <a:cubicBezTo>
                  <a:pt x="448" y="1108"/>
                  <a:pt x="446" y="1110"/>
                  <a:pt x="444" y="1143"/>
                </a:cubicBezTo>
                <a:cubicBezTo>
                  <a:pt x="441" y="1223"/>
                  <a:pt x="439" y="1303"/>
                  <a:pt x="436" y="1382"/>
                </a:cubicBezTo>
                <a:cubicBezTo>
                  <a:pt x="434" y="1433"/>
                  <a:pt x="432" y="1484"/>
                  <a:pt x="429" y="1534"/>
                </a:cubicBezTo>
                <a:cubicBezTo>
                  <a:pt x="427" y="1563"/>
                  <a:pt x="424" y="1566"/>
                  <a:pt x="395" y="1568"/>
                </a:cubicBezTo>
                <a:cubicBezTo>
                  <a:pt x="322" y="1573"/>
                  <a:pt x="249" y="1579"/>
                  <a:pt x="176" y="1583"/>
                </a:cubicBezTo>
                <a:cubicBezTo>
                  <a:pt x="130" y="1586"/>
                  <a:pt x="125" y="1581"/>
                  <a:pt x="121" y="1537"/>
                </a:cubicBezTo>
                <a:cubicBezTo>
                  <a:pt x="110" y="1417"/>
                  <a:pt x="99" y="1298"/>
                  <a:pt x="89" y="1178"/>
                </a:cubicBezTo>
                <a:cubicBezTo>
                  <a:pt x="72" y="982"/>
                  <a:pt x="56" y="785"/>
                  <a:pt x="41" y="589"/>
                </a:cubicBezTo>
                <a:cubicBezTo>
                  <a:pt x="27" y="407"/>
                  <a:pt x="14" y="225"/>
                  <a:pt x="1" y="43"/>
                </a:cubicBezTo>
                <a:cubicBezTo>
                  <a:pt x="0" y="31"/>
                  <a:pt x="1" y="19"/>
                  <a:pt x="1" y="0"/>
                </a:cubicBezTo>
                <a:close/>
                <a:moveTo>
                  <a:pt x="263" y="814"/>
                </a:moveTo>
                <a:cubicBezTo>
                  <a:pt x="283" y="815"/>
                  <a:pt x="296" y="816"/>
                  <a:pt x="309" y="817"/>
                </a:cubicBezTo>
                <a:cubicBezTo>
                  <a:pt x="409" y="821"/>
                  <a:pt x="509" y="825"/>
                  <a:pt x="608" y="830"/>
                </a:cubicBezTo>
                <a:cubicBezTo>
                  <a:pt x="796" y="838"/>
                  <a:pt x="984" y="846"/>
                  <a:pt x="1171" y="854"/>
                </a:cubicBezTo>
                <a:cubicBezTo>
                  <a:pt x="1202" y="856"/>
                  <a:pt x="1229" y="849"/>
                  <a:pt x="1256" y="836"/>
                </a:cubicBezTo>
                <a:cubicBezTo>
                  <a:pt x="1297" y="815"/>
                  <a:pt x="1314" y="775"/>
                  <a:pt x="1305" y="724"/>
                </a:cubicBezTo>
                <a:cubicBezTo>
                  <a:pt x="1297" y="682"/>
                  <a:pt x="1270" y="656"/>
                  <a:pt x="1227" y="650"/>
                </a:cubicBezTo>
                <a:cubicBezTo>
                  <a:pt x="1210" y="647"/>
                  <a:pt x="1192" y="647"/>
                  <a:pt x="1175" y="648"/>
                </a:cubicBezTo>
                <a:cubicBezTo>
                  <a:pt x="875" y="657"/>
                  <a:pt x="576" y="666"/>
                  <a:pt x="276" y="676"/>
                </a:cubicBezTo>
                <a:cubicBezTo>
                  <a:pt x="267" y="676"/>
                  <a:pt x="257" y="680"/>
                  <a:pt x="243" y="682"/>
                </a:cubicBezTo>
                <a:cubicBezTo>
                  <a:pt x="250" y="727"/>
                  <a:pt x="256" y="769"/>
                  <a:pt x="263" y="8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E">
            <a:extLst>
              <a:ext uri="{FF2B5EF4-FFF2-40B4-BE49-F238E27FC236}">
                <a16:creationId xmlns:a16="http://schemas.microsoft.com/office/drawing/2014/main" id="{948CD4BC-2981-43FC-85A2-6581834B9A71}"/>
              </a:ext>
            </a:extLst>
          </p:cNvPr>
          <p:cNvSpPr>
            <a:spLocks noEditPoints="1"/>
          </p:cNvSpPr>
          <p:nvPr/>
        </p:nvSpPr>
        <p:spPr bwMode="auto">
          <a:xfrm>
            <a:off x="7593013" y="4275138"/>
            <a:ext cx="1160462" cy="1244600"/>
          </a:xfrm>
          <a:custGeom>
            <a:avLst/>
            <a:gdLst>
              <a:gd name="T0" fmla="*/ 1333 w 1457"/>
              <a:gd name="T1" fmla="*/ 1199 h 1566"/>
              <a:gd name="T2" fmla="*/ 1324 w 1457"/>
              <a:gd name="T3" fmla="*/ 1275 h 1566"/>
              <a:gd name="T4" fmla="*/ 1301 w 1457"/>
              <a:gd name="T5" fmla="*/ 1509 h 1566"/>
              <a:gd name="T6" fmla="*/ 1299 w 1457"/>
              <a:gd name="T7" fmla="*/ 1529 h 1566"/>
              <a:gd name="T8" fmla="*/ 1255 w 1457"/>
              <a:gd name="T9" fmla="*/ 1566 h 1566"/>
              <a:gd name="T10" fmla="*/ 719 w 1457"/>
              <a:gd name="T11" fmla="*/ 1558 h 1566"/>
              <a:gd name="T12" fmla="*/ 532 w 1457"/>
              <a:gd name="T13" fmla="*/ 1553 h 1566"/>
              <a:gd name="T14" fmla="*/ 298 w 1457"/>
              <a:gd name="T15" fmla="*/ 1505 h 1566"/>
              <a:gd name="T16" fmla="*/ 75 w 1457"/>
              <a:gd name="T17" fmla="*/ 1242 h 1566"/>
              <a:gd name="T18" fmla="*/ 57 w 1457"/>
              <a:gd name="T19" fmla="*/ 1108 h 1566"/>
              <a:gd name="T20" fmla="*/ 35 w 1457"/>
              <a:gd name="T21" fmla="*/ 829 h 1566"/>
              <a:gd name="T22" fmla="*/ 3 w 1457"/>
              <a:gd name="T23" fmla="*/ 475 h 1566"/>
              <a:gd name="T24" fmla="*/ 16 w 1457"/>
              <a:gd name="T25" fmla="*/ 320 h 1566"/>
              <a:gd name="T26" fmla="*/ 256 w 1457"/>
              <a:gd name="T27" fmla="*/ 58 h 1566"/>
              <a:gd name="T28" fmla="*/ 507 w 1457"/>
              <a:gd name="T29" fmla="*/ 12 h 1566"/>
              <a:gd name="T30" fmla="*/ 942 w 1457"/>
              <a:gd name="T31" fmla="*/ 2 h 1566"/>
              <a:gd name="T32" fmla="*/ 1173 w 1457"/>
              <a:gd name="T33" fmla="*/ 40 h 1566"/>
              <a:gd name="T34" fmla="*/ 1418 w 1457"/>
              <a:gd name="T35" fmla="*/ 328 h 1566"/>
              <a:gd name="T36" fmla="*/ 1444 w 1457"/>
              <a:gd name="T37" fmla="*/ 661 h 1566"/>
              <a:gd name="T38" fmla="*/ 1171 w 1457"/>
              <a:gd name="T39" fmla="*/ 1014 h 1566"/>
              <a:gd name="T40" fmla="*/ 805 w 1457"/>
              <a:gd name="T41" fmla="*/ 1061 h 1566"/>
              <a:gd name="T42" fmla="*/ 506 w 1457"/>
              <a:gd name="T43" fmla="*/ 1043 h 1566"/>
              <a:gd name="T44" fmla="*/ 451 w 1457"/>
              <a:gd name="T45" fmla="*/ 1043 h 1566"/>
              <a:gd name="T46" fmla="*/ 507 w 1457"/>
              <a:gd name="T47" fmla="*/ 1217 h 1566"/>
              <a:gd name="T48" fmla="*/ 582 w 1457"/>
              <a:gd name="T49" fmla="*/ 1237 h 1566"/>
              <a:gd name="T50" fmla="*/ 901 w 1457"/>
              <a:gd name="T51" fmla="*/ 1219 h 1566"/>
              <a:gd name="T52" fmla="*/ 1300 w 1457"/>
              <a:gd name="T53" fmla="*/ 1196 h 1566"/>
              <a:gd name="T54" fmla="*/ 1333 w 1457"/>
              <a:gd name="T55" fmla="*/ 1199 h 1566"/>
              <a:gd name="T56" fmla="*/ 254 w 1457"/>
              <a:gd name="T57" fmla="*/ 819 h 1566"/>
              <a:gd name="T58" fmla="*/ 294 w 1457"/>
              <a:gd name="T59" fmla="*/ 821 h 1566"/>
              <a:gd name="T60" fmla="*/ 909 w 1457"/>
              <a:gd name="T61" fmla="*/ 811 h 1566"/>
              <a:gd name="T62" fmla="*/ 994 w 1457"/>
              <a:gd name="T63" fmla="*/ 729 h 1566"/>
              <a:gd name="T64" fmla="*/ 992 w 1457"/>
              <a:gd name="T65" fmla="*/ 689 h 1566"/>
              <a:gd name="T66" fmla="*/ 902 w 1457"/>
              <a:gd name="T67" fmla="*/ 610 h 1566"/>
              <a:gd name="T68" fmla="*/ 575 w 1457"/>
              <a:gd name="T69" fmla="*/ 604 h 1566"/>
              <a:gd name="T70" fmla="*/ 375 w 1457"/>
              <a:gd name="T71" fmla="*/ 600 h 1566"/>
              <a:gd name="T72" fmla="*/ 260 w 1457"/>
              <a:gd name="T73" fmla="*/ 691 h 1566"/>
              <a:gd name="T74" fmla="*/ 254 w 1457"/>
              <a:gd name="T75" fmla="*/ 819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57" h="1566">
                <a:moveTo>
                  <a:pt x="1333" y="1199"/>
                </a:moveTo>
                <a:cubicBezTo>
                  <a:pt x="1329" y="1227"/>
                  <a:pt x="1327" y="1251"/>
                  <a:pt x="1324" y="1275"/>
                </a:cubicBezTo>
                <a:cubicBezTo>
                  <a:pt x="1317" y="1353"/>
                  <a:pt x="1309" y="1431"/>
                  <a:pt x="1301" y="1509"/>
                </a:cubicBezTo>
                <a:cubicBezTo>
                  <a:pt x="1301" y="1516"/>
                  <a:pt x="1300" y="1523"/>
                  <a:pt x="1299" y="1529"/>
                </a:cubicBezTo>
                <a:cubicBezTo>
                  <a:pt x="1293" y="1564"/>
                  <a:pt x="1291" y="1566"/>
                  <a:pt x="1255" y="1566"/>
                </a:cubicBezTo>
                <a:cubicBezTo>
                  <a:pt x="1076" y="1564"/>
                  <a:pt x="898" y="1561"/>
                  <a:pt x="719" y="1558"/>
                </a:cubicBezTo>
                <a:cubicBezTo>
                  <a:pt x="657" y="1557"/>
                  <a:pt x="594" y="1555"/>
                  <a:pt x="532" y="1553"/>
                </a:cubicBezTo>
                <a:cubicBezTo>
                  <a:pt x="451" y="1550"/>
                  <a:pt x="373" y="1536"/>
                  <a:pt x="298" y="1505"/>
                </a:cubicBezTo>
                <a:cubicBezTo>
                  <a:pt x="178" y="1456"/>
                  <a:pt x="104" y="1367"/>
                  <a:pt x="75" y="1242"/>
                </a:cubicBezTo>
                <a:cubicBezTo>
                  <a:pt x="64" y="1198"/>
                  <a:pt x="60" y="1153"/>
                  <a:pt x="57" y="1108"/>
                </a:cubicBezTo>
                <a:cubicBezTo>
                  <a:pt x="48" y="1015"/>
                  <a:pt x="43" y="922"/>
                  <a:pt x="35" y="829"/>
                </a:cubicBezTo>
                <a:cubicBezTo>
                  <a:pt x="25" y="711"/>
                  <a:pt x="10" y="593"/>
                  <a:pt x="3" y="475"/>
                </a:cubicBezTo>
                <a:cubicBezTo>
                  <a:pt x="0" y="424"/>
                  <a:pt x="5" y="370"/>
                  <a:pt x="16" y="320"/>
                </a:cubicBezTo>
                <a:cubicBezTo>
                  <a:pt x="45" y="188"/>
                  <a:pt x="132" y="105"/>
                  <a:pt x="256" y="58"/>
                </a:cubicBezTo>
                <a:cubicBezTo>
                  <a:pt x="337" y="28"/>
                  <a:pt x="421" y="15"/>
                  <a:pt x="507" y="12"/>
                </a:cubicBezTo>
                <a:cubicBezTo>
                  <a:pt x="652" y="8"/>
                  <a:pt x="797" y="4"/>
                  <a:pt x="942" y="2"/>
                </a:cubicBezTo>
                <a:cubicBezTo>
                  <a:pt x="1021" y="0"/>
                  <a:pt x="1099" y="9"/>
                  <a:pt x="1173" y="40"/>
                </a:cubicBezTo>
                <a:cubicBezTo>
                  <a:pt x="1304" y="94"/>
                  <a:pt x="1378" y="196"/>
                  <a:pt x="1418" y="328"/>
                </a:cubicBezTo>
                <a:cubicBezTo>
                  <a:pt x="1450" y="437"/>
                  <a:pt x="1457" y="549"/>
                  <a:pt x="1444" y="661"/>
                </a:cubicBezTo>
                <a:cubicBezTo>
                  <a:pt x="1423" y="830"/>
                  <a:pt x="1334" y="952"/>
                  <a:pt x="1171" y="1014"/>
                </a:cubicBezTo>
                <a:cubicBezTo>
                  <a:pt x="1053" y="1060"/>
                  <a:pt x="931" y="1071"/>
                  <a:pt x="805" y="1061"/>
                </a:cubicBezTo>
                <a:cubicBezTo>
                  <a:pt x="706" y="1054"/>
                  <a:pt x="606" y="1049"/>
                  <a:pt x="506" y="1043"/>
                </a:cubicBezTo>
                <a:cubicBezTo>
                  <a:pt x="489" y="1042"/>
                  <a:pt x="472" y="1043"/>
                  <a:pt x="451" y="1043"/>
                </a:cubicBezTo>
                <a:cubicBezTo>
                  <a:pt x="449" y="1110"/>
                  <a:pt x="456" y="1170"/>
                  <a:pt x="507" y="1217"/>
                </a:cubicBezTo>
                <a:cubicBezTo>
                  <a:pt x="528" y="1236"/>
                  <a:pt x="555" y="1238"/>
                  <a:pt x="582" y="1237"/>
                </a:cubicBezTo>
                <a:cubicBezTo>
                  <a:pt x="688" y="1231"/>
                  <a:pt x="795" y="1225"/>
                  <a:pt x="901" y="1219"/>
                </a:cubicBezTo>
                <a:cubicBezTo>
                  <a:pt x="1034" y="1211"/>
                  <a:pt x="1167" y="1203"/>
                  <a:pt x="1300" y="1196"/>
                </a:cubicBezTo>
                <a:cubicBezTo>
                  <a:pt x="1309" y="1195"/>
                  <a:pt x="1318" y="1197"/>
                  <a:pt x="1333" y="1199"/>
                </a:cubicBezTo>
                <a:close/>
                <a:moveTo>
                  <a:pt x="254" y="819"/>
                </a:moveTo>
                <a:cubicBezTo>
                  <a:pt x="270" y="819"/>
                  <a:pt x="282" y="821"/>
                  <a:pt x="294" y="821"/>
                </a:cubicBezTo>
                <a:cubicBezTo>
                  <a:pt x="499" y="817"/>
                  <a:pt x="704" y="813"/>
                  <a:pt x="909" y="811"/>
                </a:cubicBezTo>
                <a:cubicBezTo>
                  <a:pt x="958" y="810"/>
                  <a:pt x="989" y="797"/>
                  <a:pt x="994" y="729"/>
                </a:cubicBezTo>
                <a:cubicBezTo>
                  <a:pt x="995" y="716"/>
                  <a:pt x="993" y="702"/>
                  <a:pt x="992" y="689"/>
                </a:cubicBezTo>
                <a:cubicBezTo>
                  <a:pt x="983" y="631"/>
                  <a:pt x="961" y="611"/>
                  <a:pt x="902" y="610"/>
                </a:cubicBezTo>
                <a:cubicBezTo>
                  <a:pt x="793" y="607"/>
                  <a:pt x="684" y="606"/>
                  <a:pt x="575" y="604"/>
                </a:cubicBezTo>
                <a:cubicBezTo>
                  <a:pt x="508" y="602"/>
                  <a:pt x="441" y="599"/>
                  <a:pt x="375" y="600"/>
                </a:cubicBezTo>
                <a:cubicBezTo>
                  <a:pt x="311" y="601"/>
                  <a:pt x="276" y="630"/>
                  <a:pt x="260" y="691"/>
                </a:cubicBezTo>
                <a:cubicBezTo>
                  <a:pt x="249" y="731"/>
                  <a:pt x="252" y="772"/>
                  <a:pt x="254" y="8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H">
            <a:extLst>
              <a:ext uri="{FF2B5EF4-FFF2-40B4-BE49-F238E27FC236}">
                <a16:creationId xmlns:a16="http://schemas.microsoft.com/office/drawing/2014/main" id="{3A842DA3-00DB-427B-8BE5-FCF9002E546C}"/>
              </a:ext>
            </a:extLst>
          </p:cNvPr>
          <p:cNvSpPr>
            <a:spLocks/>
          </p:cNvSpPr>
          <p:nvPr/>
        </p:nvSpPr>
        <p:spPr bwMode="auto">
          <a:xfrm>
            <a:off x="6340475" y="4273550"/>
            <a:ext cx="1144587" cy="1273175"/>
          </a:xfrm>
          <a:custGeom>
            <a:avLst/>
            <a:gdLst>
              <a:gd name="T0" fmla="*/ 1 w 1437"/>
              <a:gd name="T1" fmla="*/ 61 h 1602"/>
              <a:gd name="T2" fmla="*/ 592 w 1437"/>
              <a:gd name="T3" fmla="*/ 0 h 1602"/>
              <a:gd name="T4" fmla="*/ 668 w 1437"/>
              <a:gd name="T5" fmla="*/ 605 h 1602"/>
              <a:gd name="T6" fmla="*/ 1129 w 1437"/>
              <a:gd name="T7" fmla="*/ 608 h 1602"/>
              <a:gd name="T8" fmla="*/ 1129 w 1437"/>
              <a:gd name="T9" fmla="*/ 15 h 1602"/>
              <a:gd name="T10" fmla="*/ 1436 w 1437"/>
              <a:gd name="T11" fmla="*/ 26 h 1602"/>
              <a:gd name="T12" fmla="*/ 1436 w 1437"/>
              <a:gd name="T13" fmla="*/ 73 h 1602"/>
              <a:gd name="T14" fmla="*/ 1393 w 1437"/>
              <a:gd name="T15" fmla="*/ 587 h 1602"/>
              <a:gd name="T16" fmla="*/ 1347 w 1437"/>
              <a:gd name="T17" fmla="*/ 1104 h 1602"/>
              <a:gd name="T18" fmla="*/ 1307 w 1437"/>
              <a:gd name="T19" fmla="*/ 1522 h 1602"/>
              <a:gd name="T20" fmla="*/ 1279 w 1437"/>
              <a:gd name="T21" fmla="*/ 1554 h 1602"/>
              <a:gd name="T22" fmla="*/ 1049 w 1437"/>
              <a:gd name="T23" fmla="*/ 1586 h 1602"/>
              <a:gd name="T24" fmla="*/ 1037 w 1437"/>
              <a:gd name="T25" fmla="*/ 1587 h 1602"/>
              <a:gd name="T26" fmla="*/ 997 w 1437"/>
              <a:gd name="T27" fmla="*/ 1549 h 1602"/>
              <a:gd name="T28" fmla="*/ 998 w 1437"/>
              <a:gd name="T29" fmla="*/ 1253 h 1602"/>
              <a:gd name="T30" fmla="*/ 1001 w 1437"/>
              <a:gd name="T31" fmla="*/ 1025 h 1602"/>
              <a:gd name="T32" fmla="*/ 967 w 1437"/>
              <a:gd name="T33" fmla="*/ 990 h 1602"/>
              <a:gd name="T34" fmla="*/ 523 w 1437"/>
              <a:gd name="T35" fmla="*/ 990 h 1602"/>
              <a:gd name="T36" fmla="*/ 501 w 1437"/>
              <a:gd name="T37" fmla="*/ 993 h 1602"/>
              <a:gd name="T38" fmla="*/ 495 w 1437"/>
              <a:gd name="T39" fmla="*/ 1019 h 1602"/>
              <a:gd name="T40" fmla="*/ 442 w 1437"/>
              <a:gd name="T41" fmla="*/ 1564 h 1602"/>
              <a:gd name="T42" fmla="*/ 404 w 1437"/>
              <a:gd name="T43" fmla="*/ 1600 h 1602"/>
              <a:gd name="T44" fmla="*/ 237 w 1437"/>
              <a:gd name="T45" fmla="*/ 1586 h 1602"/>
              <a:gd name="T46" fmla="*/ 205 w 1437"/>
              <a:gd name="T47" fmla="*/ 1554 h 1602"/>
              <a:gd name="T48" fmla="*/ 152 w 1437"/>
              <a:gd name="T49" fmla="*/ 1194 h 1602"/>
              <a:gd name="T50" fmla="*/ 22 w 1437"/>
              <a:gd name="T51" fmla="*/ 251 h 1602"/>
              <a:gd name="T52" fmla="*/ 1 w 1437"/>
              <a:gd name="T53" fmla="*/ 85 h 1602"/>
              <a:gd name="T54" fmla="*/ 1 w 1437"/>
              <a:gd name="T55" fmla="*/ 61 h 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437" h="1602">
                <a:moveTo>
                  <a:pt x="1" y="61"/>
                </a:moveTo>
                <a:cubicBezTo>
                  <a:pt x="198" y="39"/>
                  <a:pt x="393" y="18"/>
                  <a:pt x="592" y="0"/>
                </a:cubicBezTo>
                <a:cubicBezTo>
                  <a:pt x="618" y="205"/>
                  <a:pt x="643" y="406"/>
                  <a:pt x="668" y="605"/>
                </a:cubicBezTo>
                <a:cubicBezTo>
                  <a:pt x="698" y="615"/>
                  <a:pt x="1073" y="618"/>
                  <a:pt x="1129" y="608"/>
                </a:cubicBezTo>
                <a:cubicBezTo>
                  <a:pt x="1129" y="413"/>
                  <a:pt x="1129" y="216"/>
                  <a:pt x="1129" y="15"/>
                </a:cubicBezTo>
                <a:cubicBezTo>
                  <a:pt x="1233" y="12"/>
                  <a:pt x="1332" y="25"/>
                  <a:pt x="1436" y="26"/>
                </a:cubicBezTo>
                <a:cubicBezTo>
                  <a:pt x="1436" y="45"/>
                  <a:pt x="1437" y="59"/>
                  <a:pt x="1436" y="73"/>
                </a:cubicBezTo>
                <a:cubicBezTo>
                  <a:pt x="1422" y="244"/>
                  <a:pt x="1408" y="415"/>
                  <a:pt x="1393" y="587"/>
                </a:cubicBezTo>
                <a:cubicBezTo>
                  <a:pt x="1378" y="759"/>
                  <a:pt x="1363" y="932"/>
                  <a:pt x="1347" y="1104"/>
                </a:cubicBezTo>
                <a:cubicBezTo>
                  <a:pt x="1334" y="1244"/>
                  <a:pt x="1320" y="1383"/>
                  <a:pt x="1307" y="1522"/>
                </a:cubicBezTo>
                <a:cubicBezTo>
                  <a:pt x="1305" y="1541"/>
                  <a:pt x="1298" y="1551"/>
                  <a:pt x="1279" y="1554"/>
                </a:cubicBezTo>
                <a:cubicBezTo>
                  <a:pt x="1202" y="1564"/>
                  <a:pt x="1125" y="1575"/>
                  <a:pt x="1049" y="1586"/>
                </a:cubicBezTo>
                <a:cubicBezTo>
                  <a:pt x="1045" y="1586"/>
                  <a:pt x="1041" y="1587"/>
                  <a:pt x="1037" y="1587"/>
                </a:cubicBezTo>
                <a:cubicBezTo>
                  <a:pt x="1003" y="1588"/>
                  <a:pt x="997" y="1583"/>
                  <a:pt x="997" y="1549"/>
                </a:cubicBezTo>
                <a:cubicBezTo>
                  <a:pt x="997" y="1450"/>
                  <a:pt x="997" y="1351"/>
                  <a:pt x="998" y="1253"/>
                </a:cubicBezTo>
                <a:cubicBezTo>
                  <a:pt x="998" y="1177"/>
                  <a:pt x="1000" y="1101"/>
                  <a:pt x="1001" y="1025"/>
                </a:cubicBezTo>
                <a:cubicBezTo>
                  <a:pt x="1001" y="994"/>
                  <a:pt x="998" y="990"/>
                  <a:pt x="967" y="990"/>
                </a:cubicBezTo>
                <a:cubicBezTo>
                  <a:pt x="819" y="989"/>
                  <a:pt x="671" y="990"/>
                  <a:pt x="523" y="990"/>
                </a:cubicBezTo>
                <a:cubicBezTo>
                  <a:pt x="517" y="990"/>
                  <a:pt x="510" y="992"/>
                  <a:pt x="501" y="993"/>
                </a:cubicBezTo>
                <a:cubicBezTo>
                  <a:pt x="499" y="1002"/>
                  <a:pt x="495" y="1011"/>
                  <a:pt x="495" y="1019"/>
                </a:cubicBezTo>
                <a:cubicBezTo>
                  <a:pt x="477" y="1201"/>
                  <a:pt x="460" y="1383"/>
                  <a:pt x="442" y="1564"/>
                </a:cubicBezTo>
                <a:cubicBezTo>
                  <a:pt x="439" y="1599"/>
                  <a:pt x="437" y="1602"/>
                  <a:pt x="404" y="1600"/>
                </a:cubicBezTo>
                <a:cubicBezTo>
                  <a:pt x="348" y="1596"/>
                  <a:pt x="293" y="1590"/>
                  <a:pt x="237" y="1586"/>
                </a:cubicBezTo>
                <a:cubicBezTo>
                  <a:pt x="215" y="1585"/>
                  <a:pt x="208" y="1574"/>
                  <a:pt x="205" y="1554"/>
                </a:cubicBezTo>
                <a:cubicBezTo>
                  <a:pt x="188" y="1434"/>
                  <a:pt x="169" y="1314"/>
                  <a:pt x="152" y="1194"/>
                </a:cubicBezTo>
                <a:cubicBezTo>
                  <a:pt x="109" y="880"/>
                  <a:pt x="66" y="565"/>
                  <a:pt x="22" y="251"/>
                </a:cubicBezTo>
                <a:cubicBezTo>
                  <a:pt x="15" y="196"/>
                  <a:pt x="8" y="140"/>
                  <a:pt x="1" y="85"/>
                </a:cubicBezTo>
                <a:cubicBezTo>
                  <a:pt x="0" y="78"/>
                  <a:pt x="1" y="72"/>
                  <a:pt x="1" y="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C">
            <a:extLst>
              <a:ext uri="{FF2B5EF4-FFF2-40B4-BE49-F238E27FC236}">
                <a16:creationId xmlns:a16="http://schemas.microsoft.com/office/drawing/2014/main" id="{18876A05-528A-4593-B8A1-A6456C5906FF}"/>
              </a:ext>
            </a:extLst>
          </p:cNvPr>
          <p:cNvSpPr>
            <a:spLocks/>
          </p:cNvSpPr>
          <p:nvPr/>
        </p:nvSpPr>
        <p:spPr bwMode="auto">
          <a:xfrm>
            <a:off x="5106988" y="4265613"/>
            <a:ext cx="1184275" cy="1308099"/>
          </a:xfrm>
          <a:custGeom>
            <a:avLst/>
            <a:gdLst>
              <a:gd name="T0" fmla="*/ 1232 w 1489"/>
              <a:gd name="T1" fmla="*/ 715 h 1648"/>
              <a:gd name="T2" fmla="*/ 1164 w 1489"/>
              <a:gd name="T3" fmla="*/ 603 h 1648"/>
              <a:gd name="T4" fmla="*/ 1114 w 1489"/>
              <a:gd name="T5" fmla="*/ 572 h 1648"/>
              <a:gd name="T6" fmla="*/ 328 w 1489"/>
              <a:gd name="T7" fmla="*/ 511 h 1648"/>
              <a:gd name="T8" fmla="*/ 288 w 1489"/>
              <a:gd name="T9" fmla="*/ 511 h 1648"/>
              <a:gd name="T10" fmla="*/ 286 w 1489"/>
              <a:gd name="T11" fmla="*/ 555 h 1648"/>
              <a:gd name="T12" fmla="*/ 296 w 1489"/>
              <a:gd name="T13" fmla="*/ 1070 h 1648"/>
              <a:gd name="T14" fmla="*/ 298 w 1489"/>
              <a:gd name="T15" fmla="*/ 1210 h 1648"/>
              <a:gd name="T16" fmla="*/ 333 w 1489"/>
              <a:gd name="T17" fmla="*/ 1246 h 1648"/>
              <a:gd name="T18" fmla="*/ 373 w 1489"/>
              <a:gd name="T19" fmla="*/ 1246 h 1648"/>
              <a:gd name="T20" fmla="*/ 1041 w 1489"/>
              <a:gd name="T21" fmla="*/ 1247 h 1648"/>
              <a:gd name="T22" fmla="*/ 1123 w 1489"/>
              <a:gd name="T23" fmla="*/ 1216 h 1648"/>
              <a:gd name="T24" fmla="*/ 1182 w 1489"/>
              <a:gd name="T25" fmla="*/ 1166 h 1648"/>
              <a:gd name="T26" fmla="*/ 1228 w 1489"/>
              <a:gd name="T27" fmla="*/ 1201 h 1648"/>
              <a:gd name="T28" fmla="*/ 1422 w 1489"/>
              <a:gd name="T29" fmla="*/ 1355 h 1648"/>
              <a:gd name="T30" fmla="*/ 1437 w 1489"/>
              <a:gd name="T31" fmla="*/ 1408 h 1648"/>
              <a:gd name="T32" fmla="*/ 1298 w 1489"/>
              <a:gd name="T33" fmla="*/ 1544 h 1648"/>
              <a:gd name="T34" fmla="*/ 1088 w 1489"/>
              <a:gd name="T35" fmla="*/ 1588 h 1648"/>
              <a:gd name="T36" fmla="*/ 869 w 1489"/>
              <a:gd name="T37" fmla="*/ 1608 h 1648"/>
              <a:gd name="T38" fmla="*/ 766 w 1489"/>
              <a:gd name="T39" fmla="*/ 1616 h 1648"/>
              <a:gd name="T40" fmla="*/ 443 w 1489"/>
              <a:gd name="T41" fmla="*/ 1635 h 1648"/>
              <a:gd name="T42" fmla="*/ 154 w 1489"/>
              <a:gd name="T43" fmla="*/ 1490 h 1648"/>
              <a:gd name="T44" fmla="*/ 75 w 1489"/>
              <a:gd name="T45" fmla="*/ 1296 h 1648"/>
              <a:gd name="T46" fmla="*/ 70 w 1489"/>
              <a:gd name="T47" fmla="*/ 1232 h 1648"/>
              <a:gd name="T48" fmla="*/ 40 w 1489"/>
              <a:gd name="T49" fmla="*/ 866 h 1648"/>
              <a:gd name="T50" fmla="*/ 6 w 1489"/>
              <a:gd name="T51" fmla="*/ 504 h 1648"/>
              <a:gd name="T52" fmla="*/ 38 w 1489"/>
              <a:gd name="T53" fmla="*/ 284 h 1648"/>
              <a:gd name="T54" fmla="*/ 254 w 1489"/>
              <a:gd name="T55" fmla="*/ 70 h 1648"/>
              <a:gd name="T56" fmla="*/ 514 w 1489"/>
              <a:gd name="T57" fmla="*/ 12 h 1648"/>
              <a:gd name="T58" fmla="*/ 1102 w 1489"/>
              <a:gd name="T59" fmla="*/ 0 h 1648"/>
              <a:gd name="T60" fmla="*/ 1401 w 1489"/>
              <a:gd name="T61" fmla="*/ 115 h 1648"/>
              <a:gd name="T62" fmla="*/ 1486 w 1489"/>
              <a:gd name="T63" fmla="*/ 253 h 1648"/>
              <a:gd name="T64" fmla="*/ 1483 w 1489"/>
              <a:gd name="T65" fmla="*/ 290 h 1648"/>
              <a:gd name="T66" fmla="*/ 1246 w 1489"/>
              <a:gd name="T67" fmla="*/ 703 h 1648"/>
              <a:gd name="T68" fmla="*/ 1232 w 1489"/>
              <a:gd name="T69" fmla="*/ 715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89" h="1648">
                <a:moveTo>
                  <a:pt x="1232" y="715"/>
                </a:moveTo>
                <a:cubicBezTo>
                  <a:pt x="1208" y="675"/>
                  <a:pt x="1184" y="640"/>
                  <a:pt x="1164" y="603"/>
                </a:cubicBezTo>
                <a:cubicBezTo>
                  <a:pt x="1153" y="581"/>
                  <a:pt x="1137" y="574"/>
                  <a:pt x="1114" y="572"/>
                </a:cubicBezTo>
                <a:cubicBezTo>
                  <a:pt x="852" y="552"/>
                  <a:pt x="590" y="532"/>
                  <a:pt x="328" y="511"/>
                </a:cubicBezTo>
                <a:cubicBezTo>
                  <a:pt x="317" y="510"/>
                  <a:pt x="305" y="511"/>
                  <a:pt x="288" y="511"/>
                </a:cubicBezTo>
                <a:cubicBezTo>
                  <a:pt x="287" y="527"/>
                  <a:pt x="286" y="541"/>
                  <a:pt x="286" y="555"/>
                </a:cubicBezTo>
                <a:cubicBezTo>
                  <a:pt x="289" y="727"/>
                  <a:pt x="293" y="898"/>
                  <a:pt x="296" y="1070"/>
                </a:cubicBezTo>
                <a:cubicBezTo>
                  <a:pt x="297" y="1117"/>
                  <a:pt x="297" y="1164"/>
                  <a:pt x="298" y="1210"/>
                </a:cubicBezTo>
                <a:cubicBezTo>
                  <a:pt x="299" y="1241"/>
                  <a:pt x="303" y="1245"/>
                  <a:pt x="333" y="1246"/>
                </a:cubicBezTo>
                <a:cubicBezTo>
                  <a:pt x="346" y="1247"/>
                  <a:pt x="360" y="1246"/>
                  <a:pt x="373" y="1246"/>
                </a:cubicBezTo>
                <a:cubicBezTo>
                  <a:pt x="596" y="1246"/>
                  <a:pt x="818" y="1246"/>
                  <a:pt x="1041" y="1247"/>
                </a:cubicBezTo>
                <a:cubicBezTo>
                  <a:pt x="1073" y="1247"/>
                  <a:pt x="1100" y="1241"/>
                  <a:pt x="1123" y="1216"/>
                </a:cubicBezTo>
                <a:cubicBezTo>
                  <a:pt x="1141" y="1198"/>
                  <a:pt x="1161" y="1184"/>
                  <a:pt x="1182" y="1166"/>
                </a:cubicBezTo>
                <a:cubicBezTo>
                  <a:pt x="1199" y="1178"/>
                  <a:pt x="1214" y="1189"/>
                  <a:pt x="1228" y="1201"/>
                </a:cubicBezTo>
                <a:cubicBezTo>
                  <a:pt x="1293" y="1252"/>
                  <a:pt x="1358" y="1303"/>
                  <a:pt x="1422" y="1355"/>
                </a:cubicBezTo>
                <a:cubicBezTo>
                  <a:pt x="1449" y="1376"/>
                  <a:pt x="1449" y="1377"/>
                  <a:pt x="1437" y="1408"/>
                </a:cubicBezTo>
                <a:cubicBezTo>
                  <a:pt x="1411" y="1474"/>
                  <a:pt x="1363" y="1517"/>
                  <a:pt x="1298" y="1544"/>
                </a:cubicBezTo>
                <a:cubicBezTo>
                  <a:pt x="1231" y="1572"/>
                  <a:pt x="1160" y="1581"/>
                  <a:pt x="1088" y="1588"/>
                </a:cubicBezTo>
                <a:cubicBezTo>
                  <a:pt x="1015" y="1594"/>
                  <a:pt x="942" y="1601"/>
                  <a:pt x="869" y="1608"/>
                </a:cubicBezTo>
                <a:cubicBezTo>
                  <a:pt x="835" y="1611"/>
                  <a:pt x="800" y="1615"/>
                  <a:pt x="766" y="1616"/>
                </a:cubicBezTo>
                <a:cubicBezTo>
                  <a:pt x="658" y="1620"/>
                  <a:pt x="551" y="1648"/>
                  <a:pt x="443" y="1635"/>
                </a:cubicBezTo>
                <a:cubicBezTo>
                  <a:pt x="330" y="1622"/>
                  <a:pt x="230" y="1579"/>
                  <a:pt x="154" y="1490"/>
                </a:cubicBezTo>
                <a:cubicBezTo>
                  <a:pt x="107" y="1434"/>
                  <a:pt x="86" y="1367"/>
                  <a:pt x="75" y="1296"/>
                </a:cubicBezTo>
                <a:cubicBezTo>
                  <a:pt x="72" y="1275"/>
                  <a:pt x="70" y="1253"/>
                  <a:pt x="70" y="1232"/>
                </a:cubicBezTo>
                <a:cubicBezTo>
                  <a:pt x="73" y="1109"/>
                  <a:pt x="52" y="988"/>
                  <a:pt x="40" y="866"/>
                </a:cubicBezTo>
                <a:cubicBezTo>
                  <a:pt x="29" y="745"/>
                  <a:pt x="16" y="625"/>
                  <a:pt x="6" y="504"/>
                </a:cubicBezTo>
                <a:cubicBezTo>
                  <a:pt x="0" y="429"/>
                  <a:pt x="9" y="355"/>
                  <a:pt x="38" y="284"/>
                </a:cubicBezTo>
                <a:cubicBezTo>
                  <a:pt x="81" y="184"/>
                  <a:pt x="156" y="115"/>
                  <a:pt x="254" y="70"/>
                </a:cubicBezTo>
                <a:cubicBezTo>
                  <a:pt x="337" y="33"/>
                  <a:pt x="423" y="14"/>
                  <a:pt x="514" y="12"/>
                </a:cubicBezTo>
                <a:cubicBezTo>
                  <a:pt x="710" y="9"/>
                  <a:pt x="906" y="1"/>
                  <a:pt x="1102" y="0"/>
                </a:cubicBezTo>
                <a:cubicBezTo>
                  <a:pt x="1214" y="0"/>
                  <a:pt x="1315" y="41"/>
                  <a:pt x="1401" y="115"/>
                </a:cubicBezTo>
                <a:cubicBezTo>
                  <a:pt x="1443" y="152"/>
                  <a:pt x="1473" y="198"/>
                  <a:pt x="1486" y="253"/>
                </a:cubicBezTo>
                <a:cubicBezTo>
                  <a:pt x="1489" y="264"/>
                  <a:pt x="1488" y="280"/>
                  <a:pt x="1483" y="290"/>
                </a:cubicBezTo>
                <a:cubicBezTo>
                  <a:pt x="1404" y="428"/>
                  <a:pt x="1325" y="565"/>
                  <a:pt x="1246" y="703"/>
                </a:cubicBezTo>
                <a:cubicBezTo>
                  <a:pt x="1244" y="706"/>
                  <a:pt x="1240" y="708"/>
                  <a:pt x="1232" y="7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R">
            <a:extLst>
              <a:ext uri="{FF2B5EF4-FFF2-40B4-BE49-F238E27FC236}">
                <a16:creationId xmlns:a16="http://schemas.microsoft.com/office/drawing/2014/main" id="{93359629-F0A3-4DB6-952B-F6FDB25840E0}"/>
              </a:ext>
            </a:extLst>
          </p:cNvPr>
          <p:cNvSpPr>
            <a:spLocks noEditPoints="1"/>
          </p:cNvSpPr>
          <p:nvPr/>
        </p:nvSpPr>
        <p:spPr bwMode="auto">
          <a:xfrm>
            <a:off x="3760788" y="4262438"/>
            <a:ext cx="1247775" cy="1273175"/>
          </a:xfrm>
          <a:custGeom>
            <a:avLst/>
            <a:gdLst>
              <a:gd name="T0" fmla="*/ 428 w 1568"/>
              <a:gd name="T1" fmla="*/ 1563 h 1602"/>
              <a:gd name="T2" fmla="*/ 332 w 1568"/>
              <a:gd name="T3" fmla="*/ 1574 h 1602"/>
              <a:gd name="T4" fmla="*/ 168 w 1568"/>
              <a:gd name="T5" fmla="*/ 1584 h 1602"/>
              <a:gd name="T6" fmla="*/ 122 w 1568"/>
              <a:gd name="T7" fmla="*/ 1542 h 1602"/>
              <a:gd name="T8" fmla="*/ 96 w 1568"/>
              <a:gd name="T9" fmla="*/ 1255 h 1602"/>
              <a:gd name="T10" fmla="*/ 53 w 1568"/>
              <a:gd name="T11" fmla="*/ 729 h 1602"/>
              <a:gd name="T12" fmla="*/ 0 w 1568"/>
              <a:gd name="T13" fmla="*/ 36 h 1602"/>
              <a:gd name="T14" fmla="*/ 0 w 1568"/>
              <a:gd name="T15" fmla="*/ 3 h 1602"/>
              <a:gd name="T16" fmla="*/ 43 w 1568"/>
              <a:gd name="T17" fmla="*/ 0 h 1602"/>
              <a:gd name="T18" fmla="*/ 711 w 1568"/>
              <a:gd name="T19" fmla="*/ 10 h 1602"/>
              <a:gd name="T20" fmla="*/ 1083 w 1568"/>
              <a:gd name="T21" fmla="*/ 16 h 1602"/>
              <a:gd name="T22" fmla="*/ 1330 w 1568"/>
              <a:gd name="T23" fmla="*/ 74 h 1602"/>
              <a:gd name="T24" fmla="*/ 1532 w 1568"/>
              <a:gd name="T25" fmla="*/ 315 h 1602"/>
              <a:gd name="T26" fmla="*/ 1563 w 1568"/>
              <a:gd name="T27" fmla="*/ 592 h 1602"/>
              <a:gd name="T28" fmla="*/ 1546 w 1568"/>
              <a:gd name="T29" fmla="*/ 767 h 1602"/>
              <a:gd name="T30" fmla="*/ 1254 w 1568"/>
              <a:gd name="T31" fmla="*/ 1103 h 1602"/>
              <a:gd name="T32" fmla="*/ 1068 w 1568"/>
              <a:gd name="T33" fmla="*/ 1130 h 1602"/>
              <a:gd name="T34" fmla="*/ 1032 w 1568"/>
              <a:gd name="T35" fmla="*/ 1133 h 1602"/>
              <a:gd name="T36" fmla="*/ 1028 w 1568"/>
              <a:gd name="T37" fmla="*/ 1140 h 1602"/>
              <a:gd name="T38" fmla="*/ 1028 w 1568"/>
              <a:gd name="T39" fmla="*/ 1144 h 1602"/>
              <a:gd name="T40" fmla="*/ 1031 w 1568"/>
              <a:gd name="T41" fmla="*/ 1151 h 1602"/>
              <a:gd name="T42" fmla="*/ 1036 w 1568"/>
              <a:gd name="T43" fmla="*/ 1158 h 1602"/>
              <a:gd name="T44" fmla="*/ 1402 w 1568"/>
              <a:gd name="T45" fmla="*/ 1565 h 1602"/>
              <a:gd name="T46" fmla="*/ 1404 w 1568"/>
              <a:gd name="T47" fmla="*/ 1572 h 1602"/>
              <a:gd name="T48" fmla="*/ 1340 w 1568"/>
              <a:gd name="T49" fmla="*/ 1581 h 1602"/>
              <a:gd name="T50" fmla="*/ 945 w 1568"/>
              <a:gd name="T51" fmla="*/ 1599 h 1602"/>
              <a:gd name="T52" fmla="*/ 869 w 1568"/>
              <a:gd name="T53" fmla="*/ 1557 h 1602"/>
              <a:gd name="T54" fmla="*/ 622 w 1568"/>
              <a:gd name="T55" fmla="*/ 1128 h 1602"/>
              <a:gd name="T56" fmla="*/ 565 w 1568"/>
              <a:gd name="T57" fmla="*/ 1097 h 1602"/>
              <a:gd name="T58" fmla="*/ 478 w 1568"/>
              <a:gd name="T59" fmla="*/ 1105 h 1602"/>
              <a:gd name="T60" fmla="*/ 445 w 1568"/>
              <a:gd name="T61" fmla="*/ 1140 h 1602"/>
              <a:gd name="T62" fmla="*/ 436 w 1568"/>
              <a:gd name="T63" fmla="*/ 1375 h 1602"/>
              <a:gd name="T64" fmla="*/ 428 w 1568"/>
              <a:gd name="T65" fmla="*/ 1563 h 1602"/>
              <a:gd name="T66" fmla="*/ 249 w 1568"/>
              <a:gd name="T67" fmla="*/ 680 h 1602"/>
              <a:gd name="T68" fmla="*/ 246 w 1568"/>
              <a:gd name="T69" fmla="*/ 693 h 1602"/>
              <a:gd name="T70" fmla="*/ 257 w 1568"/>
              <a:gd name="T71" fmla="*/ 772 h 1602"/>
              <a:gd name="T72" fmla="*/ 307 w 1568"/>
              <a:gd name="T73" fmla="*/ 817 h 1602"/>
              <a:gd name="T74" fmla="*/ 686 w 1568"/>
              <a:gd name="T75" fmla="*/ 833 h 1602"/>
              <a:gd name="T76" fmla="*/ 1165 w 1568"/>
              <a:gd name="T77" fmla="*/ 853 h 1602"/>
              <a:gd name="T78" fmla="*/ 1251 w 1568"/>
              <a:gd name="T79" fmla="*/ 838 h 1602"/>
              <a:gd name="T80" fmla="*/ 1305 w 1568"/>
              <a:gd name="T81" fmla="*/ 726 h 1602"/>
              <a:gd name="T82" fmla="*/ 1226 w 1568"/>
              <a:gd name="T83" fmla="*/ 649 h 1602"/>
              <a:gd name="T84" fmla="*/ 1186 w 1568"/>
              <a:gd name="T85" fmla="*/ 648 h 1602"/>
              <a:gd name="T86" fmla="*/ 271 w 1568"/>
              <a:gd name="T87" fmla="*/ 676 h 1602"/>
              <a:gd name="T88" fmla="*/ 249 w 1568"/>
              <a:gd name="T89" fmla="*/ 680 h 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68" h="1602">
                <a:moveTo>
                  <a:pt x="428" y="1563"/>
                </a:moveTo>
                <a:cubicBezTo>
                  <a:pt x="392" y="1567"/>
                  <a:pt x="362" y="1572"/>
                  <a:pt x="332" y="1574"/>
                </a:cubicBezTo>
                <a:cubicBezTo>
                  <a:pt x="277" y="1578"/>
                  <a:pt x="223" y="1581"/>
                  <a:pt x="168" y="1584"/>
                </a:cubicBezTo>
                <a:cubicBezTo>
                  <a:pt x="130" y="1585"/>
                  <a:pt x="125" y="1581"/>
                  <a:pt x="122" y="1542"/>
                </a:cubicBezTo>
                <a:cubicBezTo>
                  <a:pt x="113" y="1446"/>
                  <a:pt x="104" y="1351"/>
                  <a:pt x="96" y="1255"/>
                </a:cubicBezTo>
                <a:cubicBezTo>
                  <a:pt x="81" y="1080"/>
                  <a:pt x="67" y="905"/>
                  <a:pt x="53" y="729"/>
                </a:cubicBezTo>
                <a:cubicBezTo>
                  <a:pt x="35" y="498"/>
                  <a:pt x="18" y="267"/>
                  <a:pt x="0" y="36"/>
                </a:cubicBezTo>
                <a:cubicBezTo>
                  <a:pt x="0" y="26"/>
                  <a:pt x="0" y="17"/>
                  <a:pt x="0" y="3"/>
                </a:cubicBezTo>
                <a:cubicBezTo>
                  <a:pt x="16" y="2"/>
                  <a:pt x="30" y="0"/>
                  <a:pt x="43" y="0"/>
                </a:cubicBezTo>
                <a:cubicBezTo>
                  <a:pt x="266" y="3"/>
                  <a:pt x="489" y="6"/>
                  <a:pt x="711" y="10"/>
                </a:cubicBezTo>
                <a:cubicBezTo>
                  <a:pt x="835" y="12"/>
                  <a:pt x="959" y="13"/>
                  <a:pt x="1083" y="16"/>
                </a:cubicBezTo>
                <a:cubicBezTo>
                  <a:pt x="1169" y="19"/>
                  <a:pt x="1252" y="35"/>
                  <a:pt x="1330" y="74"/>
                </a:cubicBezTo>
                <a:cubicBezTo>
                  <a:pt x="1433" y="125"/>
                  <a:pt x="1497" y="208"/>
                  <a:pt x="1532" y="315"/>
                </a:cubicBezTo>
                <a:cubicBezTo>
                  <a:pt x="1561" y="405"/>
                  <a:pt x="1568" y="498"/>
                  <a:pt x="1563" y="592"/>
                </a:cubicBezTo>
                <a:cubicBezTo>
                  <a:pt x="1560" y="650"/>
                  <a:pt x="1553" y="709"/>
                  <a:pt x="1546" y="767"/>
                </a:cubicBezTo>
                <a:cubicBezTo>
                  <a:pt x="1524" y="941"/>
                  <a:pt x="1423" y="1056"/>
                  <a:pt x="1254" y="1103"/>
                </a:cubicBezTo>
                <a:cubicBezTo>
                  <a:pt x="1193" y="1120"/>
                  <a:pt x="1131" y="1129"/>
                  <a:pt x="1068" y="1130"/>
                </a:cubicBezTo>
                <a:cubicBezTo>
                  <a:pt x="1055" y="1131"/>
                  <a:pt x="1043" y="1132"/>
                  <a:pt x="1032" y="1133"/>
                </a:cubicBezTo>
                <a:cubicBezTo>
                  <a:pt x="1029" y="1138"/>
                  <a:pt x="1028" y="1139"/>
                  <a:pt x="1028" y="1140"/>
                </a:cubicBezTo>
                <a:cubicBezTo>
                  <a:pt x="1028" y="1141"/>
                  <a:pt x="1027" y="1143"/>
                  <a:pt x="1028" y="1144"/>
                </a:cubicBezTo>
                <a:cubicBezTo>
                  <a:pt x="1029" y="1147"/>
                  <a:pt x="1029" y="1149"/>
                  <a:pt x="1031" y="1151"/>
                </a:cubicBezTo>
                <a:cubicBezTo>
                  <a:pt x="1032" y="1154"/>
                  <a:pt x="1034" y="1156"/>
                  <a:pt x="1036" y="1158"/>
                </a:cubicBezTo>
                <a:cubicBezTo>
                  <a:pt x="1158" y="1293"/>
                  <a:pt x="1280" y="1429"/>
                  <a:pt x="1402" y="1565"/>
                </a:cubicBezTo>
                <a:cubicBezTo>
                  <a:pt x="1403" y="1566"/>
                  <a:pt x="1403" y="1567"/>
                  <a:pt x="1404" y="1572"/>
                </a:cubicBezTo>
                <a:cubicBezTo>
                  <a:pt x="1384" y="1583"/>
                  <a:pt x="1361" y="1580"/>
                  <a:pt x="1340" y="1581"/>
                </a:cubicBezTo>
                <a:cubicBezTo>
                  <a:pt x="1208" y="1587"/>
                  <a:pt x="1077" y="1592"/>
                  <a:pt x="945" y="1599"/>
                </a:cubicBezTo>
                <a:cubicBezTo>
                  <a:pt x="908" y="1602"/>
                  <a:pt x="888" y="1590"/>
                  <a:pt x="869" y="1557"/>
                </a:cubicBezTo>
                <a:cubicBezTo>
                  <a:pt x="788" y="1413"/>
                  <a:pt x="704" y="1271"/>
                  <a:pt x="622" y="1128"/>
                </a:cubicBezTo>
                <a:cubicBezTo>
                  <a:pt x="609" y="1104"/>
                  <a:pt x="595" y="1091"/>
                  <a:pt x="565" y="1097"/>
                </a:cubicBezTo>
                <a:cubicBezTo>
                  <a:pt x="537" y="1102"/>
                  <a:pt x="507" y="1102"/>
                  <a:pt x="478" y="1105"/>
                </a:cubicBezTo>
                <a:cubicBezTo>
                  <a:pt x="449" y="1108"/>
                  <a:pt x="446" y="1111"/>
                  <a:pt x="445" y="1140"/>
                </a:cubicBezTo>
                <a:cubicBezTo>
                  <a:pt x="442" y="1218"/>
                  <a:pt x="439" y="1297"/>
                  <a:pt x="436" y="1375"/>
                </a:cubicBezTo>
                <a:cubicBezTo>
                  <a:pt x="434" y="1436"/>
                  <a:pt x="431" y="1498"/>
                  <a:pt x="428" y="1563"/>
                </a:cubicBezTo>
                <a:close/>
                <a:moveTo>
                  <a:pt x="249" y="680"/>
                </a:moveTo>
                <a:cubicBezTo>
                  <a:pt x="248" y="686"/>
                  <a:pt x="245" y="690"/>
                  <a:pt x="246" y="693"/>
                </a:cubicBezTo>
                <a:cubicBezTo>
                  <a:pt x="249" y="720"/>
                  <a:pt x="253" y="746"/>
                  <a:pt x="257" y="772"/>
                </a:cubicBezTo>
                <a:cubicBezTo>
                  <a:pt x="264" y="815"/>
                  <a:pt x="264" y="815"/>
                  <a:pt x="307" y="817"/>
                </a:cubicBezTo>
                <a:cubicBezTo>
                  <a:pt x="433" y="822"/>
                  <a:pt x="560" y="828"/>
                  <a:pt x="686" y="833"/>
                </a:cubicBezTo>
                <a:cubicBezTo>
                  <a:pt x="846" y="840"/>
                  <a:pt x="1005" y="847"/>
                  <a:pt x="1165" y="853"/>
                </a:cubicBezTo>
                <a:cubicBezTo>
                  <a:pt x="1194" y="854"/>
                  <a:pt x="1224" y="848"/>
                  <a:pt x="1251" y="838"/>
                </a:cubicBezTo>
                <a:cubicBezTo>
                  <a:pt x="1295" y="822"/>
                  <a:pt x="1312" y="782"/>
                  <a:pt x="1305" y="726"/>
                </a:cubicBezTo>
                <a:cubicBezTo>
                  <a:pt x="1299" y="682"/>
                  <a:pt x="1273" y="656"/>
                  <a:pt x="1226" y="649"/>
                </a:cubicBezTo>
                <a:cubicBezTo>
                  <a:pt x="1213" y="648"/>
                  <a:pt x="1199" y="647"/>
                  <a:pt x="1186" y="648"/>
                </a:cubicBezTo>
                <a:cubicBezTo>
                  <a:pt x="881" y="657"/>
                  <a:pt x="576" y="666"/>
                  <a:pt x="271" y="676"/>
                </a:cubicBezTo>
                <a:cubicBezTo>
                  <a:pt x="264" y="676"/>
                  <a:pt x="256" y="679"/>
                  <a:pt x="249" y="6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A">
            <a:extLst>
              <a:ext uri="{FF2B5EF4-FFF2-40B4-BE49-F238E27FC236}">
                <a16:creationId xmlns:a16="http://schemas.microsoft.com/office/drawing/2014/main" id="{FE49856B-0053-4F68-9A50-D8E93A750EF7}"/>
              </a:ext>
            </a:extLst>
          </p:cNvPr>
          <p:cNvSpPr>
            <a:spLocks noEditPoints="1"/>
          </p:cNvSpPr>
          <p:nvPr/>
        </p:nvSpPr>
        <p:spPr bwMode="auto">
          <a:xfrm>
            <a:off x="2508251" y="4313238"/>
            <a:ext cx="1146175" cy="1235075"/>
          </a:xfrm>
          <a:custGeom>
            <a:avLst/>
            <a:gdLst>
              <a:gd name="T0" fmla="*/ 1200 w 1441"/>
              <a:gd name="T1" fmla="*/ 811 h 1555"/>
              <a:gd name="T2" fmla="*/ 1183 w 1441"/>
              <a:gd name="T3" fmla="*/ 657 h 1555"/>
              <a:gd name="T4" fmla="*/ 1034 w 1441"/>
              <a:gd name="T5" fmla="*/ 575 h 1555"/>
              <a:gd name="T6" fmla="*/ 874 w 1441"/>
              <a:gd name="T7" fmla="*/ 583 h 1555"/>
              <a:gd name="T8" fmla="*/ 191 w 1441"/>
              <a:gd name="T9" fmla="*/ 619 h 1555"/>
              <a:gd name="T10" fmla="*/ 95 w 1441"/>
              <a:gd name="T11" fmla="*/ 620 h 1555"/>
              <a:gd name="T12" fmla="*/ 107 w 1441"/>
              <a:gd name="T13" fmla="*/ 38 h 1555"/>
              <a:gd name="T14" fmla="*/ 150 w 1441"/>
              <a:gd name="T15" fmla="*/ 33 h 1555"/>
              <a:gd name="T16" fmla="*/ 925 w 1441"/>
              <a:gd name="T17" fmla="*/ 3 h 1555"/>
              <a:gd name="T18" fmla="*/ 1130 w 1441"/>
              <a:gd name="T19" fmla="*/ 28 h 1555"/>
              <a:gd name="T20" fmla="*/ 1340 w 1441"/>
              <a:gd name="T21" fmla="*/ 217 h 1555"/>
              <a:gd name="T22" fmla="*/ 1400 w 1441"/>
              <a:gd name="T23" fmla="*/ 525 h 1555"/>
              <a:gd name="T24" fmla="*/ 1410 w 1441"/>
              <a:gd name="T25" fmla="*/ 1253 h 1555"/>
              <a:gd name="T26" fmla="*/ 1439 w 1441"/>
              <a:gd name="T27" fmla="*/ 1486 h 1555"/>
              <a:gd name="T28" fmla="*/ 1441 w 1441"/>
              <a:gd name="T29" fmla="*/ 1506 h 1555"/>
              <a:gd name="T30" fmla="*/ 1331 w 1441"/>
              <a:gd name="T31" fmla="*/ 1505 h 1555"/>
              <a:gd name="T32" fmla="*/ 1229 w 1441"/>
              <a:gd name="T33" fmla="*/ 1473 h 1555"/>
              <a:gd name="T34" fmla="*/ 1142 w 1441"/>
              <a:gd name="T35" fmla="*/ 1400 h 1555"/>
              <a:gd name="T36" fmla="*/ 1122 w 1441"/>
              <a:gd name="T37" fmla="*/ 1429 h 1555"/>
              <a:gd name="T38" fmla="*/ 885 w 1441"/>
              <a:gd name="T39" fmla="*/ 1551 h 1555"/>
              <a:gd name="T40" fmla="*/ 550 w 1441"/>
              <a:gd name="T41" fmla="*/ 1529 h 1555"/>
              <a:gd name="T42" fmla="*/ 372 w 1441"/>
              <a:gd name="T43" fmla="*/ 1511 h 1555"/>
              <a:gd name="T44" fmla="*/ 224 w 1441"/>
              <a:gd name="T45" fmla="*/ 1465 h 1555"/>
              <a:gd name="T46" fmla="*/ 25 w 1441"/>
              <a:gd name="T47" fmla="*/ 1233 h 1555"/>
              <a:gd name="T48" fmla="*/ 17 w 1441"/>
              <a:gd name="T49" fmla="*/ 976 h 1555"/>
              <a:gd name="T50" fmla="*/ 296 w 1441"/>
              <a:gd name="T51" fmla="*/ 695 h 1555"/>
              <a:gd name="T52" fmla="*/ 482 w 1441"/>
              <a:gd name="T53" fmla="*/ 676 h 1555"/>
              <a:gd name="T54" fmla="*/ 1013 w 1441"/>
              <a:gd name="T55" fmla="*/ 703 h 1555"/>
              <a:gd name="T56" fmla="*/ 1177 w 1441"/>
              <a:gd name="T57" fmla="*/ 796 h 1555"/>
              <a:gd name="T58" fmla="*/ 1191 w 1441"/>
              <a:gd name="T59" fmla="*/ 814 h 1555"/>
              <a:gd name="T60" fmla="*/ 1200 w 1441"/>
              <a:gd name="T61" fmla="*/ 811 h 1555"/>
              <a:gd name="T62" fmla="*/ 820 w 1441"/>
              <a:gd name="T63" fmla="*/ 928 h 1555"/>
              <a:gd name="T64" fmla="*/ 820 w 1441"/>
              <a:gd name="T65" fmla="*/ 928 h 1555"/>
              <a:gd name="T66" fmla="*/ 525 w 1441"/>
              <a:gd name="T67" fmla="*/ 914 h 1555"/>
              <a:gd name="T68" fmla="*/ 450 w 1441"/>
              <a:gd name="T69" fmla="*/ 963 h 1555"/>
              <a:gd name="T70" fmla="*/ 442 w 1441"/>
              <a:gd name="T71" fmla="*/ 1082 h 1555"/>
              <a:gd name="T72" fmla="*/ 479 w 1441"/>
              <a:gd name="T73" fmla="*/ 1130 h 1555"/>
              <a:gd name="T74" fmla="*/ 534 w 1441"/>
              <a:gd name="T75" fmla="*/ 1141 h 1555"/>
              <a:gd name="T76" fmla="*/ 944 w 1441"/>
              <a:gd name="T77" fmla="*/ 1159 h 1555"/>
              <a:gd name="T78" fmla="*/ 1132 w 1441"/>
              <a:gd name="T79" fmla="*/ 1164 h 1555"/>
              <a:gd name="T80" fmla="*/ 1203 w 1441"/>
              <a:gd name="T81" fmla="*/ 1109 h 1555"/>
              <a:gd name="T82" fmla="*/ 1204 w 1441"/>
              <a:gd name="T83" fmla="*/ 1014 h 1555"/>
              <a:gd name="T84" fmla="*/ 1123 w 1441"/>
              <a:gd name="T85" fmla="*/ 943 h 1555"/>
              <a:gd name="T86" fmla="*/ 820 w 1441"/>
              <a:gd name="T87" fmla="*/ 928 h 1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41" h="1555">
                <a:moveTo>
                  <a:pt x="1200" y="811"/>
                </a:moveTo>
                <a:cubicBezTo>
                  <a:pt x="1207" y="759"/>
                  <a:pt x="1210" y="706"/>
                  <a:pt x="1183" y="657"/>
                </a:cubicBezTo>
                <a:cubicBezTo>
                  <a:pt x="1151" y="599"/>
                  <a:pt x="1098" y="574"/>
                  <a:pt x="1034" y="575"/>
                </a:cubicBezTo>
                <a:cubicBezTo>
                  <a:pt x="980" y="576"/>
                  <a:pt x="927" y="580"/>
                  <a:pt x="874" y="583"/>
                </a:cubicBezTo>
                <a:cubicBezTo>
                  <a:pt x="647" y="595"/>
                  <a:pt x="419" y="608"/>
                  <a:pt x="191" y="619"/>
                </a:cubicBezTo>
                <a:cubicBezTo>
                  <a:pt x="161" y="621"/>
                  <a:pt x="131" y="620"/>
                  <a:pt x="95" y="620"/>
                </a:cubicBezTo>
                <a:cubicBezTo>
                  <a:pt x="95" y="426"/>
                  <a:pt x="106" y="233"/>
                  <a:pt x="107" y="38"/>
                </a:cubicBezTo>
                <a:cubicBezTo>
                  <a:pt x="124" y="36"/>
                  <a:pt x="137" y="34"/>
                  <a:pt x="150" y="33"/>
                </a:cubicBezTo>
                <a:cubicBezTo>
                  <a:pt x="408" y="23"/>
                  <a:pt x="666" y="12"/>
                  <a:pt x="925" y="3"/>
                </a:cubicBezTo>
                <a:cubicBezTo>
                  <a:pt x="994" y="0"/>
                  <a:pt x="1063" y="6"/>
                  <a:pt x="1130" y="28"/>
                </a:cubicBezTo>
                <a:cubicBezTo>
                  <a:pt x="1228" y="60"/>
                  <a:pt x="1298" y="124"/>
                  <a:pt x="1340" y="217"/>
                </a:cubicBezTo>
                <a:cubicBezTo>
                  <a:pt x="1385" y="315"/>
                  <a:pt x="1398" y="419"/>
                  <a:pt x="1400" y="525"/>
                </a:cubicBezTo>
                <a:cubicBezTo>
                  <a:pt x="1405" y="768"/>
                  <a:pt x="1408" y="1010"/>
                  <a:pt x="1410" y="1253"/>
                </a:cubicBezTo>
                <a:cubicBezTo>
                  <a:pt x="1410" y="1332"/>
                  <a:pt x="1414" y="1410"/>
                  <a:pt x="1439" y="1486"/>
                </a:cubicBezTo>
                <a:cubicBezTo>
                  <a:pt x="1440" y="1491"/>
                  <a:pt x="1440" y="1496"/>
                  <a:pt x="1441" y="1506"/>
                </a:cubicBezTo>
                <a:cubicBezTo>
                  <a:pt x="1404" y="1514"/>
                  <a:pt x="1367" y="1513"/>
                  <a:pt x="1331" y="1505"/>
                </a:cubicBezTo>
                <a:cubicBezTo>
                  <a:pt x="1296" y="1497"/>
                  <a:pt x="1260" y="1490"/>
                  <a:pt x="1229" y="1473"/>
                </a:cubicBezTo>
                <a:cubicBezTo>
                  <a:pt x="1198" y="1455"/>
                  <a:pt x="1173" y="1426"/>
                  <a:pt x="1142" y="1400"/>
                </a:cubicBezTo>
                <a:cubicBezTo>
                  <a:pt x="1135" y="1410"/>
                  <a:pt x="1128" y="1419"/>
                  <a:pt x="1122" y="1429"/>
                </a:cubicBezTo>
                <a:cubicBezTo>
                  <a:pt x="1066" y="1514"/>
                  <a:pt x="986" y="1555"/>
                  <a:pt x="885" y="1551"/>
                </a:cubicBezTo>
                <a:cubicBezTo>
                  <a:pt x="773" y="1546"/>
                  <a:pt x="662" y="1537"/>
                  <a:pt x="550" y="1529"/>
                </a:cubicBezTo>
                <a:cubicBezTo>
                  <a:pt x="491" y="1525"/>
                  <a:pt x="430" y="1522"/>
                  <a:pt x="372" y="1511"/>
                </a:cubicBezTo>
                <a:cubicBezTo>
                  <a:pt x="321" y="1502"/>
                  <a:pt x="271" y="1486"/>
                  <a:pt x="224" y="1465"/>
                </a:cubicBezTo>
                <a:cubicBezTo>
                  <a:pt x="121" y="1421"/>
                  <a:pt x="56" y="1340"/>
                  <a:pt x="25" y="1233"/>
                </a:cubicBezTo>
                <a:cubicBezTo>
                  <a:pt x="1" y="1148"/>
                  <a:pt x="0" y="1062"/>
                  <a:pt x="17" y="976"/>
                </a:cubicBezTo>
                <a:cubicBezTo>
                  <a:pt x="49" y="822"/>
                  <a:pt x="147" y="733"/>
                  <a:pt x="296" y="695"/>
                </a:cubicBezTo>
                <a:cubicBezTo>
                  <a:pt x="357" y="679"/>
                  <a:pt x="420" y="673"/>
                  <a:pt x="482" y="676"/>
                </a:cubicBezTo>
                <a:cubicBezTo>
                  <a:pt x="659" y="684"/>
                  <a:pt x="836" y="694"/>
                  <a:pt x="1013" y="703"/>
                </a:cubicBezTo>
                <a:cubicBezTo>
                  <a:pt x="1084" y="706"/>
                  <a:pt x="1138" y="737"/>
                  <a:pt x="1177" y="796"/>
                </a:cubicBezTo>
                <a:cubicBezTo>
                  <a:pt x="1181" y="802"/>
                  <a:pt x="1186" y="808"/>
                  <a:pt x="1191" y="814"/>
                </a:cubicBezTo>
                <a:cubicBezTo>
                  <a:pt x="1194" y="813"/>
                  <a:pt x="1197" y="812"/>
                  <a:pt x="1200" y="811"/>
                </a:cubicBezTo>
                <a:close/>
                <a:moveTo>
                  <a:pt x="820" y="928"/>
                </a:moveTo>
                <a:cubicBezTo>
                  <a:pt x="820" y="928"/>
                  <a:pt x="820" y="928"/>
                  <a:pt x="820" y="928"/>
                </a:cubicBezTo>
                <a:cubicBezTo>
                  <a:pt x="722" y="923"/>
                  <a:pt x="624" y="918"/>
                  <a:pt x="525" y="914"/>
                </a:cubicBezTo>
                <a:cubicBezTo>
                  <a:pt x="482" y="912"/>
                  <a:pt x="464" y="923"/>
                  <a:pt x="450" y="963"/>
                </a:cubicBezTo>
                <a:cubicBezTo>
                  <a:pt x="436" y="1002"/>
                  <a:pt x="434" y="1042"/>
                  <a:pt x="442" y="1082"/>
                </a:cubicBezTo>
                <a:cubicBezTo>
                  <a:pt x="446" y="1104"/>
                  <a:pt x="459" y="1122"/>
                  <a:pt x="479" y="1130"/>
                </a:cubicBezTo>
                <a:cubicBezTo>
                  <a:pt x="496" y="1137"/>
                  <a:pt x="515" y="1140"/>
                  <a:pt x="534" y="1141"/>
                </a:cubicBezTo>
                <a:cubicBezTo>
                  <a:pt x="670" y="1147"/>
                  <a:pt x="807" y="1153"/>
                  <a:pt x="944" y="1159"/>
                </a:cubicBezTo>
                <a:cubicBezTo>
                  <a:pt x="1007" y="1162"/>
                  <a:pt x="1069" y="1164"/>
                  <a:pt x="1132" y="1164"/>
                </a:cubicBezTo>
                <a:cubicBezTo>
                  <a:pt x="1173" y="1165"/>
                  <a:pt x="1195" y="1149"/>
                  <a:pt x="1203" y="1109"/>
                </a:cubicBezTo>
                <a:cubicBezTo>
                  <a:pt x="1208" y="1078"/>
                  <a:pt x="1208" y="1045"/>
                  <a:pt x="1204" y="1014"/>
                </a:cubicBezTo>
                <a:cubicBezTo>
                  <a:pt x="1197" y="965"/>
                  <a:pt x="1173" y="946"/>
                  <a:pt x="1123" y="943"/>
                </a:cubicBezTo>
                <a:cubicBezTo>
                  <a:pt x="1022" y="938"/>
                  <a:pt x="921" y="933"/>
                  <a:pt x="820" y="9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Archer 1">
            <a:extLst>
              <a:ext uri="{FF2B5EF4-FFF2-40B4-BE49-F238E27FC236}">
                <a16:creationId xmlns:a16="http://schemas.microsoft.com/office/drawing/2014/main" id="{A5403291-C934-401F-90F5-E490AA55915A}"/>
              </a:ext>
            </a:extLst>
          </p:cNvPr>
          <p:cNvSpPr>
            <a:spLocks noEditPoints="1"/>
          </p:cNvSpPr>
          <p:nvPr/>
        </p:nvSpPr>
        <p:spPr bwMode="auto">
          <a:xfrm>
            <a:off x="256536" y="1511300"/>
            <a:ext cx="1990389" cy="4126076"/>
          </a:xfrm>
          <a:custGeom>
            <a:avLst/>
            <a:gdLst>
              <a:gd name="T0" fmla="*/ 1686 w 2531"/>
              <a:gd name="T1" fmla="*/ 3138 h 5268"/>
              <a:gd name="T2" fmla="*/ 1644 w 2531"/>
              <a:gd name="T3" fmla="*/ 4344 h 5268"/>
              <a:gd name="T4" fmla="*/ 1695 w 2531"/>
              <a:gd name="T5" fmla="*/ 4877 h 5268"/>
              <a:gd name="T6" fmla="*/ 1637 w 2531"/>
              <a:gd name="T7" fmla="*/ 5218 h 5268"/>
              <a:gd name="T8" fmla="*/ 1392 w 2531"/>
              <a:gd name="T9" fmla="*/ 5225 h 5268"/>
              <a:gd name="T10" fmla="*/ 1370 w 2531"/>
              <a:gd name="T11" fmla="*/ 4915 h 5268"/>
              <a:gd name="T12" fmla="*/ 1278 w 2531"/>
              <a:gd name="T13" fmla="*/ 4193 h 5268"/>
              <a:gd name="T14" fmla="*/ 1186 w 2531"/>
              <a:gd name="T15" fmla="*/ 2994 h 5268"/>
              <a:gd name="T16" fmla="*/ 1147 w 2531"/>
              <a:gd name="T17" fmla="*/ 2414 h 5268"/>
              <a:gd name="T18" fmla="*/ 1160 w 2531"/>
              <a:gd name="T19" fmla="*/ 2189 h 5268"/>
              <a:gd name="T20" fmla="*/ 1204 w 2531"/>
              <a:gd name="T21" fmla="*/ 1849 h 5268"/>
              <a:gd name="T22" fmla="*/ 1139 w 2531"/>
              <a:gd name="T23" fmla="*/ 1847 h 5268"/>
              <a:gd name="T24" fmla="*/ 912 w 2531"/>
              <a:gd name="T25" fmla="*/ 2007 h 5268"/>
              <a:gd name="T26" fmla="*/ 738 w 2531"/>
              <a:gd name="T27" fmla="*/ 2053 h 5268"/>
              <a:gd name="T28" fmla="*/ 589 w 2531"/>
              <a:gd name="T29" fmla="*/ 1933 h 5268"/>
              <a:gd name="T30" fmla="*/ 426 w 2531"/>
              <a:gd name="T31" fmla="*/ 1889 h 5268"/>
              <a:gd name="T32" fmla="*/ 105 w 2531"/>
              <a:gd name="T33" fmla="*/ 2082 h 5268"/>
              <a:gd name="T34" fmla="*/ 25 w 2531"/>
              <a:gd name="T35" fmla="*/ 1969 h 5268"/>
              <a:gd name="T36" fmla="*/ 347 w 2531"/>
              <a:gd name="T37" fmla="*/ 1734 h 5268"/>
              <a:gd name="T38" fmla="*/ 497 w 2531"/>
              <a:gd name="T39" fmla="*/ 1632 h 5268"/>
              <a:gd name="T40" fmla="*/ 698 w 2531"/>
              <a:gd name="T41" fmla="*/ 1700 h 5268"/>
              <a:gd name="T42" fmla="*/ 858 w 2531"/>
              <a:gd name="T43" fmla="*/ 1623 h 5268"/>
              <a:gd name="T44" fmla="*/ 933 w 2531"/>
              <a:gd name="T45" fmla="*/ 1067 h 5268"/>
              <a:gd name="T46" fmla="*/ 1192 w 2531"/>
              <a:gd name="T47" fmla="*/ 844 h 5268"/>
              <a:gd name="T48" fmla="*/ 1427 w 2531"/>
              <a:gd name="T49" fmla="*/ 685 h 5268"/>
              <a:gd name="T50" fmla="*/ 1431 w 2531"/>
              <a:gd name="T51" fmla="*/ 541 h 5268"/>
              <a:gd name="T52" fmla="*/ 1468 w 2531"/>
              <a:gd name="T53" fmla="*/ 46 h 5268"/>
              <a:gd name="T54" fmla="*/ 1958 w 2531"/>
              <a:gd name="T55" fmla="*/ 73 h 5268"/>
              <a:gd name="T56" fmla="*/ 2016 w 2531"/>
              <a:gd name="T57" fmla="*/ 279 h 5268"/>
              <a:gd name="T58" fmla="*/ 2063 w 2531"/>
              <a:gd name="T59" fmla="*/ 459 h 5268"/>
              <a:gd name="T60" fmla="*/ 2027 w 2531"/>
              <a:gd name="T61" fmla="*/ 630 h 5268"/>
              <a:gd name="T62" fmla="*/ 1993 w 2531"/>
              <a:gd name="T63" fmla="*/ 737 h 5268"/>
              <a:gd name="T64" fmla="*/ 2262 w 2531"/>
              <a:gd name="T65" fmla="*/ 897 h 5268"/>
              <a:gd name="T66" fmla="*/ 2447 w 2531"/>
              <a:gd name="T67" fmla="*/ 1535 h 5268"/>
              <a:gd name="T68" fmla="*/ 2529 w 2531"/>
              <a:gd name="T69" fmla="*/ 2384 h 5268"/>
              <a:gd name="T70" fmla="*/ 2499 w 2531"/>
              <a:gd name="T71" fmla="*/ 2773 h 5268"/>
              <a:gd name="T72" fmla="*/ 2356 w 2531"/>
              <a:gd name="T73" fmla="*/ 3127 h 5268"/>
              <a:gd name="T74" fmla="*/ 2228 w 2531"/>
              <a:gd name="T75" fmla="*/ 3178 h 5268"/>
              <a:gd name="T76" fmla="*/ 2283 w 2531"/>
              <a:gd name="T77" fmla="*/ 3927 h 5268"/>
              <a:gd name="T78" fmla="*/ 2352 w 2531"/>
              <a:gd name="T79" fmla="*/ 4690 h 5268"/>
              <a:gd name="T80" fmla="*/ 2450 w 2531"/>
              <a:gd name="T81" fmla="*/ 5003 h 5268"/>
              <a:gd name="T82" fmla="*/ 2308 w 2531"/>
              <a:gd name="T83" fmla="*/ 5143 h 5268"/>
              <a:gd name="T84" fmla="*/ 2125 w 2531"/>
              <a:gd name="T85" fmla="*/ 5006 h 5268"/>
              <a:gd name="T86" fmla="*/ 2005 w 2531"/>
              <a:gd name="T87" fmla="*/ 4850 h 5268"/>
              <a:gd name="T88" fmla="*/ 1874 w 2531"/>
              <a:gd name="T89" fmla="*/ 3930 h 5268"/>
              <a:gd name="T90" fmla="*/ 1703 w 2531"/>
              <a:gd name="T91" fmla="*/ 3037 h 5268"/>
              <a:gd name="T92" fmla="*/ 2217 w 2531"/>
              <a:gd name="T93" fmla="*/ 2509 h 5268"/>
              <a:gd name="T94" fmla="*/ 2195 w 2531"/>
              <a:gd name="T95" fmla="*/ 1943 h 5268"/>
              <a:gd name="T96" fmla="*/ 2140 w 2531"/>
              <a:gd name="T97" fmla="*/ 1619 h 5268"/>
              <a:gd name="T98" fmla="*/ 2148 w 2531"/>
              <a:gd name="T99" fmla="*/ 2035 h 5268"/>
              <a:gd name="T100" fmla="*/ 2194 w 2531"/>
              <a:gd name="T101" fmla="*/ 2312 h 5268"/>
              <a:gd name="T102" fmla="*/ 2275 w 2531"/>
              <a:gd name="T103" fmla="*/ 3030 h 5268"/>
              <a:gd name="T104" fmla="*/ 2259 w 2531"/>
              <a:gd name="T105" fmla="*/ 2942 h 5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31" h="5268">
                <a:moveTo>
                  <a:pt x="1695" y="3036"/>
                </a:moveTo>
                <a:cubicBezTo>
                  <a:pt x="1694" y="3048"/>
                  <a:pt x="1692" y="3059"/>
                  <a:pt x="1691" y="3071"/>
                </a:cubicBezTo>
                <a:cubicBezTo>
                  <a:pt x="1690" y="3093"/>
                  <a:pt x="1690" y="3116"/>
                  <a:pt x="1686" y="3138"/>
                </a:cubicBezTo>
                <a:cubicBezTo>
                  <a:pt x="1661" y="3284"/>
                  <a:pt x="1669" y="3431"/>
                  <a:pt x="1663" y="3577"/>
                </a:cubicBezTo>
                <a:cubicBezTo>
                  <a:pt x="1656" y="3765"/>
                  <a:pt x="1652" y="3953"/>
                  <a:pt x="1647" y="4141"/>
                </a:cubicBezTo>
                <a:cubicBezTo>
                  <a:pt x="1645" y="4208"/>
                  <a:pt x="1645" y="4276"/>
                  <a:pt x="1644" y="4344"/>
                </a:cubicBezTo>
                <a:cubicBezTo>
                  <a:pt x="1644" y="4355"/>
                  <a:pt x="1644" y="4366"/>
                  <a:pt x="1647" y="4376"/>
                </a:cubicBezTo>
                <a:cubicBezTo>
                  <a:pt x="1678" y="4523"/>
                  <a:pt x="1690" y="4671"/>
                  <a:pt x="1693" y="4821"/>
                </a:cubicBezTo>
                <a:cubicBezTo>
                  <a:pt x="1694" y="4839"/>
                  <a:pt x="1695" y="4858"/>
                  <a:pt x="1695" y="4877"/>
                </a:cubicBezTo>
                <a:cubicBezTo>
                  <a:pt x="1694" y="4890"/>
                  <a:pt x="1695" y="4905"/>
                  <a:pt x="1688" y="4915"/>
                </a:cubicBezTo>
                <a:cubicBezTo>
                  <a:pt x="1657" y="4967"/>
                  <a:pt x="1661" y="5023"/>
                  <a:pt x="1664" y="5078"/>
                </a:cubicBezTo>
                <a:cubicBezTo>
                  <a:pt x="1668" y="5128"/>
                  <a:pt x="1657" y="5173"/>
                  <a:pt x="1637" y="5218"/>
                </a:cubicBezTo>
                <a:cubicBezTo>
                  <a:pt x="1624" y="5248"/>
                  <a:pt x="1602" y="5268"/>
                  <a:pt x="1567" y="5268"/>
                </a:cubicBezTo>
                <a:cubicBezTo>
                  <a:pt x="1527" y="5267"/>
                  <a:pt x="1487" y="5267"/>
                  <a:pt x="1447" y="5265"/>
                </a:cubicBezTo>
                <a:cubicBezTo>
                  <a:pt x="1421" y="5264"/>
                  <a:pt x="1405" y="5247"/>
                  <a:pt x="1392" y="5225"/>
                </a:cubicBezTo>
                <a:cubicBezTo>
                  <a:pt x="1350" y="5157"/>
                  <a:pt x="1353" y="5086"/>
                  <a:pt x="1369" y="5013"/>
                </a:cubicBezTo>
                <a:cubicBezTo>
                  <a:pt x="1373" y="4998"/>
                  <a:pt x="1377" y="4984"/>
                  <a:pt x="1380" y="4970"/>
                </a:cubicBezTo>
                <a:cubicBezTo>
                  <a:pt x="1386" y="4950"/>
                  <a:pt x="1385" y="4933"/>
                  <a:pt x="1370" y="4915"/>
                </a:cubicBezTo>
                <a:cubicBezTo>
                  <a:pt x="1358" y="4901"/>
                  <a:pt x="1353" y="4879"/>
                  <a:pt x="1347" y="4860"/>
                </a:cubicBezTo>
                <a:cubicBezTo>
                  <a:pt x="1318" y="4750"/>
                  <a:pt x="1306" y="4638"/>
                  <a:pt x="1300" y="4524"/>
                </a:cubicBezTo>
                <a:cubicBezTo>
                  <a:pt x="1294" y="4414"/>
                  <a:pt x="1288" y="4303"/>
                  <a:pt x="1278" y="4193"/>
                </a:cubicBezTo>
                <a:cubicBezTo>
                  <a:pt x="1273" y="4134"/>
                  <a:pt x="1258" y="4075"/>
                  <a:pt x="1253" y="4015"/>
                </a:cubicBezTo>
                <a:cubicBezTo>
                  <a:pt x="1240" y="3864"/>
                  <a:pt x="1229" y="3713"/>
                  <a:pt x="1219" y="3561"/>
                </a:cubicBezTo>
                <a:cubicBezTo>
                  <a:pt x="1207" y="3372"/>
                  <a:pt x="1196" y="3183"/>
                  <a:pt x="1186" y="2994"/>
                </a:cubicBezTo>
                <a:cubicBezTo>
                  <a:pt x="1185" y="2976"/>
                  <a:pt x="1178" y="2964"/>
                  <a:pt x="1164" y="2954"/>
                </a:cubicBezTo>
                <a:cubicBezTo>
                  <a:pt x="1122" y="2924"/>
                  <a:pt x="1111" y="2882"/>
                  <a:pt x="1111" y="2832"/>
                </a:cubicBezTo>
                <a:cubicBezTo>
                  <a:pt x="1110" y="2691"/>
                  <a:pt x="1119" y="2552"/>
                  <a:pt x="1147" y="2414"/>
                </a:cubicBezTo>
                <a:cubicBezTo>
                  <a:pt x="1150" y="2400"/>
                  <a:pt x="1145" y="2384"/>
                  <a:pt x="1144" y="2368"/>
                </a:cubicBezTo>
                <a:cubicBezTo>
                  <a:pt x="1143" y="2341"/>
                  <a:pt x="1139" y="2313"/>
                  <a:pt x="1140" y="2285"/>
                </a:cubicBezTo>
                <a:cubicBezTo>
                  <a:pt x="1141" y="2253"/>
                  <a:pt x="1137" y="2219"/>
                  <a:pt x="1160" y="2189"/>
                </a:cubicBezTo>
                <a:cubicBezTo>
                  <a:pt x="1167" y="2180"/>
                  <a:pt x="1165" y="2164"/>
                  <a:pt x="1167" y="2151"/>
                </a:cubicBezTo>
                <a:cubicBezTo>
                  <a:pt x="1179" y="2055"/>
                  <a:pt x="1191" y="1960"/>
                  <a:pt x="1203" y="1865"/>
                </a:cubicBezTo>
                <a:cubicBezTo>
                  <a:pt x="1204" y="1860"/>
                  <a:pt x="1205" y="1854"/>
                  <a:pt x="1204" y="1849"/>
                </a:cubicBezTo>
                <a:cubicBezTo>
                  <a:pt x="1194" y="1787"/>
                  <a:pt x="1184" y="1724"/>
                  <a:pt x="1167" y="1660"/>
                </a:cubicBezTo>
                <a:cubicBezTo>
                  <a:pt x="1165" y="1671"/>
                  <a:pt x="1162" y="1681"/>
                  <a:pt x="1160" y="1692"/>
                </a:cubicBezTo>
                <a:cubicBezTo>
                  <a:pt x="1153" y="1744"/>
                  <a:pt x="1147" y="1795"/>
                  <a:pt x="1139" y="1847"/>
                </a:cubicBezTo>
                <a:cubicBezTo>
                  <a:pt x="1128" y="1919"/>
                  <a:pt x="1087" y="1982"/>
                  <a:pt x="1068" y="2053"/>
                </a:cubicBezTo>
                <a:cubicBezTo>
                  <a:pt x="1062" y="2073"/>
                  <a:pt x="1045" y="2091"/>
                  <a:pt x="1032" y="2111"/>
                </a:cubicBezTo>
                <a:cubicBezTo>
                  <a:pt x="981" y="2085"/>
                  <a:pt x="957" y="2035"/>
                  <a:pt x="912" y="2007"/>
                </a:cubicBezTo>
                <a:cubicBezTo>
                  <a:pt x="889" y="2016"/>
                  <a:pt x="864" y="2022"/>
                  <a:pt x="842" y="2034"/>
                </a:cubicBezTo>
                <a:cubicBezTo>
                  <a:pt x="821" y="2046"/>
                  <a:pt x="803" y="2064"/>
                  <a:pt x="779" y="2083"/>
                </a:cubicBezTo>
                <a:cubicBezTo>
                  <a:pt x="764" y="2072"/>
                  <a:pt x="751" y="2062"/>
                  <a:pt x="738" y="2053"/>
                </a:cubicBezTo>
                <a:cubicBezTo>
                  <a:pt x="715" y="2037"/>
                  <a:pt x="693" y="2020"/>
                  <a:pt x="669" y="2006"/>
                </a:cubicBezTo>
                <a:cubicBezTo>
                  <a:pt x="639" y="1988"/>
                  <a:pt x="613" y="1970"/>
                  <a:pt x="607" y="1933"/>
                </a:cubicBezTo>
                <a:cubicBezTo>
                  <a:pt x="600" y="1933"/>
                  <a:pt x="594" y="1932"/>
                  <a:pt x="589" y="1933"/>
                </a:cubicBezTo>
                <a:cubicBezTo>
                  <a:pt x="553" y="1938"/>
                  <a:pt x="525" y="1924"/>
                  <a:pt x="503" y="1895"/>
                </a:cubicBezTo>
                <a:cubicBezTo>
                  <a:pt x="479" y="1865"/>
                  <a:pt x="478" y="1866"/>
                  <a:pt x="444" y="1882"/>
                </a:cubicBezTo>
                <a:cubicBezTo>
                  <a:pt x="438" y="1885"/>
                  <a:pt x="432" y="1889"/>
                  <a:pt x="426" y="1889"/>
                </a:cubicBezTo>
                <a:cubicBezTo>
                  <a:pt x="381" y="1892"/>
                  <a:pt x="346" y="1912"/>
                  <a:pt x="311" y="1939"/>
                </a:cubicBezTo>
                <a:cubicBezTo>
                  <a:pt x="253" y="1983"/>
                  <a:pt x="193" y="2024"/>
                  <a:pt x="133" y="2067"/>
                </a:cubicBezTo>
                <a:cubicBezTo>
                  <a:pt x="125" y="2073"/>
                  <a:pt x="115" y="2077"/>
                  <a:pt x="105" y="2082"/>
                </a:cubicBezTo>
                <a:cubicBezTo>
                  <a:pt x="69" y="2104"/>
                  <a:pt x="62" y="2104"/>
                  <a:pt x="37" y="2072"/>
                </a:cubicBezTo>
                <a:cubicBezTo>
                  <a:pt x="25" y="2057"/>
                  <a:pt x="16" y="2038"/>
                  <a:pt x="8" y="2020"/>
                </a:cubicBezTo>
                <a:cubicBezTo>
                  <a:pt x="0" y="1998"/>
                  <a:pt x="5" y="1984"/>
                  <a:pt x="25" y="1969"/>
                </a:cubicBezTo>
                <a:cubicBezTo>
                  <a:pt x="90" y="1923"/>
                  <a:pt x="156" y="1878"/>
                  <a:pt x="221" y="1830"/>
                </a:cubicBezTo>
                <a:cubicBezTo>
                  <a:pt x="248" y="1810"/>
                  <a:pt x="273" y="1785"/>
                  <a:pt x="297" y="1761"/>
                </a:cubicBezTo>
                <a:cubicBezTo>
                  <a:pt x="312" y="1747"/>
                  <a:pt x="322" y="1730"/>
                  <a:pt x="347" y="1734"/>
                </a:cubicBezTo>
                <a:cubicBezTo>
                  <a:pt x="352" y="1735"/>
                  <a:pt x="359" y="1731"/>
                  <a:pt x="365" y="1727"/>
                </a:cubicBezTo>
                <a:cubicBezTo>
                  <a:pt x="404" y="1701"/>
                  <a:pt x="444" y="1674"/>
                  <a:pt x="483" y="1646"/>
                </a:cubicBezTo>
                <a:cubicBezTo>
                  <a:pt x="488" y="1642"/>
                  <a:pt x="493" y="1637"/>
                  <a:pt x="497" y="1632"/>
                </a:cubicBezTo>
                <a:cubicBezTo>
                  <a:pt x="518" y="1604"/>
                  <a:pt x="546" y="1594"/>
                  <a:pt x="575" y="1611"/>
                </a:cubicBezTo>
                <a:cubicBezTo>
                  <a:pt x="603" y="1629"/>
                  <a:pt x="638" y="1637"/>
                  <a:pt x="655" y="1673"/>
                </a:cubicBezTo>
                <a:cubicBezTo>
                  <a:pt x="661" y="1686"/>
                  <a:pt x="683" y="1691"/>
                  <a:pt x="698" y="1700"/>
                </a:cubicBezTo>
                <a:cubicBezTo>
                  <a:pt x="715" y="1711"/>
                  <a:pt x="727" y="1696"/>
                  <a:pt x="741" y="1690"/>
                </a:cubicBezTo>
                <a:cubicBezTo>
                  <a:pt x="768" y="1679"/>
                  <a:pt x="795" y="1670"/>
                  <a:pt x="823" y="1662"/>
                </a:cubicBezTo>
                <a:cubicBezTo>
                  <a:pt x="854" y="1654"/>
                  <a:pt x="855" y="1655"/>
                  <a:pt x="858" y="1623"/>
                </a:cubicBezTo>
                <a:cubicBezTo>
                  <a:pt x="862" y="1589"/>
                  <a:pt x="863" y="1554"/>
                  <a:pt x="866" y="1519"/>
                </a:cubicBezTo>
                <a:cubicBezTo>
                  <a:pt x="871" y="1448"/>
                  <a:pt x="871" y="1375"/>
                  <a:pt x="882" y="1305"/>
                </a:cubicBezTo>
                <a:cubicBezTo>
                  <a:pt x="894" y="1225"/>
                  <a:pt x="915" y="1146"/>
                  <a:pt x="933" y="1067"/>
                </a:cubicBezTo>
                <a:cubicBezTo>
                  <a:pt x="938" y="1041"/>
                  <a:pt x="946" y="1015"/>
                  <a:pt x="953" y="990"/>
                </a:cubicBezTo>
                <a:cubicBezTo>
                  <a:pt x="966" y="945"/>
                  <a:pt x="996" y="920"/>
                  <a:pt x="1041" y="905"/>
                </a:cubicBezTo>
                <a:cubicBezTo>
                  <a:pt x="1093" y="889"/>
                  <a:pt x="1143" y="867"/>
                  <a:pt x="1192" y="844"/>
                </a:cubicBezTo>
                <a:cubicBezTo>
                  <a:pt x="1231" y="827"/>
                  <a:pt x="1266" y="802"/>
                  <a:pt x="1305" y="783"/>
                </a:cubicBezTo>
                <a:cubicBezTo>
                  <a:pt x="1349" y="761"/>
                  <a:pt x="1392" y="738"/>
                  <a:pt x="1419" y="694"/>
                </a:cubicBezTo>
                <a:cubicBezTo>
                  <a:pt x="1421" y="691"/>
                  <a:pt x="1424" y="687"/>
                  <a:pt x="1427" y="685"/>
                </a:cubicBezTo>
                <a:cubicBezTo>
                  <a:pt x="1463" y="665"/>
                  <a:pt x="1467" y="634"/>
                  <a:pt x="1462" y="597"/>
                </a:cubicBezTo>
                <a:cubicBezTo>
                  <a:pt x="1460" y="581"/>
                  <a:pt x="1460" y="565"/>
                  <a:pt x="1443" y="556"/>
                </a:cubicBezTo>
                <a:cubicBezTo>
                  <a:pt x="1438" y="553"/>
                  <a:pt x="1434" y="546"/>
                  <a:pt x="1431" y="541"/>
                </a:cubicBezTo>
                <a:cubicBezTo>
                  <a:pt x="1375" y="447"/>
                  <a:pt x="1342" y="347"/>
                  <a:pt x="1358" y="236"/>
                </a:cubicBezTo>
                <a:cubicBezTo>
                  <a:pt x="1365" y="183"/>
                  <a:pt x="1388" y="137"/>
                  <a:pt x="1415" y="92"/>
                </a:cubicBezTo>
                <a:cubicBezTo>
                  <a:pt x="1426" y="73"/>
                  <a:pt x="1447" y="57"/>
                  <a:pt x="1468" y="46"/>
                </a:cubicBezTo>
                <a:cubicBezTo>
                  <a:pt x="1553" y="2"/>
                  <a:pt x="1644" y="0"/>
                  <a:pt x="1737" y="9"/>
                </a:cubicBezTo>
                <a:cubicBezTo>
                  <a:pt x="1791" y="14"/>
                  <a:pt x="1840" y="33"/>
                  <a:pt x="1890" y="54"/>
                </a:cubicBezTo>
                <a:cubicBezTo>
                  <a:pt x="1911" y="63"/>
                  <a:pt x="1935" y="68"/>
                  <a:pt x="1958" y="73"/>
                </a:cubicBezTo>
                <a:cubicBezTo>
                  <a:pt x="2001" y="83"/>
                  <a:pt x="2024" y="129"/>
                  <a:pt x="1998" y="165"/>
                </a:cubicBezTo>
                <a:cubicBezTo>
                  <a:pt x="1985" y="184"/>
                  <a:pt x="1983" y="200"/>
                  <a:pt x="1992" y="220"/>
                </a:cubicBezTo>
                <a:cubicBezTo>
                  <a:pt x="2000" y="240"/>
                  <a:pt x="2007" y="260"/>
                  <a:pt x="2016" y="279"/>
                </a:cubicBezTo>
                <a:cubicBezTo>
                  <a:pt x="2029" y="307"/>
                  <a:pt x="2035" y="335"/>
                  <a:pt x="2018" y="363"/>
                </a:cubicBezTo>
                <a:cubicBezTo>
                  <a:pt x="2010" y="376"/>
                  <a:pt x="2012" y="388"/>
                  <a:pt x="2021" y="400"/>
                </a:cubicBezTo>
                <a:cubicBezTo>
                  <a:pt x="2035" y="420"/>
                  <a:pt x="2048" y="440"/>
                  <a:pt x="2063" y="459"/>
                </a:cubicBezTo>
                <a:cubicBezTo>
                  <a:pt x="2088" y="492"/>
                  <a:pt x="2085" y="516"/>
                  <a:pt x="2049" y="536"/>
                </a:cubicBezTo>
                <a:cubicBezTo>
                  <a:pt x="2036" y="544"/>
                  <a:pt x="2029" y="552"/>
                  <a:pt x="2030" y="568"/>
                </a:cubicBezTo>
                <a:cubicBezTo>
                  <a:pt x="2030" y="588"/>
                  <a:pt x="2029" y="609"/>
                  <a:pt x="2027" y="630"/>
                </a:cubicBezTo>
                <a:cubicBezTo>
                  <a:pt x="2026" y="637"/>
                  <a:pt x="2023" y="646"/>
                  <a:pt x="2018" y="651"/>
                </a:cubicBezTo>
                <a:cubicBezTo>
                  <a:pt x="2000" y="665"/>
                  <a:pt x="1994" y="680"/>
                  <a:pt x="1999" y="703"/>
                </a:cubicBezTo>
                <a:cubicBezTo>
                  <a:pt x="2002" y="713"/>
                  <a:pt x="1997" y="726"/>
                  <a:pt x="1993" y="737"/>
                </a:cubicBezTo>
                <a:cubicBezTo>
                  <a:pt x="1990" y="747"/>
                  <a:pt x="1984" y="755"/>
                  <a:pt x="1978" y="766"/>
                </a:cubicBezTo>
                <a:cubicBezTo>
                  <a:pt x="1988" y="773"/>
                  <a:pt x="1995" y="778"/>
                  <a:pt x="2003" y="782"/>
                </a:cubicBezTo>
                <a:cubicBezTo>
                  <a:pt x="2085" y="830"/>
                  <a:pt x="2172" y="867"/>
                  <a:pt x="2262" y="897"/>
                </a:cubicBezTo>
                <a:cubicBezTo>
                  <a:pt x="2317" y="915"/>
                  <a:pt x="2344" y="954"/>
                  <a:pt x="2358" y="1005"/>
                </a:cubicBezTo>
                <a:cubicBezTo>
                  <a:pt x="2382" y="1098"/>
                  <a:pt x="2407" y="1190"/>
                  <a:pt x="2424" y="1284"/>
                </a:cubicBezTo>
                <a:cubicBezTo>
                  <a:pt x="2438" y="1367"/>
                  <a:pt x="2439" y="1451"/>
                  <a:pt x="2447" y="1535"/>
                </a:cubicBezTo>
                <a:cubicBezTo>
                  <a:pt x="2454" y="1615"/>
                  <a:pt x="2455" y="1696"/>
                  <a:pt x="2472" y="1773"/>
                </a:cubicBezTo>
                <a:cubicBezTo>
                  <a:pt x="2505" y="1925"/>
                  <a:pt x="2510" y="2079"/>
                  <a:pt x="2525" y="2233"/>
                </a:cubicBezTo>
                <a:cubicBezTo>
                  <a:pt x="2531" y="2283"/>
                  <a:pt x="2528" y="2334"/>
                  <a:pt x="2529" y="2384"/>
                </a:cubicBezTo>
                <a:cubicBezTo>
                  <a:pt x="2529" y="2462"/>
                  <a:pt x="2531" y="2539"/>
                  <a:pt x="2529" y="2616"/>
                </a:cubicBezTo>
                <a:cubicBezTo>
                  <a:pt x="2529" y="2657"/>
                  <a:pt x="2523" y="2698"/>
                  <a:pt x="2517" y="2739"/>
                </a:cubicBezTo>
                <a:cubicBezTo>
                  <a:pt x="2516" y="2751"/>
                  <a:pt x="2507" y="2763"/>
                  <a:pt x="2499" y="2773"/>
                </a:cubicBezTo>
                <a:cubicBezTo>
                  <a:pt x="2476" y="2802"/>
                  <a:pt x="2460" y="2832"/>
                  <a:pt x="2463" y="2871"/>
                </a:cubicBezTo>
                <a:cubicBezTo>
                  <a:pt x="2468" y="2932"/>
                  <a:pt x="2444" y="2989"/>
                  <a:pt x="2431" y="3047"/>
                </a:cubicBezTo>
                <a:cubicBezTo>
                  <a:pt x="2422" y="3083"/>
                  <a:pt x="2386" y="3104"/>
                  <a:pt x="2356" y="3127"/>
                </a:cubicBezTo>
                <a:cubicBezTo>
                  <a:pt x="2345" y="3135"/>
                  <a:pt x="2331" y="3141"/>
                  <a:pt x="2318" y="3147"/>
                </a:cubicBezTo>
                <a:cubicBezTo>
                  <a:pt x="2291" y="3161"/>
                  <a:pt x="2263" y="3170"/>
                  <a:pt x="2232" y="3142"/>
                </a:cubicBezTo>
                <a:cubicBezTo>
                  <a:pt x="2230" y="3158"/>
                  <a:pt x="2227" y="3168"/>
                  <a:pt x="2228" y="3178"/>
                </a:cubicBezTo>
                <a:cubicBezTo>
                  <a:pt x="2234" y="3269"/>
                  <a:pt x="2241" y="3361"/>
                  <a:pt x="2248" y="3453"/>
                </a:cubicBezTo>
                <a:cubicBezTo>
                  <a:pt x="2254" y="3536"/>
                  <a:pt x="2260" y="3620"/>
                  <a:pt x="2266" y="3704"/>
                </a:cubicBezTo>
                <a:cubicBezTo>
                  <a:pt x="2272" y="3778"/>
                  <a:pt x="2278" y="3852"/>
                  <a:pt x="2283" y="3927"/>
                </a:cubicBezTo>
                <a:cubicBezTo>
                  <a:pt x="2285" y="3948"/>
                  <a:pt x="2287" y="3969"/>
                  <a:pt x="2287" y="3990"/>
                </a:cubicBezTo>
                <a:cubicBezTo>
                  <a:pt x="2287" y="4116"/>
                  <a:pt x="2305" y="4240"/>
                  <a:pt x="2321" y="4364"/>
                </a:cubicBezTo>
                <a:cubicBezTo>
                  <a:pt x="2335" y="4473"/>
                  <a:pt x="2354" y="4580"/>
                  <a:pt x="2352" y="4690"/>
                </a:cubicBezTo>
                <a:cubicBezTo>
                  <a:pt x="2351" y="4733"/>
                  <a:pt x="2351" y="4776"/>
                  <a:pt x="2348" y="4818"/>
                </a:cubicBezTo>
                <a:cubicBezTo>
                  <a:pt x="2347" y="4836"/>
                  <a:pt x="2350" y="4850"/>
                  <a:pt x="2361" y="4866"/>
                </a:cubicBezTo>
                <a:cubicBezTo>
                  <a:pt x="2392" y="4910"/>
                  <a:pt x="2423" y="4956"/>
                  <a:pt x="2450" y="5003"/>
                </a:cubicBezTo>
                <a:cubicBezTo>
                  <a:pt x="2463" y="5025"/>
                  <a:pt x="2466" y="5053"/>
                  <a:pt x="2472" y="5079"/>
                </a:cubicBezTo>
                <a:cubicBezTo>
                  <a:pt x="2474" y="5092"/>
                  <a:pt x="2467" y="5102"/>
                  <a:pt x="2454" y="5107"/>
                </a:cubicBezTo>
                <a:cubicBezTo>
                  <a:pt x="2407" y="5125"/>
                  <a:pt x="2360" y="5145"/>
                  <a:pt x="2308" y="5143"/>
                </a:cubicBezTo>
                <a:cubicBezTo>
                  <a:pt x="2291" y="5143"/>
                  <a:pt x="2273" y="5139"/>
                  <a:pt x="2258" y="5132"/>
                </a:cubicBezTo>
                <a:cubicBezTo>
                  <a:pt x="2231" y="5119"/>
                  <a:pt x="2204" y="5104"/>
                  <a:pt x="2178" y="5087"/>
                </a:cubicBezTo>
                <a:cubicBezTo>
                  <a:pt x="2150" y="5068"/>
                  <a:pt x="2128" y="5042"/>
                  <a:pt x="2125" y="5006"/>
                </a:cubicBezTo>
                <a:cubicBezTo>
                  <a:pt x="2122" y="4984"/>
                  <a:pt x="2111" y="4970"/>
                  <a:pt x="2090" y="4962"/>
                </a:cubicBezTo>
                <a:cubicBezTo>
                  <a:pt x="2082" y="4960"/>
                  <a:pt x="2076" y="4955"/>
                  <a:pt x="2069" y="4950"/>
                </a:cubicBezTo>
                <a:cubicBezTo>
                  <a:pt x="2031" y="4928"/>
                  <a:pt x="2011" y="4895"/>
                  <a:pt x="2005" y="4850"/>
                </a:cubicBezTo>
                <a:cubicBezTo>
                  <a:pt x="1987" y="4708"/>
                  <a:pt x="1965" y="4565"/>
                  <a:pt x="1963" y="4421"/>
                </a:cubicBezTo>
                <a:cubicBezTo>
                  <a:pt x="1962" y="4351"/>
                  <a:pt x="1949" y="4283"/>
                  <a:pt x="1933" y="4216"/>
                </a:cubicBezTo>
                <a:cubicBezTo>
                  <a:pt x="1912" y="4121"/>
                  <a:pt x="1891" y="4026"/>
                  <a:pt x="1874" y="3930"/>
                </a:cubicBezTo>
                <a:cubicBezTo>
                  <a:pt x="1851" y="3811"/>
                  <a:pt x="1834" y="3691"/>
                  <a:pt x="1811" y="3572"/>
                </a:cubicBezTo>
                <a:cubicBezTo>
                  <a:pt x="1786" y="3437"/>
                  <a:pt x="1772" y="3300"/>
                  <a:pt x="1732" y="3168"/>
                </a:cubicBezTo>
                <a:cubicBezTo>
                  <a:pt x="1719" y="3125"/>
                  <a:pt x="1713" y="3081"/>
                  <a:pt x="1703" y="3037"/>
                </a:cubicBezTo>
                <a:cubicBezTo>
                  <a:pt x="1701" y="3036"/>
                  <a:pt x="1698" y="3036"/>
                  <a:pt x="1695" y="3036"/>
                </a:cubicBezTo>
                <a:close/>
                <a:moveTo>
                  <a:pt x="2215" y="2531"/>
                </a:moveTo>
                <a:cubicBezTo>
                  <a:pt x="2215" y="2524"/>
                  <a:pt x="2217" y="2517"/>
                  <a:pt x="2217" y="2509"/>
                </a:cubicBezTo>
                <a:cubicBezTo>
                  <a:pt x="2217" y="2436"/>
                  <a:pt x="2217" y="2363"/>
                  <a:pt x="2216" y="2289"/>
                </a:cubicBezTo>
                <a:cubicBezTo>
                  <a:pt x="2216" y="2281"/>
                  <a:pt x="2215" y="2273"/>
                  <a:pt x="2213" y="2266"/>
                </a:cubicBezTo>
                <a:cubicBezTo>
                  <a:pt x="2195" y="2159"/>
                  <a:pt x="2190" y="2051"/>
                  <a:pt x="2195" y="1943"/>
                </a:cubicBezTo>
                <a:cubicBezTo>
                  <a:pt x="2196" y="1930"/>
                  <a:pt x="2195" y="1916"/>
                  <a:pt x="2193" y="1904"/>
                </a:cubicBezTo>
                <a:cubicBezTo>
                  <a:pt x="2178" y="1817"/>
                  <a:pt x="2162" y="1731"/>
                  <a:pt x="2146" y="1644"/>
                </a:cubicBezTo>
                <a:cubicBezTo>
                  <a:pt x="2145" y="1636"/>
                  <a:pt x="2142" y="1628"/>
                  <a:pt x="2140" y="1619"/>
                </a:cubicBezTo>
                <a:cubicBezTo>
                  <a:pt x="2137" y="1619"/>
                  <a:pt x="2134" y="1620"/>
                  <a:pt x="2131" y="1620"/>
                </a:cubicBezTo>
                <a:cubicBezTo>
                  <a:pt x="2127" y="1668"/>
                  <a:pt x="2118" y="1717"/>
                  <a:pt x="2120" y="1765"/>
                </a:cubicBezTo>
                <a:cubicBezTo>
                  <a:pt x="2126" y="1855"/>
                  <a:pt x="2137" y="1945"/>
                  <a:pt x="2148" y="2035"/>
                </a:cubicBezTo>
                <a:cubicBezTo>
                  <a:pt x="2154" y="2082"/>
                  <a:pt x="2153" y="2131"/>
                  <a:pt x="2183" y="2173"/>
                </a:cubicBezTo>
                <a:cubicBezTo>
                  <a:pt x="2186" y="2177"/>
                  <a:pt x="2186" y="2183"/>
                  <a:pt x="2187" y="2188"/>
                </a:cubicBezTo>
                <a:cubicBezTo>
                  <a:pt x="2190" y="2229"/>
                  <a:pt x="2198" y="2271"/>
                  <a:pt x="2194" y="2312"/>
                </a:cubicBezTo>
                <a:cubicBezTo>
                  <a:pt x="2188" y="2386"/>
                  <a:pt x="2202" y="2457"/>
                  <a:pt x="2215" y="2531"/>
                </a:cubicBezTo>
                <a:close/>
                <a:moveTo>
                  <a:pt x="2226" y="3088"/>
                </a:moveTo>
                <a:cubicBezTo>
                  <a:pt x="2255" y="3076"/>
                  <a:pt x="2272" y="3054"/>
                  <a:pt x="2275" y="3030"/>
                </a:cubicBezTo>
                <a:cubicBezTo>
                  <a:pt x="2280" y="2994"/>
                  <a:pt x="2276" y="2956"/>
                  <a:pt x="2275" y="2919"/>
                </a:cubicBezTo>
                <a:cubicBezTo>
                  <a:pt x="2272" y="2919"/>
                  <a:pt x="2269" y="2918"/>
                  <a:pt x="2266" y="2918"/>
                </a:cubicBezTo>
                <a:cubicBezTo>
                  <a:pt x="2264" y="2926"/>
                  <a:pt x="2259" y="2934"/>
                  <a:pt x="2259" y="2942"/>
                </a:cubicBezTo>
                <a:cubicBezTo>
                  <a:pt x="2258" y="2974"/>
                  <a:pt x="2247" y="3001"/>
                  <a:pt x="2227" y="3025"/>
                </a:cubicBezTo>
                <a:cubicBezTo>
                  <a:pt x="2211" y="3044"/>
                  <a:pt x="2215" y="3064"/>
                  <a:pt x="2226" y="30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Black Mask">
            <a:extLst>
              <a:ext uri="{FF2B5EF4-FFF2-40B4-BE49-F238E27FC236}">
                <a16:creationId xmlns:a16="http://schemas.microsoft.com/office/drawing/2014/main" id="{2E217629-844B-4EB9-9B91-60CFB36AA58A}"/>
              </a:ext>
            </a:extLst>
          </p:cNvPr>
          <p:cNvSpPr/>
          <p:nvPr/>
        </p:nvSpPr>
        <p:spPr>
          <a:xfrm>
            <a:off x="21579" y="856880"/>
            <a:ext cx="2693308" cy="5985129"/>
          </a:xfrm>
          <a:custGeom>
            <a:avLst/>
            <a:gdLst>
              <a:gd name="connsiteX0" fmla="*/ 450850 w 2578100"/>
              <a:gd name="connsiteY0" fmla="*/ 152400 h 4133850"/>
              <a:gd name="connsiteX1" fmla="*/ 450850 w 2578100"/>
              <a:gd name="connsiteY1" fmla="*/ 152400 h 4133850"/>
              <a:gd name="connsiteX2" fmla="*/ 2578100 w 2578100"/>
              <a:gd name="connsiteY2" fmla="*/ 361950 h 4133850"/>
              <a:gd name="connsiteX3" fmla="*/ 2533650 w 2578100"/>
              <a:gd name="connsiteY3" fmla="*/ 4133850 h 4133850"/>
              <a:gd name="connsiteX4" fmla="*/ 0 w 2578100"/>
              <a:gd name="connsiteY4" fmla="*/ 4121150 h 4133850"/>
              <a:gd name="connsiteX5" fmla="*/ 76200 w 2578100"/>
              <a:gd name="connsiteY5" fmla="*/ 0 h 4133850"/>
              <a:gd name="connsiteX0" fmla="*/ 450850 w 2578100"/>
              <a:gd name="connsiteY0" fmla="*/ 152400 h 4133850"/>
              <a:gd name="connsiteX1" fmla="*/ 2578100 w 2578100"/>
              <a:gd name="connsiteY1" fmla="*/ 361950 h 4133850"/>
              <a:gd name="connsiteX2" fmla="*/ 2533650 w 2578100"/>
              <a:gd name="connsiteY2" fmla="*/ 4133850 h 4133850"/>
              <a:gd name="connsiteX3" fmla="*/ 0 w 2578100"/>
              <a:gd name="connsiteY3" fmla="*/ 4121150 h 4133850"/>
              <a:gd name="connsiteX4" fmla="*/ 76200 w 2578100"/>
              <a:gd name="connsiteY4" fmla="*/ 0 h 4133850"/>
              <a:gd name="connsiteX0" fmla="*/ 508000 w 2578100"/>
              <a:gd name="connsiteY0" fmla="*/ 124841 h 4133850"/>
              <a:gd name="connsiteX1" fmla="*/ 2578100 w 2578100"/>
              <a:gd name="connsiteY1" fmla="*/ 361950 h 4133850"/>
              <a:gd name="connsiteX2" fmla="*/ 2533650 w 2578100"/>
              <a:gd name="connsiteY2" fmla="*/ 4133850 h 4133850"/>
              <a:gd name="connsiteX3" fmla="*/ 0 w 2578100"/>
              <a:gd name="connsiteY3" fmla="*/ 4121150 h 4133850"/>
              <a:gd name="connsiteX4" fmla="*/ 76200 w 2578100"/>
              <a:gd name="connsiteY4" fmla="*/ 0 h 4133850"/>
              <a:gd name="connsiteX0" fmla="*/ 2578100 w 2578100"/>
              <a:gd name="connsiteY0" fmla="*/ 361950 h 4133850"/>
              <a:gd name="connsiteX1" fmla="*/ 2533650 w 2578100"/>
              <a:gd name="connsiteY1" fmla="*/ 4133850 h 4133850"/>
              <a:gd name="connsiteX2" fmla="*/ 0 w 2578100"/>
              <a:gd name="connsiteY2" fmla="*/ 4121150 h 4133850"/>
              <a:gd name="connsiteX3" fmla="*/ 76200 w 2578100"/>
              <a:gd name="connsiteY3" fmla="*/ 0 h 4133850"/>
              <a:gd name="connsiteX0" fmla="*/ 2571750 w 2571750"/>
              <a:gd name="connsiteY0" fmla="*/ 247121 h 4133850"/>
              <a:gd name="connsiteX1" fmla="*/ 2533650 w 2571750"/>
              <a:gd name="connsiteY1" fmla="*/ 4133850 h 4133850"/>
              <a:gd name="connsiteX2" fmla="*/ 0 w 2571750"/>
              <a:gd name="connsiteY2" fmla="*/ 4121150 h 4133850"/>
              <a:gd name="connsiteX3" fmla="*/ 76200 w 2571750"/>
              <a:gd name="connsiteY3" fmla="*/ 0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1750" h="4133850">
                <a:moveTo>
                  <a:pt x="2571750" y="247121"/>
                </a:moveTo>
                <a:lnTo>
                  <a:pt x="2533650" y="4133850"/>
                </a:lnTo>
                <a:lnTo>
                  <a:pt x="0" y="4121150"/>
                </a:lnTo>
                <a:lnTo>
                  <a:pt x="76200" y="0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t">
            <a:extLst>
              <a:ext uri="{FF2B5EF4-FFF2-40B4-BE49-F238E27FC236}">
                <a16:creationId xmlns:a16="http://schemas.microsoft.com/office/drawing/2014/main" id="{67572BC8-5E4A-4BBE-981C-9A463B667335}"/>
              </a:ext>
            </a:extLst>
          </p:cNvPr>
          <p:cNvSpPr>
            <a:spLocks/>
          </p:cNvSpPr>
          <p:nvPr/>
        </p:nvSpPr>
        <p:spPr>
          <a:xfrm>
            <a:off x="1850244" y="1849515"/>
            <a:ext cx="289888" cy="289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Jessica Walter">
            <a:extLst>
              <a:ext uri="{FF2B5EF4-FFF2-40B4-BE49-F238E27FC236}">
                <a16:creationId xmlns:a16="http://schemas.microsoft.com/office/drawing/2014/main" id="{53B3CFDB-B126-4B44-9823-B68053E4547A}"/>
              </a:ext>
            </a:extLst>
          </p:cNvPr>
          <p:cNvGrpSpPr/>
          <p:nvPr/>
        </p:nvGrpSpPr>
        <p:grpSpPr>
          <a:xfrm>
            <a:off x="1653045" y="2355849"/>
            <a:ext cx="3709531" cy="1629822"/>
            <a:chOff x="4565650" y="9828213"/>
            <a:chExt cx="5065713" cy="2225675"/>
          </a:xfrm>
        </p:grpSpPr>
        <p:sp>
          <p:nvSpPr>
            <p:cNvPr id="33" name="R">
              <a:extLst>
                <a:ext uri="{FF2B5EF4-FFF2-40B4-BE49-F238E27FC236}">
                  <a16:creationId xmlns:a16="http://schemas.microsoft.com/office/drawing/2014/main" id="{7C72D305-7F7E-4482-A5E5-3265B69D7C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0150" y="11195051"/>
              <a:ext cx="811213" cy="825500"/>
            </a:xfrm>
            <a:custGeom>
              <a:avLst/>
              <a:gdLst>
                <a:gd name="T0" fmla="*/ 0 w 750"/>
                <a:gd name="T1" fmla="*/ 4 h 765"/>
                <a:gd name="T2" fmla="*/ 38 w 750"/>
                <a:gd name="T3" fmla="*/ 0 h 765"/>
                <a:gd name="T4" fmla="*/ 498 w 750"/>
                <a:gd name="T5" fmla="*/ 6 h 765"/>
                <a:gd name="T6" fmla="*/ 597 w 750"/>
                <a:gd name="T7" fmla="*/ 21 h 765"/>
                <a:gd name="T8" fmla="*/ 739 w 750"/>
                <a:gd name="T9" fmla="*/ 186 h 765"/>
                <a:gd name="T10" fmla="*/ 733 w 750"/>
                <a:gd name="T11" fmla="*/ 385 h 765"/>
                <a:gd name="T12" fmla="*/ 590 w 750"/>
                <a:gd name="T13" fmla="*/ 529 h 765"/>
                <a:gd name="T14" fmla="*/ 493 w 750"/>
                <a:gd name="T15" fmla="*/ 545 h 765"/>
                <a:gd name="T16" fmla="*/ 585 w 750"/>
                <a:gd name="T17" fmla="*/ 649 h 765"/>
                <a:gd name="T18" fmla="*/ 679 w 750"/>
                <a:gd name="T19" fmla="*/ 753 h 765"/>
                <a:gd name="T20" fmla="*/ 422 w 750"/>
                <a:gd name="T21" fmla="*/ 765 h 765"/>
                <a:gd name="T22" fmla="*/ 313 w 750"/>
                <a:gd name="T23" fmla="*/ 572 h 765"/>
                <a:gd name="T24" fmla="*/ 214 w 750"/>
                <a:gd name="T25" fmla="*/ 535 h 765"/>
                <a:gd name="T26" fmla="*/ 208 w 750"/>
                <a:gd name="T27" fmla="*/ 748 h 765"/>
                <a:gd name="T28" fmla="*/ 148 w 750"/>
                <a:gd name="T29" fmla="*/ 755 h 765"/>
                <a:gd name="T30" fmla="*/ 80 w 750"/>
                <a:gd name="T31" fmla="*/ 760 h 765"/>
                <a:gd name="T32" fmla="*/ 53 w 750"/>
                <a:gd name="T33" fmla="*/ 735 h 765"/>
                <a:gd name="T34" fmla="*/ 41 w 750"/>
                <a:gd name="T35" fmla="*/ 572 h 765"/>
                <a:gd name="T36" fmla="*/ 0 w 750"/>
                <a:gd name="T37" fmla="*/ 33 h 765"/>
                <a:gd name="T38" fmla="*/ 0 w 750"/>
                <a:gd name="T39" fmla="*/ 4 h 765"/>
                <a:gd name="T40" fmla="*/ 129 w 750"/>
                <a:gd name="T41" fmla="*/ 386 h 765"/>
                <a:gd name="T42" fmla="*/ 150 w 750"/>
                <a:gd name="T43" fmla="*/ 389 h 765"/>
                <a:gd name="T44" fmla="*/ 537 w 750"/>
                <a:gd name="T45" fmla="*/ 405 h 765"/>
                <a:gd name="T46" fmla="*/ 584 w 750"/>
                <a:gd name="T47" fmla="*/ 403 h 765"/>
                <a:gd name="T48" fmla="*/ 622 w 750"/>
                <a:gd name="T49" fmla="*/ 354 h 765"/>
                <a:gd name="T50" fmla="*/ 580 w 750"/>
                <a:gd name="T51" fmla="*/ 310 h 765"/>
                <a:gd name="T52" fmla="*/ 544 w 750"/>
                <a:gd name="T53" fmla="*/ 309 h 765"/>
                <a:gd name="T54" fmla="*/ 169 w 750"/>
                <a:gd name="T55" fmla="*/ 321 h 765"/>
                <a:gd name="T56" fmla="*/ 129 w 750"/>
                <a:gd name="T57" fmla="*/ 386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0" h="765">
                  <a:moveTo>
                    <a:pt x="0" y="4"/>
                  </a:moveTo>
                  <a:cubicBezTo>
                    <a:pt x="15" y="2"/>
                    <a:pt x="27" y="0"/>
                    <a:pt x="38" y="0"/>
                  </a:cubicBezTo>
                  <a:cubicBezTo>
                    <a:pt x="192" y="2"/>
                    <a:pt x="345" y="3"/>
                    <a:pt x="498" y="6"/>
                  </a:cubicBezTo>
                  <a:cubicBezTo>
                    <a:pt x="531" y="6"/>
                    <a:pt x="565" y="12"/>
                    <a:pt x="597" y="21"/>
                  </a:cubicBezTo>
                  <a:cubicBezTo>
                    <a:pt x="681" y="43"/>
                    <a:pt x="725" y="104"/>
                    <a:pt x="739" y="186"/>
                  </a:cubicBezTo>
                  <a:cubicBezTo>
                    <a:pt x="750" y="252"/>
                    <a:pt x="747" y="320"/>
                    <a:pt x="733" y="385"/>
                  </a:cubicBezTo>
                  <a:cubicBezTo>
                    <a:pt x="718" y="464"/>
                    <a:pt x="666" y="510"/>
                    <a:pt x="590" y="529"/>
                  </a:cubicBezTo>
                  <a:cubicBezTo>
                    <a:pt x="560" y="536"/>
                    <a:pt x="530" y="539"/>
                    <a:pt x="493" y="545"/>
                  </a:cubicBezTo>
                  <a:cubicBezTo>
                    <a:pt x="522" y="586"/>
                    <a:pt x="556" y="615"/>
                    <a:pt x="585" y="649"/>
                  </a:cubicBezTo>
                  <a:cubicBezTo>
                    <a:pt x="614" y="681"/>
                    <a:pt x="643" y="713"/>
                    <a:pt x="679" y="753"/>
                  </a:cubicBezTo>
                  <a:cubicBezTo>
                    <a:pt x="587" y="764"/>
                    <a:pt x="505" y="764"/>
                    <a:pt x="422" y="765"/>
                  </a:cubicBezTo>
                  <a:cubicBezTo>
                    <a:pt x="385" y="699"/>
                    <a:pt x="349" y="636"/>
                    <a:pt x="313" y="572"/>
                  </a:cubicBezTo>
                  <a:cubicBezTo>
                    <a:pt x="282" y="517"/>
                    <a:pt x="282" y="517"/>
                    <a:pt x="214" y="535"/>
                  </a:cubicBezTo>
                  <a:cubicBezTo>
                    <a:pt x="212" y="603"/>
                    <a:pt x="210" y="673"/>
                    <a:pt x="208" y="748"/>
                  </a:cubicBezTo>
                  <a:cubicBezTo>
                    <a:pt x="187" y="751"/>
                    <a:pt x="167" y="753"/>
                    <a:pt x="148" y="755"/>
                  </a:cubicBezTo>
                  <a:cubicBezTo>
                    <a:pt x="126" y="757"/>
                    <a:pt x="103" y="757"/>
                    <a:pt x="80" y="760"/>
                  </a:cubicBezTo>
                  <a:cubicBezTo>
                    <a:pt x="62" y="762"/>
                    <a:pt x="54" y="754"/>
                    <a:pt x="53" y="735"/>
                  </a:cubicBezTo>
                  <a:cubicBezTo>
                    <a:pt x="49" y="681"/>
                    <a:pt x="45" y="626"/>
                    <a:pt x="41" y="572"/>
                  </a:cubicBezTo>
                  <a:cubicBezTo>
                    <a:pt x="28" y="392"/>
                    <a:pt x="14" y="213"/>
                    <a:pt x="0" y="33"/>
                  </a:cubicBezTo>
                  <a:cubicBezTo>
                    <a:pt x="0" y="26"/>
                    <a:pt x="0" y="18"/>
                    <a:pt x="0" y="4"/>
                  </a:cubicBezTo>
                  <a:close/>
                  <a:moveTo>
                    <a:pt x="129" y="386"/>
                  </a:moveTo>
                  <a:cubicBezTo>
                    <a:pt x="137" y="387"/>
                    <a:pt x="143" y="389"/>
                    <a:pt x="150" y="389"/>
                  </a:cubicBezTo>
                  <a:cubicBezTo>
                    <a:pt x="279" y="394"/>
                    <a:pt x="408" y="400"/>
                    <a:pt x="537" y="405"/>
                  </a:cubicBezTo>
                  <a:cubicBezTo>
                    <a:pt x="553" y="405"/>
                    <a:pt x="569" y="405"/>
                    <a:pt x="584" y="403"/>
                  </a:cubicBezTo>
                  <a:cubicBezTo>
                    <a:pt x="609" y="398"/>
                    <a:pt x="623" y="378"/>
                    <a:pt x="622" y="354"/>
                  </a:cubicBezTo>
                  <a:cubicBezTo>
                    <a:pt x="620" y="327"/>
                    <a:pt x="607" y="313"/>
                    <a:pt x="580" y="310"/>
                  </a:cubicBezTo>
                  <a:cubicBezTo>
                    <a:pt x="568" y="308"/>
                    <a:pt x="556" y="308"/>
                    <a:pt x="544" y="309"/>
                  </a:cubicBezTo>
                  <a:cubicBezTo>
                    <a:pt x="419" y="313"/>
                    <a:pt x="294" y="317"/>
                    <a:pt x="169" y="321"/>
                  </a:cubicBezTo>
                  <a:cubicBezTo>
                    <a:pt x="112" y="323"/>
                    <a:pt x="111" y="324"/>
                    <a:pt x="129" y="3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E">
              <a:extLst>
                <a:ext uri="{FF2B5EF4-FFF2-40B4-BE49-F238E27FC236}">
                  <a16:creationId xmlns:a16="http://schemas.microsoft.com/office/drawing/2014/main" id="{9C96A3E1-45CD-46F8-B7B7-728E2B5D3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3700" y="11201401"/>
              <a:ext cx="754063" cy="812800"/>
            </a:xfrm>
            <a:custGeom>
              <a:avLst/>
              <a:gdLst>
                <a:gd name="T0" fmla="*/ 220 w 696"/>
                <a:gd name="T1" fmla="*/ 503 h 753"/>
                <a:gd name="T2" fmla="*/ 295 w 696"/>
                <a:gd name="T3" fmla="*/ 588 h 753"/>
                <a:gd name="T4" fmla="*/ 594 w 696"/>
                <a:gd name="T5" fmla="*/ 571 h 753"/>
                <a:gd name="T6" fmla="*/ 633 w 696"/>
                <a:gd name="T7" fmla="*/ 571 h 753"/>
                <a:gd name="T8" fmla="*/ 619 w 696"/>
                <a:gd name="T9" fmla="*/ 749 h 753"/>
                <a:gd name="T10" fmla="*/ 584 w 696"/>
                <a:gd name="T11" fmla="*/ 753 h 753"/>
                <a:gd name="T12" fmla="*/ 268 w 696"/>
                <a:gd name="T13" fmla="*/ 748 h 753"/>
                <a:gd name="T14" fmla="*/ 185 w 696"/>
                <a:gd name="T15" fmla="*/ 737 h 753"/>
                <a:gd name="T16" fmla="*/ 26 w 696"/>
                <a:gd name="T17" fmla="*/ 553 h 753"/>
                <a:gd name="T18" fmla="*/ 2 w 696"/>
                <a:gd name="T19" fmla="*/ 250 h 753"/>
                <a:gd name="T20" fmla="*/ 12 w 696"/>
                <a:gd name="T21" fmla="*/ 140 h 753"/>
                <a:gd name="T22" fmla="*/ 172 w 696"/>
                <a:gd name="T23" fmla="*/ 14 h 753"/>
                <a:gd name="T24" fmla="*/ 212 w 696"/>
                <a:gd name="T25" fmla="*/ 9 h 753"/>
                <a:gd name="T26" fmla="*/ 456 w 696"/>
                <a:gd name="T27" fmla="*/ 1 h 753"/>
                <a:gd name="T28" fmla="*/ 685 w 696"/>
                <a:gd name="T29" fmla="*/ 195 h 753"/>
                <a:gd name="T30" fmla="*/ 681 w 696"/>
                <a:gd name="T31" fmla="*/ 354 h 753"/>
                <a:gd name="T32" fmla="*/ 569 w 696"/>
                <a:gd name="T33" fmla="*/ 481 h 753"/>
                <a:gd name="T34" fmla="*/ 390 w 696"/>
                <a:gd name="T35" fmla="*/ 509 h 753"/>
                <a:gd name="T36" fmla="*/ 250 w 696"/>
                <a:gd name="T37" fmla="*/ 501 h 753"/>
                <a:gd name="T38" fmla="*/ 220 w 696"/>
                <a:gd name="T39" fmla="*/ 503 h 753"/>
                <a:gd name="T40" fmla="*/ 121 w 696"/>
                <a:gd name="T41" fmla="*/ 388 h 753"/>
                <a:gd name="T42" fmla="*/ 435 w 696"/>
                <a:gd name="T43" fmla="*/ 387 h 753"/>
                <a:gd name="T44" fmla="*/ 475 w 696"/>
                <a:gd name="T45" fmla="*/ 343 h 753"/>
                <a:gd name="T46" fmla="*/ 429 w 696"/>
                <a:gd name="T47" fmla="*/ 293 h 753"/>
                <a:gd name="T48" fmla="*/ 178 w 696"/>
                <a:gd name="T49" fmla="*/ 289 h 753"/>
                <a:gd name="T50" fmla="*/ 122 w 696"/>
                <a:gd name="T51" fmla="*/ 340 h 753"/>
                <a:gd name="T52" fmla="*/ 121 w 696"/>
                <a:gd name="T53" fmla="*/ 38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6" h="753">
                  <a:moveTo>
                    <a:pt x="220" y="503"/>
                  </a:moveTo>
                  <a:cubicBezTo>
                    <a:pt x="214" y="565"/>
                    <a:pt x="237" y="591"/>
                    <a:pt x="295" y="588"/>
                  </a:cubicBezTo>
                  <a:cubicBezTo>
                    <a:pt x="395" y="583"/>
                    <a:pt x="494" y="577"/>
                    <a:pt x="594" y="571"/>
                  </a:cubicBezTo>
                  <a:cubicBezTo>
                    <a:pt x="606" y="571"/>
                    <a:pt x="617" y="571"/>
                    <a:pt x="633" y="571"/>
                  </a:cubicBezTo>
                  <a:cubicBezTo>
                    <a:pt x="633" y="632"/>
                    <a:pt x="631" y="689"/>
                    <a:pt x="619" y="749"/>
                  </a:cubicBezTo>
                  <a:cubicBezTo>
                    <a:pt x="607" y="751"/>
                    <a:pt x="596" y="753"/>
                    <a:pt x="584" y="753"/>
                  </a:cubicBezTo>
                  <a:cubicBezTo>
                    <a:pt x="479" y="751"/>
                    <a:pt x="374" y="751"/>
                    <a:pt x="268" y="748"/>
                  </a:cubicBezTo>
                  <a:cubicBezTo>
                    <a:pt x="241" y="747"/>
                    <a:pt x="212" y="743"/>
                    <a:pt x="185" y="737"/>
                  </a:cubicBezTo>
                  <a:cubicBezTo>
                    <a:pt x="86" y="713"/>
                    <a:pt x="35" y="655"/>
                    <a:pt x="26" y="553"/>
                  </a:cubicBezTo>
                  <a:cubicBezTo>
                    <a:pt x="17" y="452"/>
                    <a:pt x="7" y="351"/>
                    <a:pt x="2" y="250"/>
                  </a:cubicBezTo>
                  <a:cubicBezTo>
                    <a:pt x="0" y="214"/>
                    <a:pt x="2" y="175"/>
                    <a:pt x="12" y="140"/>
                  </a:cubicBezTo>
                  <a:cubicBezTo>
                    <a:pt x="35" y="63"/>
                    <a:pt x="97" y="28"/>
                    <a:pt x="172" y="14"/>
                  </a:cubicBezTo>
                  <a:cubicBezTo>
                    <a:pt x="185" y="11"/>
                    <a:pt x="199" y="9"/>
                    <a:pt x="212" y="9"/>
                  </a:cubicBezTo>
                  <a:cubicBezTo>
                    <a:pt x="293" y="6"/>
                    <a:pt x="374" y="2"/>
                    <a:pt x="456" y="1"/>
                  </a:cubicBezTo>
                  <a:cubicBezTo>
                    <a:pt x="584" y="0"/>
                    <a:pt x="663" y="68"/>
                    <a:pt x="685" y="195"/>
                  </a:cubicBezTo>
                  <a:cubicBezTo>
                    <a:pt x="694" y="248"/>
                    <a:pt x="696" y="301"/>
                    <a:pt x="681" y="354"/>
                  </a:cubicBezTo>
                  <a:cubicBezTo>
                    <a:pt x="664" y="414"/>
                    <a:pt x="627" y="457"/>
                    <a:pt x="569" y="481"/>
                  </a:cubicBezTo>
                  <a:cubicBezTo>
                    <a:pt x="512" y="506"/>
                    <a:pt x="452" y="514"/>
                    <a:pt x="390" y="509"/>
                  </a:cubicBezTo>
                  <a:cubicBezTo>
                    <a:pt x="343" y="505"/>
                    <a:pt x="297" y="503"/>
                    <a:pt x="250" y="501"/>
                  </a:cubicBezTo>
                  <a:cubicBezTo>
                    <a:pt x="240" y="500"/>
                    <a:pt x="230" y="502"/>
                    <a:pt x="220" y="503"/>
                  </a:cubicBezTo>
                  <a:close/>
                  <a:moveTo>
                    <a:pt x="121" y="388"/>
                  </a:moveTo>
                  <a:cubicBezTo>
                    <a:pt x="230" y="388"/>
                    <a:pt x="332" y="388"/>
                    <a:pt x="435" y="387"/>
                  </a:cubicBezTo>
                  <a:cubicBezTo>
                    <a:pt x="461" y="387"/>
                    <a:pt x="474" y="369"/>
                    <a:pt x="475" y="343"/>
                  </a:cubicBezTo>
                  <a:cubicBezTo>
                    <a:pt x="475" y="312"/>
                    <a:pt x="461" y="294"/>
                    <a:pt x="429" y="293"/>
                  </a:cubicBezTo>
                  <a:cubicBezTo>
                    <a:pt x="346" y="290"/>
                    <a:pt x="262" y="289"/>
                    <a:pt x="178" y="289"/>
                  </a:cubicBezTo>
                  <a:cubicBezTo>
                    <a:pt x="146" y="289"/>
                    <a:pt x="127" y="308"/>
                    <a:pt x="122" y="340"/>
                  </a:cubicBezTo>
                  <a:cubicBezTo>
                    <a:pt x="119" y="355"/>
                    <a:pt x="121" y="371"/>
                    <a:pt x="121" y="3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">
              <a:extLst>
                <a:ext uri="{FF2B5EF4-FFF2-40B4-BE49-F238E27FC236}">
                  <a16:creationId xmlns:a16="http://schemas.microsoft.com/office/drawing/2014/main" id="{4BE05A04-3DE6-4FD7-A345-1E5709C44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11179176"/>
              <a:ext cx="665163" cy="839788"/>
            </a:xfrm>
            <a:custGeom>
              <a:avLst/>
              <a:gdLst>
                <a:gd name="T0" fmla="*/ 34 w 615"/>
                <a:gd name="T1" fmla="*/ 303 h 779"/>
                <a:gd name="T2" fmla="*/ 0 w 615"/>
                <a:gd name="T3" fmla="*/ 43 h 779"/>
                <a:gd name="T4" fmla="*/ 613 w 615"/>
                <a:gd name="T5" fmla="*/ 7 h 779"/>
                <a:gd name="T6" fmla="*/ 614 w 615"/>
                <a:gd name="T7" fmla="*/ 41 h 779"/>
                <a:gd name="T8" fmla="*/ 601 w 615"/>
                <a:gd name="T9" fmla="*/ 264 h 779"/>
                <a:gd name="T10" fmla="*/ 560 w 615"/>
                <a:gd name="T11" fmla="*/ 304 h 779"/>
                <a:gd name="T12" fmla="*/ 445 w 615"/>
                <a:gd name="T13" fmla="*/ 309 h 779"/>
                <a:gd name="T14" fmla="*/ 394 w 615"/>
                <a:gd name="T15" fmla="*/ 314 h 779"/>
                <a:gd name="T16" fmla="*/ 391 w 615"/>
                <a:gd name="T17" fmla="*/ 467 h 779"/>
                <a:gd name="T18" fmla="*/ 391 w 615"/>
                <a:gd name="T19" fmla="*/ 623 h 779"/>
                <a:gd name="T20" fmla="*/ 391 w 615"/>
                <a:gd name="T21" fmla="*/ 779 h 779"/>
                <a:gd name="T22" fmla="*/ 240 w 615"/>
                <a:gd name="T23" fmla="*/ 779 h 779"/>
                <a:gd name="T24" fmla="*/ 215 w 615"/>
                <a:gd name="T25" fmla="*/ 304 h 779"/>
                <a:gd name="T26" fmla="*/ 34 w 615"/>
                <a:gd name="T27" fmla="*/ 30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" h="779">
                  <a:moveTo>
                    <a:pt x="34" y="303"/>
                  </a:moveTo>
                  <a:cubicBezTo>
                    <a:pt x="20" y="215"/>
                    <a:pt x="9" y="129"/>
                    <a:pt x="0" y="43"/>
                  </a:cubicBezTo>
                  <a:cubicBezTo>
                    <a:pt x="37" y="31"/>
                    <a:pt x="574" y="0"/>
                    <a:pt x="613" y="7"/>
                  </a:cubicBezTo>
                  <a:cubicBezTo>
                    <a:pt x="613" y="18"/>
                    <a:pt x="615" y="30"/>
                    <a:pt x="614" y="41"/>
                  </a:cubicBezTo>
                  <a:cubicBezTo>
                    <a:pt x="610" y="116"/>
                    <a:pt x="605" y="190"/>
                    <a:pt x="601" y="264"/>
                  </a:cubicBezTo>
                  <a:cubicBezTo>
                    <a:pt x="599" y="300"/>
                    <a:pt x="597" y="302"/>
                    <a:pt x="560" y="304"/>
                  </a:cubicBezTo>
                  <a:cubicBezTo>
                    <a:pt x="522" y="306"/>
                    <a:pt x="483" y="307"/>
                    <a:pt x="445" y="309"/>
                  </a:cubicBezTo>
                  <a:cubicBezTo>
                    <a:pt x="429" y="310"/>
                    <a:pt x="413" y="312"/>
                    <a:pt x="394" y="314"/>
                  </a:cubicBezTo>
                  <a:cubicBezTo>
                    <a:pt x="388" y="367"/>
                    <a:pt x="392" y="417"/>
                    <a:pt x="391" y="467"/>
                  </a:cubicBezTo>
                  <a:cubicBezTo>
                    <a:pt x="391" y="519"/>
                    <a:pt x="391" y="571"/>
                    <a:pt x="391" y="623"/>
                  </a:cubicBezTo>
                  <a:cubicBezTo>
                    <a:pt x="391" y="673"/>
                    <a:pt x="391" y="724"/>
                    <a:pt x="391" y="779"/>
                  </a:cubicBezTo>
                  <a:cubicBezTo>
                    <a:pt x="339" y="779"/>
                    <a:pt x="292" y="779"/>
                    <a:pt x="240" y="779"/>
                  </a:cubicBezTo>
                  <a:cubicBezTo>
                    <a:pt x="232" y="623"/>
                    <a:pt x="223" y="465"/>
                    <a:pt x="215" y="304"/>
                  </a:cubicBezTo>
                  <a:cubicBezTo>
                    <a:pt x="156" y="291"/>
                    <a:pt x="96" y="311"/>
                    <a:pt x="34" y="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">
              <a:extLst>
                <a:ext uri="{FF2B5EF4-FFF2-40B4-BE49-F238E27FC236}">
                  <a16:creationId xmlns:a16="http://schemas.microsoft.com/office/drawing/2014/main" id="{B07FF186-03DC-4FC2-8B89-9057EBAD0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013" y="11204576"/>
              <a:ext cx="633413" cy="847725"/>
            </a:xfrm>
            <a:custGeom>
              <a:avLst/>
              <a:gdLst>
                <a:gd name="T0" fmla="*/ 10 w 585"/>
                <a:gd name="T1" fmla="*/ 0 h 786"/>
                <a:gd name="T2" fmla="*/ 268 w 585"/>
                <a:gd name="T3" fmla="*/ 9 h 786"/>
                <a:gd name="T4" fmla="*/ 190 w 585"/>
                <a:gd name="T5" fmla="*/ 610 h 786"/>
                <a:gd name="T6" fmla="*/ 239 w 585"/>
                <a:gd name="T7" fmla="*/ 609 h 786"/>
                <a:gd name="T8" fmla="*/ 541 w 585"/>
                <a:gd name="T9" fmla="*/ 576 h 786"/>
                <a:gd name="T10" fmla="*/ 585 w 585"/>
                <a:gd name="T11" fmla="*/ 573 h 786"/>
                <a:gd name="T12" fmla="*/ 573 w 585"/>
                <a:gd name="T13" fmla="*/ 755 h 786"/>
                <a:gd name="T14" fmla="*/ 13 w 585"/>
                <a:gd name="T15" fmla="*/ 786 h 786"/>
                <a:gd name="T16" fmla="*/ 10 w 585"/>
                <a:gd name="T17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5" h="786">
                  <a:moveTo>
                    <a:pt x="10" y="0"/>
                  </a:moveTo>
                  <a:cubicBezTo>
                    <a:pt x="95" y="3"/>
                    <a:pt x="178" y="6"/>
                    <a:pt x="268" y="9"/>
                  </a:cubicBezTo>
                  <a:cubicBezTo>
                    <a:pt x="242" y="211"/>
                    <a:pt x="216" y="408"/>
                    <a:pt x="190" y="610"/>
                  </a:cubicBezTo>
                  <a:cubicBezTo>
                    <a:pt x="209" y="610"/>
                    <a:pt x="224" y="611"/>
                    <a:pt x="239" y="609"/>
                  </a:cubicBezTo>
                  <a:cubicBezTo>
                    <a:pt x="340" y="598"/>
                    <a:pt x="440" y="587"/>
                    <a:pt x="541" y="576"/>
                  </a:cubicBezTo>
                  <a:cubicBezTo>
                    <a:pt x="553" y="574"/>
                    <a:pt x="566" y="574"/>
                    <a:pt x="585" y="573"/>
                  </a:cubicBezTo>
                  <a:cubicBezTo>
                    <a:pt x="581" y="636"/>
                    <a:pt x="577" y="693"/>
                    <a:pt x="573" y="755"/>
                  </a:cubicBezTo>
                  <a:cubicBezTo>
                    <a:pt x="382" y="766"/>
                    <a:pt x="197" y="776"/>
                    <a:pt x="13" y="786"/>
                  </a:cubicBezTo>
                  <a:cubicBezTo>
                    <a:pt x="2" y="754"/>
                    <a:pt x="0" y="5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A">
              <a:extLst>
                <a:ext uri="{FF2B5EF4-FFF2-40B4-BE49-F238E27FC236}">
                  <a16:creationId xmlns:a16="http://schemas.microsoft.com/office/drawing/2014/main" id="{C98661B7-F9EB-40AB-B852-F31B783BD6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11228388"/>
              <a:ext cx="747713" cy="808038"/>
            </a:xfrm>
            <a:custGeom>
              <a:avLst/>
              <a:gdLst>
                <a:gd name="T0" fmla="*/ 566 w 691"/>
                <a:gd name="T1" fmla="*/ 371 h 748"/>
                <a:gd name="T2" fmla="*/ 499 w 691"/>
                <a:gd name="T3" fmla="*/ 265 h 748"/>
                <a:gd name="T4" fmla="*/ 148 w 691"/>
                <a:gd name="T5" fmla="*/ 283 h 748"/>
                <a:gd name="T6" fmla="*/ 57 w 691"/>
                <a:gd name="T7" fmla="*/ 288 h 748"/>
                <a:gd name="T8" fmla="*/ 54 w 691"/>
                <a:gd name="T9" fmla="*/ 22 h 748"/>
                <a:gd name="T10" fmla="*/ 100 w 691"/>
                <a:gd name="T11" fmla="*/ 17 h 748"/>
                <a:gd name="T12" fmla="*/ 432 w 691"/>
                <a:gd name="T13" fmla="*/ 1 h 748"/>
                <a:gd name="T14" fmla="*/ 519 w 691"/>
                <a:gd name="T15" fmla="*/ 6 h 748"/>
                <a:gd name="T16" fmla="*/ 682 w 691"/>
                <a:gd name="T17" fmla="*/ 167 h 748"/>
                <a:gd name="T18" fmla="*/ 690 w 691"/>
                <a:gd name="T19" fmla="*/ 306 h 748"/>
                <a:gd name="T20" fmla="*/ 681 w 691"/>
                <a:gd name="T21" fmla="*/ 614 h 748"/>
                <a:gd name="T22" fmla="*/ 688 w 691"/>
                <a:gd name="T23" fmla="*/ 716 h 748"/>
                <a:gd name="T24" fmla="*/ 556 w 691"/>
                <a:gd name="T25" fmla="*/ 679 h 748"/>
                <a:gd name="T26" fmla="*/ 547 w 691"/>
                <a:gd name="T27" fmla="*/ 682 h 748"/>
                <a:gd name="T28" fmla="*/ 404 w 691"/>
                <a:gd name="T29" fmla="*/ 741 h 748"/>
                <a:gd name="T30" fmla="*/ 173 w 691"/>
                <a:gd name="T31" fmla="*/ 718 h 748"/>
                <a:gd name="T32" fmla="*/ 7 w 691"/>
                <a:gd name="T33" fmla="*/ 497 h 748"/>
                <a:gd name="T34" fmla="*/ 159 w 691"/>
                <a:gd name="T35" fmla="*/ 329 h 748"/>
                <a:gd name="T36" fmla="*/ 191 w 691"/>
                <a:gd name="T37" fmla="*/ 325 h 748"/>
                <a:gd name="T38" fmla="*/ 503 w 691"/>
                <a:gd name="T39" fmla="*/ 333 h 748"/>
                <a:gd name="T40" fmla="*/ 545 w 691"/>
                <a:gd name="T41" fmla="*/ 353 h 748"/>
                <a:gd name="T42" fmla="*/ 566 w 691"/>
                <a:gd name="T43" fmla="*/ 371 h 748"/>
                <a:gd name="T44" fmla="*/ 391 w 691"/>
                <a:gd name="T45" fmla="*/ 541 h 748"/>
                <a:gd name="T46" fmla="*/ 391 w 691"/>
                <a:gd name="T47" fmla="*/ 546 h 748"/>
                <a:gd name="T48" fmla="*/ 455 w 691"/>
                <a:gd name="T49" fmla="*/ 546 h 748"/>
                <a:gd name="T50" fmla="*/ 518 w 691"/>
                <a:gd name="T51" fmla="*/ 546 h 748"/>
                <a:gd name="T52" fmla="*/ 556 w 691"/>
                <a:gd name="T53" fmla="*/ 530 h 748"/>
                <a:gd name="T54" fmla="*/ 510 w 691"/>
                <a:gd name="T55" fmla="*/ 444 h 748"/>
                <a:gd name="T56" fmla="*/ 267 w 691"/>
                <a:gd name="T57" fmla="*/ 436 h 748"/>
                <a:gd name="T58" fmla="*/ 218 w 691"/>
                <a:gd name="T59" fmla="*/ 490 h 748"/>
                <a:gd name="T60" fmla="*/ 263 w 691"/>
                <a:gd name="T61" fmla="*/ 541 h 748"/>
                <a:gd name="T62" fmla="*/ 391 w 691"/>
                <a:gd name="T63" fmla="*/ 541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1" h="748">
                  <a:moveTo>
                    <a:pt x="566" y="371"/>
                  </a:moveTo>
                  <a:cubicBezTo>
                    <a:pt x="591" y="307"/>
                    <a:pt x="564" y="262"/>
                    <a:pt x="499" y="265"/>
                  </a:cubicBezTo>
                  <a:cubicBezTo>
                    <a:pt x="382" y="269"/>
                    <a:pt x="265" y="277"/>
                    <a:pt x="148" y="283"/>
                  </a:cubicBezTo>
                  <a:cubicBezTo>
                    <a:pt x="119" y="285"/>
                    <a:pt x="90" y="286"/>
                    <a:pt x="57" y="288"/>
                  </a:cubicBezTo>
                  <a:cubicBezTo>
                    <a:pt x="52" y="197"/>
                    <a:pt x="55" y="111"/>
                    <a:pt x="54" y="22"/>
                  </a:cubicBezTo>
                  <a:cubicBezTo>
                    <a:pt x="72" y="20"/>
                    <a:pt x="86" y="17"/>
                    <a:pt x="100" y="17"/>
                  </a:cubicBezTo>
                  <a:cubicBezTo>
                    <a:pt x="211" y="11"/>
                    <a:pt x="321" y="6"/>
                    <a:pt x="432" y="1"/>
                  </a:cubicBezTo>
                  <a:cubicBezTo>
                    <a:pt x="461" y="0"/>
                    <a:pt x="491" y="1"/>
                    <a:pt x="519" y="6"/>
                  </a:cubicBezTo>
                  <a:cubicBezTo>
                    <a:pt x="607" y="25"/>
                    <a:pt x="665" y="78"/>
                    <a:pt x="682" y="167"/>
                  </a:cubicBezTo>
                  <a:cubicBezTo>
                    <a:pt x="690" y="212"/>
                    <a:pt x="691" y="260"/>
                    <a:pt x="690" y="306"/>
                  </a:cubicBezTo>
                  <a:cubicBezTo>
                    <a:pt x="689" y="409"/>
                    <a:pt x="683" y="511"/>
                    <a:pt x="681" y="614"/>
                  </a:cubicBezTo>
                  <a:cubicBezTo>
                    <a:pt x="681" y="646"/>
                    <a:pt x="685" y="679"/>
                    <a:pt x="688" y="716"/>
                  </a:cubicBezTo>
                  <a:cubicBezTo>
                    <a:pt x="640" y="728"/>
                    <a:pt x="594" y="713"/>
                    <a:pt x="556" y="679"/>
                  </a:cubicBezTo>
                  <a:cubicBezTo>
                    <a:pt x="551" y="680"/>
                    <a:pt x="548" y="680"/>
                    <a:pt x="547" y="682"/>
                  </a:cubicBezTo>
                  <a:cubicBezTo>
                    <a:pt x="512" y="732"/>
                    <a:pt x="463" y="748"/>
                    <a:pt x="404" y="741"/>
                  </a:cubicBezTo>
                  <a:cubicBezTo>
                    <a:pt x="327" y="733"/>
                    <a:pt x="249" y="732"/>
                    <a:pt x="173" y="718"/>
                  </a:cubicBezTo>
                  <a:cubicBezTo>
                    <a:pt x="54" y="695"/>
                    <a:pt x="0" y="619"/>
                    <a:pt x="7" y="497"/>
                  </a:cubicBezTo>
                  <a:cubicBezTo>
                    <a:pt x="12" y="405"/>
                    <a:pt x="67" y="344"/>
                    <a:pt x="159" y="329"/>
                  </a:cubicBezTo>
                  <a:cubicBezTo>
                    <a:pt x="170" y="327"/>
                    <a:pt x="180" y="325"/>
                    <a:pt x="191" y="325"/>
                  </a:cubicBezTo>
                  <a:cubicBezTo>
                    <a:pt x="295" y="327"/>
                    <a:pt x="399" y="329"/>
                    <a:pt x="503" y="333"/>
                  </a:cubicBezTo>
                  <a:cubicBezTo>
                    <a:pt x="517" y="334"/>
                    <a:pt x="531" y="345"/>
                    <a:pt x="545" y="353"/>
                  </a:cubicBezTo>
                  <a:cubicBezTo>
                    <a:pt x="552" y="357"/>
                    <a:pt x="558" y="364"/>
                    <a:pt x="566" y="371"/>
                  </a:cubicBezTo>
                  <a:close/>
                  <a:moveTo>
                    <a:pt x="391" y="541"/>
                  </a:moveTo>
                  <a:cubicBezTo>
                    <a:pt x="391" y="543"/>
                    <a:pt x="391" y="544"/>
                    <a:pt x="391" y="546"/>
                  </a:cubicBezTo>
                  <a:cubicBezTo>
                    <a:pt x="412" y="546"/>
                    <a:pt x="433" y="546"/>
                    <a:pt x="455" y="546"/>
                  </a:cubicBezTo>
                  <a:cubicBezTo>
                    <a:pt x="476" y="546"/>
                    <a:pt x="497" y="546"/>
                    <a:pt x="518" y="546"/>
                  </a:cubicBezTo>
                  <a:cubicBezTo>
                    <a:pt x="534" y="546"/>
                    <a:pt x="548" y="546"/>
                    <a:pt x="556" y="530"/>
                  </a:cubicBezTo>
                  <a:cubicBezTo>
                    <a:pt x="578" y="491"/>
                    <a:pt x="555" y="446"/>
                    <a:pt x="510" y="444"/>
                  </a:cubicBezTo>
                  <a:cubicBezTo>
                    <a:pt x="429" y="441"/>
                    <a:pt x="348" y="440"/>
                    <a:pt x="267" y="436"/>
                  </a:cubicBezTo>
                  <a:cubicBezTo>
                    <a:pt x="232" y="435"/>
                    <a:pt x="219" y="459"/>
                    <a:pt x="218" y="490"/>
                  </a:cubicBezTo>
                  <a:cubicBezTo>
                    <a:pt x="217" y="525"/>
                    <a:pt x="230" y="540"/>
                    <a:pt x="263" y="541"/>
                  </a:cubicBezTo>
                  <a:cubicBezTo>
                    <a:pt x="306" y="542"/>
                    <a:pt x="348" y="541"/>
                    <a:pt x="391" y="5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W">
              <a:extLst>
                <a:ext uri="{FF2B5EF4-FFF2-40B4-BE49-F238E27FC236}">
                  <a16:creationId xmlns:a16="http://schemas.microsoft.com/office/drawing/2014/main" id="{2C95681A-F8A5-47C1-AD92-D1CE58DF6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11218863"/>
              <a:ext cx="1212850" cy="835025"/>
            </a:xfrm>
            <a:custGeom>
              <a:avLst/>
              <a:gdLst>
                <a:gd name="T0" fmla="*/ 619 w 1121"/>
                <a:gd name="T1" fmla="*/ 411 h 775"/>
                <a:gd name="T2" fmla="*/ 565 w 1121"/>
                <a:gd name="T3" fmla="*/ 524 h 775"/>
                <a:gd name="T4" fmla="*/ 476 w 1121"/>
                <a:gd name="T5" fmla="*/ 717 h 775"/>
                <a:gd name="T6" fmla="*/ 427 w 1121"/>
                <a:gd name="T7" fmla="*/ 748 h 775"/>
                <a:gd name="T8" fmla="*/ 335 w 1121"/>
                <a:gd name="T9" fmla="*/ 744 h 775"/>
                <a:gd name="T10" fmla="*/ 299 w 1121"/>
                <a:gd name="T11" fmla="*/ 719 h 775"/>
                <a:gd name="T12" fmla="*/ 170 w 1121"/>
                <a:gd name="T13" fmla="*/ 409 h 775"/>
                <a:gd name="T14" fmla="*/ 17 w 1121"/>
                <a:gd name="T15" fmla="*/ 49 h 775"/>
                <a:gd name="T16" fmla="*/ 0 w 1121"/>
                <a:gd name="T17" fmla="*/ 6 h 775"/>
                <a:gd name="T18" fmla="*/ 30 w 1121"/>
                <a:gd name="T19" fmla="*/ 1 h 775"/>
                <a:gd name="T20" fmla="*/ 246 w 1121"/>
                <a:gd name="T21" fmla="*/ 9 h 775"/>
                <a:gd name="T22" fmla="*/ 277 w 1121"/>
                <a:gd name="T23" fmla="*/ 39 h 775"/>
                <a:gd name="T24" fmla="*/ 319 w 1121"/>
                <a:gd name="T25" fmla="*/ 206 h 775"/>
                <a:gd name="T26" fmla="*/ 376 w 1121"/>
                <a:gd name="T27" fmla="*/ 434 h 775"/>
                <a:gd name="T28" fmla="*/ 390 w 1121"/>
                <a:gd name="T29" fmla="*/ 464 h 775"/>
                <a:gd name="T30" fmla="*/ 429 w 1121"/>
                <a:gd name="T31" fmla="*/ 232 h 775"/>
                <a:gd name="T32" fmla="*/ 466 w 1121"/>
                <a:gd name="T33" fmla="*/ 4 h 775"/>
                <a:gd name="T34" fmla="*/ 510 w 1121"/>
                <a:gd name="T35" fmla="*/ 4 h 775"/>
                <a:gd name="T36" fmla="*/ 710 w 1121"/>
                <a:gd name="T37" fmla="*/ 12 h 775"/>
                <a:gd name="T38" fmla="*/ 763 w 1121"/>
                <a:gd name="T39" fmla="*/ 55 h 775"/>
                <a:gd name="T40" fmla="*/ 842 w 1121"/>
                <a:gd name="T41" fmla="*/ 451 h 775"/>
                <a:gd name="T42" fmla="*/ 856 w 1121"/>
                <a:gd name="T43" fmla="*/ 480 h 775"/>
                <a:gd name="T44" fmla="*/ 866 w 1121"/>
                <a:gd name="T45" fmla="*/ 447 h 775"/>
                <a:gd name="T46" fmla="*/ 949 w 1121"/>
                <a:gd name="T47" fmla="*/ 85 h 775"/>
                <a:gd name="T48" fmla="*/ 995 w 1121"/>
                <a:gd name="T49" fmla="*/ 42 h 775"/>
                <a:gd name="T50" fmla="*/ 1086 w 1121"/>
                <a:gd name="T51" fmla="*/ 31 h 775"/>
                <a:gd name="T52" fmla="*/ 1121 w 1121"/>
                <a:gd name="T53" fmla="*/ 33 h 775"/>
                <a:gd name="T54" fmla="*/ 902 w 1121"/>
                <a:gd name="T55" fmla="*/ 775 h 775"/>
                <a:gd name="T56" fmla="*/ 862 w 1121"/>
                <a:gd name="T57" fmla="*/ 771 h 775"/>
                <a:gd name="T58" fmla="*/ 764 w 1121"/>
                <a:gd name="T59" fmla="*/ 753 h 775"/>
                <a:gd name="T60" fmla="*/ 712 w 1121"/>
                <a:gd name="T61" fmla="*/ 707 h 775"/>
                <a:gd name="T62" fmla="*/ 640 w 1121"/>
                <a:gd name="T63" fmla="*/ 449 h 775"/>
                <a:gd name="T64" fmla="*/ 628 w 1121"/>
                <a:gd name="T65" fmla="*/ 412 h 775"/>
                <a:gd name="T66" fmla="*/ 619 w 1121"/>
                <a:gd name="T67" fmla="*/ 41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1" h="775">
                  <a:moveTo>
                    <a:pt x="619" y="411"/>
                  </a:moveTo>
                  <a:cubicBezTo>
                    <a:pt x="601" y="449"/>
                    <a:pt x="583" y="486"/>
                    <a:pt x="565" y="524"/>
                  </a:cubicBezTo>
                  <a:cubicBezTo>
                    <a:pt x="535" y="588"/>
                    <a:pt x="504" y="652"/>
                    <a:pt x="476" y="717"/>
                  </a:cubicBezTo>
                  <a:cubicBezTo>
                    <a:pt x="466" y="739"/>
                    <a:pt x="452" y="750"/>
                    <a:pt x="427" y="748"/>
                  </a:cubicBezTo>
                  <a:cubicBezTo>
                    <a:pt x="396" y="745"/>
                    <a:pt x="366" y="744"/>
                    <a:pt x="335" y="744"/>
                  </a:cubicBezTo>
                  <a:cubicBezTo>
                    <a:pt x="317" y="744"/>
                    <a:pt x="307" y="736"/>
                    <a:pt x="299" y="719"/>
                  </a:cubicBezTo>
                  <a:cubicBezTo>
                    <a:pt x="257" y="615"/>
                    <a:pt x="213" y="512"/>
                    <a:pt x="170" y="409"/>
                  </a:cubicBezTo>
                  <a:cubicBezTo>
                    <a:pt x="119" y="289"/>
                    <a:pt x="68" y="169"/>
                    <a:pt x="17" y="49"/>
                  </a:cubicBezTo>
                  <a:cubicBezTo>
                    <a:pt x="11" y="36"/>
                    <a:pt x="6" y="23"/>
                    <a:pt x="0" y="6"/>
                  </a:cubicBezTo>
                  <a:cubicBezTo>
                    <a:pt x="13" y="4"/>
                    <a:pt x="22" y="0"/>
                    <a:pt x="30" y="1"/>
                  </a:cubicBezTo>
                  <a:cubicBezTo>
                    <a:pt x="102" y="3"/>
                    <a:pt x="174" y="7"/>
                    <a:pt x="246" y="9"/>
                  </a:cubicBezTo>
                  <a:cubicBezTo>
                    <a:pt x="267" y="10"/>
                    <a:pt x="273" y="23"/>
                    <a:pt x="277" y="39"/>
                  </a:cubicBezTo>
                  <a:cubicBezTo>
                    <a:pt x="291" y="94"/>
                    <a:pt x="305" y="150"/>
                    <a:pt x="319" y="206"/>
                  </a:cubicBezTo>
                  <a:cubicBezTo>
                    <a:pt x="338" y="282"/>
                    <a:pt x="357" y="358"/>
                    <a:pt x="376" y="434"/>
                  </a:cubicBezTo>
                  <a:cubicBezTo>
                    <a:pt x="378" y="441"/>
                    <a:pt x="382" y="448"/>
                    <a:pt x="390" y="464"/>
                  </a:cubicBezTo>
                  <a:cubicBezTo>
                    <a:pt x="410" y="381"/>
                    <a:pt x="416" y="306"/>
                    <a:pt x="429" y="232"/>
                  </a:cubicBezTo>
                  <a:cubicBezTo>
                    <a:pt x="442" y="157"/>
                    <a:pt x="453" y="83"/>
                    <a:pt x="466" y="4"/>
                  </a:cubicBezTo>
                  <a:cubicBezTo>
                    <a:pt x="482" y="4"/>
                    <a:pt x="496" y="3"/>
                    <a:pt x="510" y="4"/>
                  </a:cubicBezTo>
                  <a:cubicBezTo>
                    <a:pt x="577" y="6"/>
                    <a:pt x="643" y="9"/>
                    <a:pt x="710" y="12"/>
                  </a:cubicBezTo>
                  <a:cubicBezTo>
                    <a:pt x="753" y="14"/>
                    <a:pt x="755" y="14"/>
                    <a:pt x="763" y="55"/>
                  </a:cubicBezTo>
                  <a:cubicBezTo>
                    <a:pt x="790" y="187"/>
                    <a:pt x="816" y="319"/>
                    <a:pt x="842" y="451"/>
                  </a:cubicBezTo>
                  <a:cubicBezTo>
                    <a:pt x="844" y="460"/>
                    <a:pt x="847" y="470"/>
                    <a:pt x="856" y="480"/>
                  </a:cubicBezTo>
                  <a:cubicBezTo>
                    <a:pt x="860" y="469"/>
                    <a:pt x="864" y="458"/>
                    <a:pt x="866" y="447"/>
                  </a:cubicBezTo>
                  <a:cubicBezTo>
                    <a:pt x="894" y="327"/>
                    <a:pt x="922" y="206"/>
                    <a:pt x="949" y="85"/>
                  </a:cubicBezTo>
                  <a:cubicBezTo>
                    <a:pt x="958" y="47"/>
                    <a:pt x="958" y="47"/>
                    <a:pt x="995" y="42"/>
                  </a:cubicBezTo>
                  <a:cubicBezTo>
                    <a:pt x="1025" y="38"/>
                    <a:pt x="1056" y="34"/>
                    <a:pt x="1086" y="31"/>
                  </a:cubicBezTo>
                  <a:cubicBezTo>
                    <a:pt x="1096" y="30"/>
                    <a:pt x="1106" y="32"/>
                    <a:pt x="1121" y="33"/>
                  </a:cubicBezTo>
                  <a:cubicBezTo>
                    <a:pt x="1047" y="281"/>
                    <a:pt x="975" y="526"/>
                    <a:pt x="902" y="775"/>
                  </a:cubicBezTo>
                  <a:cubicBezTo>
                    <a:pt x="887" y="774"/>
                    <a:pt x="874" y="773"/>
                    <a:pt x="862" y="771"/>
                  </a:cubicBezTo>
                  <a:cubicBezTo>
                    <a:pt x="829" y="765"/>
                    <a:pt x="797" y="756"/>
                    <a:pt x="764" y="753"/>
                  </a:cubicBezTo>
                  <a:cubicBezTo>
                    <a:pt x="734" y="750"/>
                    <a:pt x="719" y="736"/>
                    <a:pt x="712" y="707"/>
                  </a:cubicBezTo>
                  <a:cubicBezTo>
                    <a:pt x="689" y="621"/>
                    <a:pt x="665" y="535"/>
                    <a:pt x="640" y="449"/>
                  </a:cubicBezTo>
                  <a:cubicBezTo>
                    <a:pt x="637" y="437"/>
                    <a:pt x="632" y="424"/>
                    <a:pt x="628" y="412"/>
                  </a:cubicBezTo>
                  <a:cubicBezTo>
                    <a:pt x="625" y="411"/>
                    <a:pt x="622" y="411"/>
                    <a:pt x="619" y="4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A">
              <a:extLst>
                <a:ext uri="{FF2B5EF4-FFF2-40B4-BE49-F238E27FC236}">
                  <a16:creationId xmlns:a16="http://schemas.microsoft.com/office/drawing/2014/main" id="{C773C19F-ED35-455B-BEFB-891391ECB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6800" y="9871076"/>
              <a:ext cx="760413" cy="809625"/>
            </a:xfrm>
            <a:custGeom>
              <a:avLst/>
              <a:gdLst>
                <a:gd name="T0" fmla="*/ 702 w 702"/>
                <a:gd name="T1" fmla="*/ 712 h 751"/>
                <a:gd name="T2" fmla="*/ 565 w 702"/>
                <a:gd name="T3" fmla="*/ 679 h 751"/>
                <a:gd name="T4" fmla="*/ 558 w 702"/>
                <a:gd name="T5" fmla="*/ 681 h 751"/>
                <a:gd name="T6" fmla="*/ 403 w 702"/>
                <a:gd name="T7" fmla="*/ 743 h 751"/>
                <a:gd name="T8" fmla="*/ 224 w 702"/>
                <a:gd name="T9" fmla="*/ 727 h 751"/>
                <a:gd name="T10" fmla="*/ 117 w 702"/>
                <a:gd name="T11" fmla="*/ 697 h 751"/>
                <a:gd name="T12" fmla="*/ 18 w 702"/>
                <a:gd name="T13" fmla="*/ 560 h 751"/>
                <a:gd name="T14" fmla="*/ 18 w 702"/>
                <a:gd name="T15" fmla="*/ 556 h 751"/>
                <a:gd name="T16" fmla="*/ 198 w 702"/>
                <a:gd name="T17" fmla="*/ 327 h 751"/>
                <a:gd name="T18" fmla="*/ 429 w 702"/>
                <a:gd name="T19" fmla="*/ 329 h 751"/>
                <a:gd name="T20" fmla="*/ 457 w 702"/>
                <a:gd name="T21" fmla="*/ 330 h 751"/>
                <a:gd name="T22" fmla="*/ 574 w 702"/>
                <a:gd name="T23" fmla="*/ 368 h 751"/>
                <a:gd name="T24" fmla="*/ 524 w 702"/>
                <a:gd name="T25" fmla="*/ 266 h 751"/>
                <a:gd name="T26" fmla="*/ 445 w 702"/>
                <a:gd name="T27" fmla="*/ 268 h 751"/>
                <a:gd name="T28" fmla="*/ 97 w 702"/>
                <a:gd name="T29" fmla="*/ 287 h 751"/>
                <a:gd name="T30" fmla="*/ 71 w 702"/>
                <a:gd name="T31" fmla="*/ 286 h 751"/>
                <a:gd name="T32" fmla="*/ 69 w 702"/>
                <a:gd name="T33" fmla="*/ 24 h 751"/>
                <a:gd name="T34" fmla="*/ 118 w 702"/>
                <a:gd name="T35" fmla="*/ 17 h 751"/>
                <a:gd name="T36" fmla="*/ 414 w 702"/>
                <a:gd name="T37" fmla="*/ 2 h 751"/>
                <a:gd name="T38" fmla="*/ 494 w 702"/>
                <a:gd name="T39" fmla="*/ 2 h 751"/>
                <a:gd name="T40" fmla="*/ 696 w 702"/>
                <a:gd name="T41" fmla="*/ 195 h 751"/>
                <a:gd name="T42" fmla="*/ 699 w 702"/>
                <a:gd name="T43" fmla="*/ 287 h 751"/>
                <a:gd name="T44" fmla="*/ 691 w 702"/>
                <a:gd name="T45" fmla="*/ 575 h 751"/>
                <a:gd name="T46" fmla="*/ 702 w 702"/>
                <a:gd name="T47" fmla="*/ 712 h 751"/>
                <a:gd name="T48" fmla="*/ 400 w 702"/>
                <a:gd name="T49" fmla="*/ 541 h 751"/>
                <a:gd name="T50" fmla="*/ 400 w 702"/>
                <a:gd name="T51" fmla="*/ 547 h 751"/>
                <a:gd name="T52" fmla="*/ 528 w 702"/>
                <a:gd name="T53" fmla="*/ 547 h 751"/>
                <a:gd name="T54" fmla="*/ 566 w 702"/>
                <a:gd name="T55" fmla="*/ 530 h 751"/>
                <a:gd name="T56" fmla="*/ 517 w 702"/>
                <a:gd name="T57" fmla="*/ 443 h 751"/>
                <a:gd name="T58" fmla="*/ 437 w 702"/>
                <a:gd name="T59" fmla="*/ 441 h 751"/>
                <a:gd name="T60" fmla="*/ 274 w 702"/>
                <a:gd name="T61" fmla="*/ 436 h 751"/>
                <a:gd name="T62" fmla="*/ 226 w 702"/>
                <a:gd name="T63" fmla="*/ 491 h 751"/>
                <a:gd name="T64" fmla="*/ 272 w 702"/>
                <a:gd name="T65" fmla="*/ 541 h 751"/>
                <a:gd name="T66" fmla="*/ 400 w 702"/>
                <a:gd name="T67" fmla="*/ 54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2" h="751">
                  <a:moveTo>
                    <a:pt x="702" y="712"/>
                  </a:moveTo>
                  <a:cubicBezTo>
                    <a:pt x="649" y="729"/>
                    <a:pt x="606" y="717"/>
                    <a:pt x="565" y="679"/>
                  </a:cubicBezTo>
                  <a:cubicBezTo>
                    <a:pt x="563" y="679"/>
                    <a:pt x="559" y="679"/>
                    <a:pt x="558" y="681"/>
                  </a:cubicBezTo>
                  <a:cubicBezTo>
                    <a:pt x="519" y="733"/>
                    <a:pt x="467" y="751"/>
                    <a:pt x="403" y="743"/>
                  </a:cubicBezTo>
                  <a:cubicBezTo>
                    <a:pt x="344" y="736"/>
                    <a:pt x="284" y="735"/>
                    <a:pt x="224" y="727"/>
                  </a:cubicBezTo>
                  <a:cubicBezTo>
                    <a:pt x="188" y="722"/>
                    <a:pt x="151" y="712"/>
                    <a:pt x="117" y="697"/>
                  </a:cubicBezTo>
                  <a:cubicBezTo>
                    <a:pt x="60" y="671"/>
                    <a:pt x="29" y="622"/>
                    <a:pt x="18" y="560"/>
                  </a:cubicBezTo>
                  <a:cubicBezTo>
                    <a:pt x="18" y="559"/>
                    <a:pt x="18" y="557"/>
                    <a:pt x="18" y="556"/>
                  </a:cubicBezTo>
                  <a:cubicBezTo>
                    <a:pt x="0" y="420"/>
                    <a:pt x="61" y="338"/>
                    <a:pt x="198" y="327"/>
                  </a:cubicBezTo>
                  <a:cubicBezTo>
                    <a:pt x="274" y="321"/>
                    <a:pt x="352" y="328"/>
                    <a:pt x="429" y="329"/>
                  </a:cubicBezTo>
                  <a:cubicBezTo>
                    <a:pt x="439" y="329"/>
                    <a:pt x="448" y="330"/>
                    <a:pt x="457" y="330"/>
                  </a:cubicBezTo>
                  <a:cubicBezTo>
                    <a:pt x="525" y="333"/>
                    <a:pt x="525" y="333"/>
                    <a:pt x="574" y="368"/>
                  </a:cubicBezTo>
                  <a:cubicBezTo>
                    <a:pt x="601" y="321"/>
                    <a:pt x="576" y="270"/>
                    <a:pt x="524" y="266"/>
                  </a:cubicBezTo>
                  <a:cubicBezTo>
                    <a:pt x="498" y="264"/>
                    <a:pt x="471" y="266"/>
                    <a:pt x="445" y="268"/>
                  </a:cubicBezTo>
                  <a:cubicBezTo>
                    <a:pt x="329" y="274"/>
                    <a:pt x="213" y="281"/>
                    <a:pt x="97" y="287"/>
                  </a:cubicBezTo>
                  <a:cubicBezTo>
                    <a:pt x="88" y="287"/>
                    <a:pt x="79" y="286"/>
                    <a:pt x="71" y="286"/>
                  </a:cubicBezTo>
                  <a:cubicBezTo>
                    <a:pt x="61" y="255"/>
                    <a:pt x="59" y="66"/>
                    <a:pt x="69" y="24"/>
                  </a:cubicBezTo>
                  <a:cubicBezTo>
                    <a:pt x="84" y="22"/>
                    <a:pt x="101" y="18"/>
                    <a:pt x="118" y="17"/>
                  </a:cubicBezTo>
                  <a:cubicBezTo>
                    <a:pt x="217" y="12"/>
                    <a:pt x="315" y="7"/>
                    <a:pt x="414" y="2"/>
                  </a:cubicBezTo>
                  <a:cubicBezTo>
                    <a:pt x="440" y="1"/>
                    <a:pt x="467" y="0"/>
                    <a:pt x="494" y="2"/>
                  </a:cubicBezTo>
                  <a:cubicBezTo>
                    <a:pt x="612" y="11"/>
                    <a:pt x="679" y="75"/>
                    <a:pt x="696" y="195"/>
                  </a:cubicBezTo>
                  <a:cubicBezTo>
                    <a:pt x="700" y="226"/>
                    <a:pt x="699" y="257"/>
                    <a:pt x="699" y="287"/>
                  </a:cubicBezTo>
                  <a:cubicBezTo>
                    <a:pt x="697" y="383"/>
                    <a:pt x="694" y="479"/>
                    <a:pt x="691" y="575"/>
                  </a:cubicBezTo>
                  <a:cubicBezTo>
                    <a:pt x="690" y="621"/>
                    <a:pt x="684" y="668"/>
                    <a:pt x="702" y="712"/>
                  </a:cubicBezTo>
                  <a:close/>
                  <a:moveTo>
                    <a:pt x="400" y="541"/>
                  </a:moveTo>
                  <a:cubicBezTo>
                    <a:pt x="400" y="543"/>
                    <a:pt x="400" y="545"/>
                    <a:pt x="400" y="547"/>
                  </a:cubicBezTo>
                  <a:cubicBezTo>
                    <a:pt x="443" y="547"/>
                    <a:pt x="485" y="547"/>
                    <a:pt x="528" y="547"/>
                  </a:cubicBezTo>
                  <a:cubicBezTo>
                    <a:pt x="543" y="547"/>
                    <a:pt x="559" y="546"/>
                    <a:pt x="566" y="530"/>
                  </a:cubicBezTo>
                  <a:cubicBezTo>
                    <a:pt x="584" y="487"/>
                    <a:pt x="562" y="442"/>
                    <a:pt x="517" y="443"/>
                  </a:cubicBezTo>
                  <a:cubicBezTo>
                    <a:pt x="491" y="445"/>
                    <a:pt x="464" y="442"/>
                    <a:pt x="437" y="441"/>
                  </a:cubicBezTo>
                  <a:cubicBezTo>
                    <a:pt x="383" y="439"/>
                    <a:pt x="328" y="436"/>
                    <a:pt x="274" y="436"/>
                  </a:cubicBezTo>
                  <a:cubicBezTo>
                    <a:pt x="241" y="435"/>
                    <a:pt x="227" y="453"/>
                    <a:pt x="226" y="491"/>
                  </a:cubicBezTo>
                  <a:cubicBezTo>
                    <a:pt x="225" y="524"/>
                    <a:pt x="238" y="540"/>
                    <a:pt x="272" y="541"/>
                  </a:cubicBezTo>
                  <a:cubicBezTo>
                    <a:pt x="315" y="542"/>
                    <a:pt x="358" y="541"/>
                    <a:pt x="400" y="5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C">
              <a:extLst>
                <a:ext uri="{FF2B5EF4-FFF2-40B4-BE49-F238E27FC236}">
                  <a16:creationId xmlns:a16="http://schemas.microsoft.com/office/drawing/2014/main" id="{7AC9AA6B-7744-4928-8F7C-676A6B9AF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4475" y="9837738"/>
              <a:ext cx="771525" cy="854075"/>
            </a:xfrm>
            <a:custGeom>
              <a:avLst/>
              <a:gdLst>
                <a:gd name="T0" fmla="*/ 587 w 713"/>
                <a:gd name="T1" fmla="*/ 339 h 792"/>
                <a:gd name="T2" fmla="*/ 565 w 713"/>
                <a:gd name="T3" fmla="*/ 302 h 792"/>
                <a:gd name="T4" fmla="*/ 523 w 713"/>
                <a:gd name="T5" fmla="*/ 273 h 792"/>
                <a:gd name="T6" fmla="*/ 280 w 713"/>
                <a:gd name="T7" fmla="*/ 255 h 792"/>
                <a:gd name="T8" fmla="*/ 180 w 713"/>
                <a:gd name="T9" fmla="*/ 248 h 792"/>
                <a:gd name="T10" fmla="*/ 140 w 713"/>
                <a:gd name="T11" fmla="*/ 247 h 792"/>
                <a:gd name="T12" fmla="*/ 146 w 713"/>
                <a:gd name="T13" fmla="*/ 591 h 792"/>
                <a:gd name="T14" fmla="*/ 190 w 713"/>
                <a:gd name="T15" fmla="*/ 593 h 792"/>
                <a:gd name="T16" fmla="*/ 482 w 713"/>
                <a:gd name="T17" fmla="*/ 593 h 792"/>
                <a:gd name="T18" fmla="*/ 550 w 713"/>
                <a:gd name="T19" fmla="*/ 569 h 792"/>
                <a:gd name="T20" fmla="*/ 569 w 713"/>
                <a:gd name="T21" fmla="*/ 558 h 792"/>
                <a:gd name="T22" fmla="*/ 682 w 713"/>
                <a:gd name="T23" fmla="*/ 646 h 792"/>
                <a:gd name="T24" fmla="*/ 688 w 713"/>
                <a:gd name="T25" fmla="*/ 678 h 792"/>
                <a:gd name="T26" fmla="*/ 624 w 713"/>
                <a:gd name="T27" fmla="*/ 741 h 792"/>
                <a:gd name="T28" fmla="*/ 551 w 713"/>
                <a:gd name="T29" fmla="*/ 759 h 792"/>
                <a:gd name="T30" fmla="*/ 245 w 713"/>
                <a:gd name="T31" fmla="*/ 788 h 792"/>
                <a:gd name="T32" fmla="*/ 33 w 713"/>
                <a:gd name="T33" fmla="*/ 601 h 792"/>
                <a:gd name="T34" fmla="*/ 9 w 713"/>
                <a:gd name="T35" fmla="*/ 299 h 792"/>
                <a:gd name="T36" fmla="*/ 11 w 713"/>
                <a:gd name="T37" fmla="*/ 164 h 792"/>
                <a:gd name="T38" fmla="*/ 108 w 713"/>
                <a:gd name="T39" fmla="*/ 42 h 792"/>
                <a:gd name="T40" fmla="*/ 238 w 713"/>
                <a:gd name="T41" fmla="*/ 8 h 792"/>
                <a:gd name="T42" fmla="*/ 537 w 713"/>
                <a:gd name="T43" fmla="*/ 0 h 792"/>
                <a:gd name="T44" fmla="*/ 704 w 713"/>
                <a:gd name="T45" fmla="*/ 106 h 792"/>
                <a:gd name="T46" fmla="*/ 705 w 713"/>
                <a:gd name="T47" fmla="*/ 148 h 792"/>
                <a:gd name="T48" fmla="*/ 601 w 713"/>
                <a:gd name="T49" fmla="*/ 328 h 792"/>
                <a:gd name="T50" fmla="*/ 587 w 713"/>
                <a:gd name="T51" fmla="*/ 339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3" h="792">
                  <a:moveTo>
                    <a:pt x="587" y="339"/>
                  </a:moveTo>
                  <a:cubicBezTo>
                    <a:pt x="578" y="325"/>
                    <a:pt x="570" y="314"/>
                    <a:pt x="565" y="302"/>
                  </a:cubicBezTo>
                  <a:cubicBezTo>
                    <a:pt x="558" y="282"/>
                    <a:pt x="543" y="275"/>
                    <a:pt x="523" y="273"/>
                  </a:cubicBezTo>
                  <a:cubicBezTo>
                    <a:pt x="442" y="267"/>
                    <a:pt x="361" y="261"/>
                    <a:pt x="280" y="255"/>
                  </a:cubicBezTo>
                  <a:cubicBezTo>
                    <a:pt x="246" y="252"/>
                    <a:pt x="213" y="250"/>
                    <a:pt x="180" y="248"/>
                  </a:cubicBezTo>
                  <a:cubicBezTo>
                    <a:pt x="168" y="247"/>
                    <a:pt x="157" y="247"/>
                    <a:pt x="140" y="247"/>
                  </a:cubicBezTo>
                  <a:cubicBezTo>
                    <a:pt x="137" y="364"/>
                    <a:pt x="144" y="476"/>
                    <a:pt x="146" y="591"/>
                  </a:cubicBezTo>
                  <a:cubicBezTo>
                    <a:pt x="164" y="592"/>
                    <a:pt x="177" y="593"/>
                    <a:pt x="190" y="593"/>
                  </a:cubicBezTo>
                  <a:cubicBezTo>
                    <a:pt x="287" y="593"/>
                    <a:pt x="384" y="592"/>
                    <a:pt x="482" y="593"/>
                  </a:cubicBezTo>
                  <a:cubicBezTo>
                    <a:pt x="508" y="593"/>
                    <a:pt x="532" y="592"/>
                    <a:pt x="550" y="569"/>
                  </a:cubicBezTo>
                  <a:cubicBezTo>
                    <a:pt x="553" y="565"/>
                    <a:pt x="561" y="563"/>
                    <a:pt x="569" y="558"/>
                  </a:cubicBezTo>
                  <a:cubicBezTo>
                    <a:pt x="607" y="588"/>
                    <a:pt x="644" y="617"/>
                    <a:pt x="682" y="646"/>
                  </a:cubicBezTo>
                  <a:cubicBezTo>
                    <a:pt x="694" y="655"/>
                    <a:pt x="694" y="666"/>
                    <a:pt x="688" y="678"/>
                  </a:cubicBezTo>
                  <a:cubicBezTo>
                    <a:pt x="675" y="708"/>
                    <a:pt x="653" y="729"/>
                    <a:pt x="624" y="741"/>
                  </a:cubicBezTo>
                  <a:cubicBezTo>
                    <a:pt x="601" y="750"/>
                    <a:pt x="576" y="757"/>
                    <a:pt x="551" y="759"/>
                  </a:cubicBezTo>
                  <a:cubicBezTo>
                    <a:pt x="449" y="770"/>
                    <a:pt x="347" y="783"/>
                    <a:pt x="245" y="788"/>
                  </a:cubicBezTo>
                  <a:cubicBezTo>
                    <a:pt x="145" y="792"/>
                    <a:pt x="38" y="731"/>
                    <a:pt x="33" y="601"/>
                  </a:cubicBezTo>
                  <a:cubicBezTo>
                    <a:pt x="29" y="500"/>
                    <a:pt x="17" y="399"/>
                    <a:pt x="9" y="299"/>
                  </a:cubicBezTo>
                  <a:cubicBezTo>
                    <a:pt x="5" y="254"/>
                    <a:pt x="0" y="209"/>
                    <a:pt x="11" y="164"/>
                  </a:cubicBezTo>
                  <a:cubicBezTo>
                    <a:pt x="25" y="108"/>
                    <a:pt x="58" y="69"/>
                    <a:pt x="108" y="42"/>
                  </a:cubicBezTo>
                  <a:cubicBezTo>
                    <a:pt x="148" y="21"/>
                    <a:pt x="192" y="9"/>
                    <a:pt x="238" y="8"/>
                  </a:cubicBezTo>
                  <a:cubicBezTo>
                    <a:pt x="338" y="5"/>
                    <a:pt x="437" y="1"/>
                    <a:pt x="537" y="0"/>
                  </a:cubicBezTo>
                  <a:cubicBezTo>
                    <a:pt x="590" y="0"/>
                    <a:pt x="676" y="36"/>
                    <a:pt x="704" y="106"/>
                  </a:cubicBezTo>
                  <a:cubicBezTo>
                    <a:pt x="710" y="121"/>
                    <a:pt x="713" y="134"/>
                    <a:pt x="705" y="148"/>
                  </a:cubicBezTo>
                  <a:cubicBezTo>
                    <a:pt x="670" y="208"/>
                    <a:pt x="636" y="268"/>
                    <a:pt x="601" y="328"/>
                  </a:cubicBezTo>
                  <a:cubicBezTo>
                    <a:pt x="599" y="331"/>
                    <a:pt x="595" y="333"/>
                    <a:pt x="587" y="3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I">
              <a:extLst>
                <a:ext uri="{FF2B5EF4-FFF2-40B4-BE49-F238E27FC236}">
                  <a16:creationId xmlns:a16="http://schemas.microsoft.com/office/drawing/2014/main" id="{6A6F3177-5094-43EB-96C3-5775F7EA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9840913"/>
              <a:ext cx="192088" cy="828675"/>
            </a:xfrm>
            <a:custGeom>
              <a:avLst/>
              <a:gdLst>
                <a:gd name="T0" fmla="*/ 0 w 178"/>
                <a:gd name="T1" fmla="*/ 769 h 769"/>
                <a:gd name="T2" fmla="*/ 0 w 178"/>
                <a:gd name="T3" fmla="*/ 11 h 769"/>
                <a:gd name="T4" fmla="*/ 177 w 178"/>
                <a:gd name="T5" fmla="*/ 13 h 769"/>
                <a:gd name="T6" fmla="*/ 176 w 178"/>
                <a:gd name="T7" fmla="*/ 58 h 769"/>
                <a:gd name="T8" fmla="*/ 114 w 178"/>
                <a:gd name="T9" fmla="*/ 698 h 769"/>
                <a:gd name="T10" fmla="*/ 57 w 178"/>
                <a:gd name="T11" fmla="*/ 758 h 769"/>
                <a:gd name="T12" fmla="*/ 0 w 178"/>
                <a:gd name="T13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769">
                  <a:moveTo>
                    <a:pt x="0" y="769"/>
                  </a:moveTo>
                  <a:cubicBezTo>
                    <a:pt x="0" y="513"/>
                    <a:pt x="0" y="263"/>
                    <a:pt x="0" y="11"/>
                  </a:cubicBezTo>
                  <a:cubicBezTo>
                    <a:pt x="58" y="0"/>
                    <a:pt x="115" y="14"/>
                    <a:pt x="177" y="13"/>
                  </a:cubicBezTo>
                  <a:cubicBezTo>
                    <a:pt x="177" y="30"/>
                    <a:pt x="178" y="44"/>
                    <a:pt x="176" y="58"/>
                  </a:cubicBezTo>
                  <a:cubicBezTo>
                    <a:pt x="156" y="271"/>
                    <a:pt x="135" y="485"/>
                    <a:pt x="114" y="698"/>
                  </a:cubicBezTo>
                  <a:cubicBezTo>
                    <a:pt x="109" y="748"/>
                    <a:pt x="108" y="748"/>
                    <a:pt x="57" y="758"/>
                  </a:cubicBezTo>
                  <a:cubicBezTo>
                    <a:pt x="41" y="761"/>
                    <a:pt x="24" y="764"/>
                    <a:pt x="0" y="7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S">
              <a:extLst>
                <a:ext uri="{FF2B5EF4-FFF2-40B4-BE49-F238E27FC236}">
                  <a16:creationId xmlns:a16="http://schemas.microsoft.com/office/drawing/2014/main" id="{2A3FC432-D669-4F75-8E39-B145698F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13" y="9828213"/>
              <a:ext cx="711200" cy="838200"/>
            </a:xfrm>
            <a:custGeom>
              <a:avLst/>
              <a:gdLst>
                <a:gd name="T0" fmla="*/ 29 w 658"/>
                <a:gd name="T1" fmla="*/ 774 h 777"/>
                <a:gd name="T2" fmla="*/ 25 w 658"/>
                <a:gd name="T3" fmla="*/ 755 h 777"/>
                <a:gd name="T4" fmla="*/ 37 w 658"/>
                <a:gd name="T5" fmla="*/ 620 h 777"/>
                <a:gd name="T6" fmla="*/ 75 w 658"/>
                <a:gd name="T7" fmla="*/ 588 h 777"/>
                <a:gd name="T8" fmla="*/ 406 w 658"/>
                <a:gd name="T9" fmla="*/ 611 h 777"/>
                <a:gd name="T10" fmla="*/ 454 w 658"/>
                <a:gd name="T11" fmla="*/ 613 h 777"/>
                <a:gd name="T12" fmla="*/ 503 w 658"/>
                <a:gd name="T13" fmla="*/ 571 h 777"/>
                <a:gd name="T14" fmla="*/ 467 w 658"/>
                <a:gd name="T15" fmla="*/ 512 h 777"/>
                <a:gd name="T16" fmla="*/ 419 w 658"/>
                <a:gd name="T17" fmla="*/ 507 h 777"/>
                <a:gd name="T18" fmla="*/ 204 w 658"/>
                <a:gd name="T19" fmla="*/ 499 h 777"/>
                <a:gd name="T20" fmla="*/ 100 w 658"/>
                <a:gd name="T21" fmla="*/ 473 h 777"/>
                <a:gd name="T22" fmla="*/ 8 w 658"/>
                <a:gd name="T23" fmla="*/ 346 h 777"/>
                <a:gd name="T24" fmla="*/ 34 w 658"/>
                <a:gd name="T25" fmla="*/ 147 h 777"/>
                <a:gd name="T26" fmla="*/ 211 w 658"/>
                <a:gd name="T27" fmla="*/ 23 h 777"/>
                <a:gd name="T28" fmla="*/ 495 w 658"/>
                <a:gd name="T29" fmla="*/ 7 h 777"/>
                <a:gd name="T30" fmla="*/ 582 w 658"/>
                <a:gd name="T31" fmla="*/ 1 h 777"/>
                <a:gd name="T32" fmla="*/ 643 w 658"/>
                <a:gd name="T33" fmla="*/ 0 h 777"/>
                <a:gd name="T34" fmla="*/ 631 w 658"/>
                <a:gd name="T35" fmla="*/ 328 h 777"/>
                <a:gd name="T36" fmla="*/ 588 w 658"/>
                <a:gd name="T37" fmla="*/ 328 h 777"/>
                <a:gd name="T38" fmla="*/ 265 w 658"/>
                <a:gd name="T39" fmla="*/ 302 h 777"/>
                <a:gd name="T40" fmla="*/ 234 w 658"/>
                <a:gd name="T41" fmla="*/ 301 h 777"/>
                <a:gd name="T42" fmla="*/ 195 w 658"/>
                <a:gd name="T43" fmla="*/ 330 h 777"/>
                <a:gd name="T44" fmla="*/ 200 w 658"/>
                <a:gd name="T45" fmla="*/ 387 h 777"/>
                <a:gd name="T46" fmla="*/ 239 w 658"/>
                <a:gd name="T47" fmla="*/ 399 h 777"/>
                <a:gd name="T48" fmla="*/ 442 w 658"/>
                <a:gd name="T49" fmla="*/ 394 h 777"/>
                <a:gd name="T50" fmla="*/ 552 w 658"/>
                <a:gd name="T51" fmla="*/ 407 h 777"/>
                <a:gd name="T52" fmla="*/ 642 w 658"/>
                <a:gd name="T53" fmla="*/ 502 h 777"/>
                <a:gd name="T54" fmla="*/ 631 w 658"/>
                <a:gd name="T55" fmla="*/ 671 h 777"/>
                <a:gd name="T56" fmla="*/ 511 w 658"/>
                <a:gd name="T57" fmla="*/ 766 h 777"/>
                <a:gd name="T58" fmla="*/ 415 w 658"/>
                <a:gd name="T59" fmla="*/ 776 h 777"/>
                <a:gd name="T60" fmla="*/ 52 w 658"/>
                <a:gd name="T61" fmla="*/ 777 h 777"/>
                <a:gd name="T62" fmla="*/ 29 w 658"/>
                <a:gd name="T63" fmla="*/ 7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8" h="777">
                  <a:moveTo>
                    <a:pt x="29" y="774"/>
                  </a:moveTo>
                  <a:cubicBezTo>
                    <a:pt x="27" y="766"/>
                    <a:pt x="25" y="760"/>
                    <a:pt x="25" y="755"/>
                  </a:cubicBezTo>
                  <a:cubicBezTo>
                    <a:pt x="29" y="710"/>
                    <a:pt x="33" y="665"/>
                    <a:pt x="37" y="620"/>
                  </a:cubicBezTo>
                  <a:cubicBezTo>
                    <a:pt x="41" y="590"/>
                    <a:pt x="45" y="586"/>
                    <a:pt x="75" y="588"/>
                  </a:cubicBezTo>
                  <a:cubicBezTo>
                    <a:pt x="186" y="595"/>
                    <a:pt x="296" y="603"/>
                    <a:pt x="406" y="611"/>
                  </a:cubicBezTo>
                  <a:cubicBezTo>
                    <a:pt x="422" y="612"/>
                    <a:pt x="438" y="613"/>
                    <a:pt x="454" y="613"/>
                  </a:cubicBezTo>
                  <a:cubicBezTo>
                    <a:pt x="485" y="612"/>
                    <a:pt x="500" y="598"/>
                    <a:pt x="503" y="571"/>
                  </a:cubicBezTo>
                  <a:cubicBezTo>
                    <a:pt x="506" y="543"/>
                    <a:pt x="493" y="519"/>
                    <a:pt x="467" y="512"/>
                  </a:cubicBezTo>
                  <a:cubicBezTo>
                    <a:pt x="452" y="508"/>
                    <a:pt x="435" y="508"/>
                    <a:pt x="419" y="507"/>
                  </a:cubicBezTo>
                  <a:cubicBezTo>
                    <a:pt x="348" y="504"/>
                    <a:pt x="276" y="501"/>
                    <a:pt x="204" y="499"/>
                  </a:cubicBezTo>
                  <a:cubicBezTo>
                    <a:pt x="167" y="497"/>
                    <a:pt x="133" y="490"/>
                    <a:pt x="100" y="473"/>
                  </a:cubicBezTo>
                  <a:cubicBezTo>
                    <a:pt x="47" y="447"/>
                    <a:pt x="15" y="405"/>
                    <a:pt x="8" y="346"/>
                  </a:cubicBezTo>
                  <a:cubicBezTo>
                    <a:pt x="0" y="278"/>
                    <a:pt x="4" y="210"/>
                    <a:pt x="34" y="147"/>
                  </a:cubicBezTo>
                  <a:cubicBezTo>
                    <a:pt x="69" y="72"/>
                    <a:pt x="129" y="29"/>
                    <a:pt x="211" y="23"/>
                  </a:cubicBezTo>
                  <a:cubicBezTo>
                    <a:pt x="306" y="16"/>
                    <a:pt x="400" y="12"/>
                    <a:pt x="495" y="7"/>
                  </a:cubicBezTo>
                  <a:cubicBezTo>
                    <a:pt x="524" y="5"/>
                    <a:pt x="553" y="2"/>
                    <a:pt x="582" y="1"/>
                  </a:cubicBezTo>
                  <a:cubicBezTo>
                    <a:pt x="600" y="0"/>
                    <a:pt x="619" y="0"/>
                    <a:pt x="643" y="0"/>
                  </a:cubicBezTo>
                  <a:cubicBezTo>
                    <a:pt x="638" y="112"/>
                    <a:pt x="642" y="219"/>
                    <a:pt x="631" y="328"/>
                  </a:cubicBezTo>
                  <a:cubicBezTo>
                    <a:pt x="614" y="328"/>
                    <a:pt x="601" y="329"/>
                    <a:pt x="588" y="328"/>
                  </a:cubicBezTo>
                  <a:cubicBezTo>
                    <a:pt x="481" y="320"/>
                    <a:pt x="373" y="311"/>
                    <a:pt x="265" y="302"/>
                  </a:cubicBezTo>
                  <a:cubicBezTo>
                    <a:pt x="255" y="301"/>
                    <a:pt x="244" y="301"/>
                    <a:pt x="234" y="301"/>
                  </a:cubicBezTo>
                  <a:cubicBezTo>
                    <a:pt x="214" y="302"/>
                    <a:pt x="198" y="312"/>
                    <a:pt x="195" y="330"/>
                  </a:cubicBezTo>
                  <a:cubicBezTo>
                    <a:pt x="192" y="348"/>
                    <a:pt x="193" y="370"/>
                    <a:pt x="200" y="387"/>
                  </a:cubicBezTo>
                  <a:cubicBezTo>
                    <a:pt x="204" y="395"/>
                    <a:pt x="225" y="399"/>
                    <a:pt x="239" y="399"/>
                  </a:cubicBezTo>
                  <a:cubicBezTo>
                    <a:pt x="306" y="399"/>
                    <a:pt x="374" y="395"/>
                    <a:pt x="442" y="394"/>
                  </a:cubicBezTo>
                  <a:cubicBezTo>
                    <a:pt x="479" y="393"/>
                    <a:pt x="516" y="393"/>
                    <a:pt x="552" y="407"/>
                  </a:cubicBezTo>
                  <a:cubicBezTo>
                    <a:pt x="599" y="425"/>
                    <a:pt x="628" y="456"/>
                    <a:pt x="642" y="502"/>
                  </a:cubicBezTo>
                  <a:cubicBezTo>
                    <a:pt x="658" y="559"/>
                    <a:pt x="652" y="616"/>
                    <a:pt x="631" y="671"/>
                  </a:cubicBezTo>
                  <a:cubicBezTo>
                    <a:pt x="611" y="725"/>
                    <a:pt x="565" y="753"/>
                    <a:pt x="511" y="766"/>
                  </a:cubicBezTo>
                  <a:cubicBezTo>
                    <a:pt x="480" y="773"/>
                    <a:pt x="447" y="775"/>
                    <a:pt x="415" y="776"/>
                  </a:cubicBezTo>
                  <a:cubicBezTo>
                    <a:pt x="294" y="777"/>
                    <a:pt x="173" y="777"/>
                    <a:pt x="52" y="777"/>
                  </a:cubicBezTo>
                  <a:cubicBezTo>
                    <a:pt x="45" y="777"/>
                    <a:pt x="39" y="775"/>
                    <a:pt x="29" y="7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S">
              <a:extLst>
                <a:ext uri="{FF2B5EF4-FFF2-40B4-BE49-F238E27FC236}">
                  <a16:creationId xmlns:a16="http://schemas.microsoft.com/office/drawing/2014/main" id="{FDBB548F-BF09-4A3C-9657-C47AE79D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9829801"/>
              <a:ext cx="703263" cy="838200"/>
            </a:xfrm>
            <a:custGeom>
              <a:avLst/>
              <a:gdLst>
                <a:gd name="T0" fmla="*/ 24 w 650"/>
                <a:gd name="T1" fmla="*/ 774 h 777"/>
                <a:gd name="T2" fmla="*/ 37 w 650"/>
                <a:gd name="T3" fmla="*/ 610 h 777"/>
                <a:gd name="T4" fmla="*/ 68 w 650"/>
                <a:gd name="T5" fmla="*/ 588 h 777"/>
                <a:gd name="T6" fmla="*/ 224 w 650"/>
                <a:gd name="T7" fmla="*/ 597 h 777"/>
                <a:gd name="T8" fmla="*/ 447 w 650"/>
                <a:gd name="T9" fmla="*/ 612 h 777"/>
                <a:gd name="T10" fmla="*/ 497 w 650"/>
                <a:gd name="T11" fmla="*/ 589 h 777"/>
                <a:gd name="T12" fmla="*/ 484 w 650"/>
                <a:gd name="T13" fmla="*/ 523 h 777"/>
                <a:gd name="T14" fmla="*/ 449 w 650"/>
                <a:gd name="T15" fmla="*/ 509 h 777"/>
                <a:gd name="T16" fmla="*/ 269 w 650"/>
                <a:gd name="T17" fmla="*/ 502 h 777"/>
                <a:gd name="T18" fmla="*/ 131 w 650"/>
                <a:gd name="T19" fmla="*/ 484 h 777"/>
                <a:gd name="T20" fmla="*/ 5 w 650"/>
                <a:gd name="T21" fmla="*/ 328 h 777"/>
                <a:gd name="T22" fmla="*/ 30 w 650"/>
                <a:gd name="T23" fmla="*/ 151 h 777"/>
                <a:gd name="T24" fmla="*/ 224 w 650"/>
                <a:gd name="T25" fmla="*/ 21 h 777"/>
                <a:gd name="T26" fmla="*/ 590 w 650"/>
                <a:gd name="T27" fmla="*/ 1 h 777"/>
                <a:gd name="T28" fmla="*/ 633 w 650"/>
                <a:gd name="T29" fmla="*/ 1 h 777"/>
                <a:gd name="T30" fmla="*/ 629 w 650"/>
                <a:gd name="T31" fmla="*/ 328 h 777"/>
                <a:gd name="T32" fmla="*/ 596 w 650"/>
                <a:gd name="T33" fmla="*/ 330 h 777"/>
                <a:gd name="T34" fmla="*/ 266 w 650"/>
                <a:gd name="T35" fmla="*/ 300 h 777"/>
                <a:gd name="T36" fmla="*/ 238 w 650"/>
                <a:gd name="T37" fmla="*/ 298 h 777"/>
                <a:gd name="T38" fmla="*/ 193 w 650"/>
                <a:gd name="T39" fmla="*/ 381 h 777"/>
                <a:gd name="T40" fmla="*/ 235 w 650"/>
                <a:gd name="T41" fmla="*/ 399 h 777"/>
                <a:gd name="T42" fmla="*/ 387 w 650"/>
                <a:gd name="T43" fmla="*/ 395 h 777"/>
                <a:gd name="T44" fmla="*/ 503 w 650"/>
                <a:gd name="T45" fmla="*/ 397 h 777"/>
                <a:gd name="T46" fmla="*/ 649 w 650"/>
                <a:gd name="T47" fmla="*/ 559 h 777"/>
                <a:gd name="T48" fmla="*/ 644 w 650"/>
                <a:gd name="T49" fmla="*/ 619 h 777"/>
                <a:gd name="T50" fmla="*/ 496 w 650"/>
                <a:gd name="T51" fmla="*/ 768 h 777"/>
                <a:gd name="T52" fmla="*/ 393 w 650"/>
                <a:gd name="T53" fmla="*/ 776 h 777"/>
                <a:gd name="T54" fmla="*/ 65 w 650"/>
                <a:gd name="T55" fmla="*/ 776 h 777"/>
                <a:gd name="T56" fmla="*/ 24 w 650"/>
                <a:gd name="T57" fmla="*/ 7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0" h="777">
                  <a:moveTo>
                    <a:pt x="24" y="774"/>
                  </a:moveTo>
                  <a:cubicBezTo>
                    <a:pt x="29" y="716"/>
                    <a:pt x="33" y="663"/>
                    <a:pt x="37" y="610"/>
                  </a:cubicBezTo>
                  <a:cubicBezTo>
                    <a:pt x="39" y="590"/>
                    <a:pt x="52" y="587"/>
                    <a:pt x="68" y="588"/>
                  </a:cubicBezTo>
                  <a:cubicBezTo>
                    <a:pt x="120" y="591"/>
                    <a:pt x="172" y="594"/>
                    <a:pt x="224" y="597"/>
                  </a:cubicBezTo>
                  <a:cubicBezTo>
                    <a:pt x="298" y="602"/>
                    <a:pt x="372" y="607"/>
                    <a:pt x="447" y="612"/>
                  </a:cubicBezTo>
                  <a:cubicBezTo>
                    <a:pt x="468" y="613"/>
                    <a:pt x="487" y="611"/>
                    <a:pt x="497" y="589"/>
                  </a:cubicBezTo>
                  <a:cubicBezTo>
                    <a:pt x="507" y="568"/>
                    <a:pt x="503" y="538"/>
                    <a:pt x="484" y="523"/>
                  </a:cubicBezTo>
                  <a:cubicBezTo>
                    <a:pt x="475" y="515"/>
                    <a:pt x="461" y="510"/>
                    <a:pt x="449" y="509"/>
                  </a:cubicBezTo>
                  <a:cubicBezTo>
                    <a:pt x="389" y="506"/>
                    <a:pt x="329" y="506"/>
                    <a:pt x="269" y="502"/>
                  </a:cubicBezTo>
                  <a:cubicBezTo>
                    <a:pt x="223" y="499"/>
                    <a:pt x="176" y="495"/>
                    <a:pt x="131" y="484"/>
                  </a:cubicBezTo>
                  <a:cubicBezTo>
                    <a:pt x="53" y="463"/>
                    <a:pt x="10" y="408"/>
                    <a:pt x="5" y="328"/>
                  </a:cubicBezTo>
                  <a:cubicBezTo>
                    <a:pt x="0" y="268"/>
                    <a:pt x="4" y="208"/>
                    <a:pt x="30" y="151"/>
                  </a:cubicBezTo>
                  <a:cubicBezTo>
                    <a:pt x="68" y="69"/>
                    <a:pt x="133" y="26"/>
                    <a:pt x="224" y="21"/>
                  </a:cubicBezTo>
                  <a:cubicBezTo>
                    <a:pt x="346" y="15"/>
                    <a:pt x="468" y="7"/>
                    <a:pt x="590" y="1"/>
                  </a:cubicBezTo>
                  <a:cubicBezTo>
                    <a:pt x="605" y="0"/>
                    <a:pt x="619" y="1"/>
                    <a:pt x="633" y="1"/>
                  </a:cubicBezTo>
                  <a:cubicBezTo>
                    <a:pt x="642" y="29"/>
                    <a:pt x="640" y="269"/>
                    <a:pt x="629" y="328"/>
                  </a:cubicBezTo>
                  <a:cubicBezTo>
                    <a:pt x="619" y="329"/>
                    <a:pt x="607" y="331"/>
                    <a:pt x="596" y="330"/>
                  </a:cubicBezTo>
                  <a:cubicBezTo>
                    <a:pt x="486" y="320"/>
                    <a:pt x="376" y="310"/>
                    <a:pt x="266" y="300"/>
                  </a:cubicBezTo>
                  <a:cubicBezTo>
                    <a:pt x="257" y="299"/>
                    <a:pt x="247" y="298"/>
                    <a:pt x="238" y="298"/>
                  </a:cubicBezTo>
                  <a:cubicBezTo>
                    <a:pt x="197" y="301"/>
                    <a:pt x="173" y="346"/>
                    <a:pt x="193" y="381"/>
                  </a:cubicBezTo>
                  <a:cubicBezTo>
                    <a:pt x="202" y="397"/>
                    <a:pt x="218" y="400"/>
                    <a:pt x="235" y="399"/>
                  </a:cubicBezTo>
                  <a:cubicBezTo>
                    <a:pt x="286" y="398"/>
                    <a:pt x="336" y="396"/>
                    <a:pt x="387" y="395"/>
                  </a:cubicBezTo>
                  <a:cubicBezTo>
                    <a:pt x="425" y="395"/>
                    <a:pt x="464" y="393"/>
                    <a:pt x="503" y="397"/>
                  </a:cubicBezTo>
                  <a:cubicBezTo>
                    <a:pt x="596" y="405"/>
                    <a:pt x="650" y="466"/>
                    <a:pt x="649" y="559"/>
                  </a:cubicBezTo>
                  <a:cubicBezTo>
                    <a:pt x="648" y="579"/>
                    <a:pt x="647" y="599"/>
                    <a:pt x="644" y="619"/>
                  </a:cubicBezTo>
                  <a:cubicBezTo>
                    <a:pt x="632" y="703"/>
                    <a:pt x="580" y="756"/>
                    <a:pt x="496" y="768"/>
                  </a:cubicBezTo>
                  <a:cubicBezTo>
                    <a:pt x="462" y="773"/>
                    <a:pt x="427" y="775"/>
                    <a:pt x="393" y="776"/>
                  </a:cubicBezTo>
                  <a:cubicBezTo>
                    <a:pt x="283" y="777"/>
                    <a:pt x="174" y="776"/>
                    <a:pt x="65" y="776"/>
                  </a:cubicBezTo>
                  <a:cubicBezTo>
                    <a:pt x="53" y="776"/>
                    <a:pt x="42" y="775"/>
                    <a:pt x="24" y="7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E">
              <a:extLst>
                <a:ext uri="{FF2B5EF4-FFF2-40B4-BE49-F238E27FC236}">
                  <a16:creationId xmlns:a16="http://schemas.microsoft.com/office/drawing/2014/main" id="{25F4AA42-8482-477E-9F03-4DC0B93B5A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0813" y="9844088"/>
              <a:ext cx="750888" cy="811213"/>
            </a:xfrm>
            <a:custGeom>
              <a:avLst/>
              <a:gdLst>
                <a:gd name="T0" fmla="*/ 216 w 694"/>
                <a:gd name="T1" fmla="*/ 499 h 752"/>
                <a:gd name="T2" fmla="*/ 220 w 694"/>
                <a:gd name="T3" fmla="*/ 537 h 752"/>
                <a:gd name="T4" fmla="*/ 288 w 694"/>
                <a:gd name="T5" fmla="*/ 588 h 752"/>
                <a:gd name="T6" fmla="*/ 567 w 694"/>
                <a:gd name="T7" fmla="*/ 572 h 752"/>
                <a:gd name="T8" fmla="*/ 632 w 694"/>
                <a:gd name="T9" fmla="*/ 572 h 752"/>
                <a:gd name="T10" fmla="*/ 635 w 694"/>
                <a:gd name="T11" fmla="*/ 593 h 752"/>
                <a:gd name="T12" fmla="*/ 625 w 694"/>
                <a:gd name="T13" fmla="*/ 720 h 752"/>
                <a:gd name="T14" fmla="*/ 590 w 694"/>
                <a:gd name="T15" fmla="*/ 752 h 752"/>
                <a:gd name="T16" fmla="*/ 486 w 694"/>
                <a:gd name="T17" fmla="*/ 750 h 752"/>
                <a:gd name="T18" fmla="*/ 251 w 694"/>
                <a:gd name="T19" fmla="*/ 744 h 752"/>
                <a:gd name="T20" fmla="*/ 150 w 694"/>
                <a:gd name="T21" fmla="*/ 724 h 752"/>
                <a:gd name="T22" fmla="*/ 26 w 694"/>
                <a:gd name="T23" fmla="*/ 558 h 752"/>
                <a:gd name="T24" fmla="*/ 3 w 694"/>
                <a:gd name="T25" fmla="*/ 267 h 752"/>
                <a:gd name="T26" fmla="*/ 4 w 694"/>
                <a:gd name="T27" fmla="*/ 172 h 752"/>
                <a:gd name="T28" fmla="*/ 86 w 694"/>
                <a:gd name="T29" fmla="*/ 46 h 752"/>
                <a:gd name="T30" fmla="*/ 215 w 694"/>
                <a:gd name="T31" fmla="*/ 9 h 752"/>
                <a:gd name="T32" fmla="*/ 462 w 694"/>
                <a:gd name="T33" fmla="*/ 2 h 752"/>
                <a:gd name="T34" fmla="*/ 679 w 694"/>
                <a:gd name="T35" fmla="*/ 170 h 752"/>
                <a:gd name="T36" fmla="*/ 687 w 694"/>
                <a:gd name="T37" fmla="*/ 321 h 752"/>
                <a:gd name="T38" fmla="*/ 550 w 694"/>
                <a:gd name="T39" fmla="*/ 488 h 752"/>
                <a:gd name="T40" fmla="*/ 377 w 694"/>
                <a:gd name="T41" fmla="*/ 508 h 752"/>
                <a:gd name="T42" fmla="*/ 216 w 694"/>
                <a:gd name="T43" fmla="*/ 499 h 752"/>
                <a:gd name="T44" fmla="*/ 121 w 694"/>
                <a:gd name="T45" fmla="*/ 386 h 752"/>
                <a:gd name="T46" fmla="*/ 134 w 694"/>
                <a:gd name="T47" fmla="*/ 390 h 752"/>
                <a:gd name="T48" fmla="*/ 429 w 694"/>
                <a:gd name="T49" fmla="*/ 386 h 752"/>
                <a:gd name="T50" fmla="*/ 452 w 694"/>
                <a:gd name="T51" fmla="*/ 382 h 752"/>
                <a:gd name="T52" fmla="*/ 470 w 694"/>
                <a:gd name="T53" fmla="*/ 363 h 752"/>
                <a:gd name="T54" fmla="*/ 422 w 694"/>
                <a:gd name="T55" fmla="*/ 293 h 752"/>
                <a:gd name="T56" fmla="*/ 183 w 694"/>
                <a:gd name="T57" fmla="*/ 288 h 752"/>
                <a:gd name="T58" fmla="*/ 121 w 694"/>
                <a:gd name="T59" fmla="*/ 346 h 752"/>
                <a:gd name="T60" fmla="*/ 121 w 694"/>
                <a:gd name="T61" fmla="*/ 386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94" h="752">
                  <a:moveTo>
                    <a:pt x="216" y="499"/>
                  </a:moveTo>
                  <a:cubicBezTo>
                    <a:pt x="218" y="517"/>
                    <a:pt x="218" y="527"/>
                    <a:pt x="220" y="537"/>
                  </a:cubicBezTo>
                  <a:cubicBezTo>
                    <a:pt x="228" y="576"/>
                    <a:pt x="247" y="590"/>
                    <a:pt x="288" y="588"/>
                  </a:cubicBezTo>
                  <a:cubicBezTo>
                    <a:pt x="381" y="583"/>
                    <a:pt x="474" y="577"/>
                    <a:pt x="567" y="572"/>
                  </a:cubicBezTo>
                  <a:cubicBezTo>
                    <a:pt x="588" y="571"/>
                    <a:pt x="609" y="572"/>
                    <a:pt x="632" y="572"/>
                  </a:cubicBezTo>
                  <a:cubicBezTo>
                    <a:pt x="633" y="580"/>
                    <a:pt x="635" y="586"/>
                    <a:pt x="635" y="593"/>
                  </a:cubicBezTo>
                  <a:cubicBezTo>
                    <a:pt x="632" y="635"/>
                    <a:pt x="629" y="678"/>
                    <a:pt x="625" y="720"/>
                  </a:cubicBezTo>
                  <a:cubicBezTo>
                    <a:pt x="622" y="748"/>
                    <a:pt x="619" y="751"/>
                    <a:pt x="590" y="752"/>
                  </a:cubicBezTo>
                  <a:cubicBezTo>
                    <a:pt x="556" y="752"/>
                    <a:pt x="521" y="751"/>
                    <a:pt x="486" y="750"/>
                  </a:cubicBezTo>
                  <a:cubicBezTo>
                    <a:pt x="408" y="749"/>
                    <a:pt x="329" y="749"/>
                    <a:pt x="251" y="744"/>
                  </a:cubicBezTo>
                  <a:cubicBezTo>
                    <a:pt x="217" y="743"/>
                    <a:pt x="182" y="735"/>
                    <a:pt x="150" y="724"/>
                  </a:cubicBezTo>
                  <a:cubicBezTo>
                    <a:pt x="73" y="696"/>
                    <a:pt x="33" y="639"/>
                    <a:pt x="26" y="558"/>
                  </a:cubicBezTo>
                  <a:cubicBezTo>
                    <a:pt x="18" y="461"/>
                    <a:pt x="10" y="364"/>
                    <a:pt x="3" y="267"/>
                  </a:cubicBezTo>
                  <a:cubicBezTo>
                    <a:pt x="1" y="236"/>
                    <a:pt x="0" y="203"/>
                    <a:pt x="4" y="172"/>
                  </a:cubicBezTo>
                  <a:cubicBezTo>
                    <a:pt x="10" y="117"/>
                    <a:pt x="36" y="70"/>
                    <a:pt x="86" y="46"/>
                  </a:cubicBezTo>
                  <a:cubicBezTo>
                    <a:pt x="126" y="27"/>
                    <a:pt x="171" y="12"/>
                    <a:pt x="215" y="9"/>
                  </a:cubicBezTo>
                  <a:cubicBezTo>
                    <a:pt x="297" y="1"/>
                    <a:pt x="380" y="3"/>
                    <a:pt x="462" y="2"/>
                  </a:cubicBezTo>
                  <a:cubicBezTo>
                    <a:pt x="575" y="0"/>
                    <a:pt x="651" y="60"/>
                    <a:pt x="679" y="170"/>
                  </a:cubicBezTo>
                  <a:cubicBezTo>
                    <a:pt x="691" y="220"/>
                    <a:pt x="694" y="270"/>
                    <a:pt x="687" y="321"/>
                  </a:cubicBezTo>
                  <a:cubicBezTo>
                    <a:pt x="676" y="404"/>
                    <a:pt x="629" y="458"/>
                    <a:pt x="550" y="488"/>
                  </a:cubicBezTo>
                  <a:cubicBezTo>
                    <a:pt x="494" y="509"/>
                    <a:pt x="436" y="512"/>
                    <a:pt x="377" y="508"/>
                  </a:cubicBezTo>
                  <a:cubicBezTo>
                    <a:pt x="326" y="504"/>
                    <a:pt x="274" y="502"/>
                    <a:pt x="216" y="499"/>
                  </a:cubicBezTo>
                  <a:close/>
                  <a:moveTo>
                    <a:pt x="121" y="386"/>
                  </a:moveTo>
                  <a:cubicBezTo>
                    <a:pt x="129" y="389"/>
                    <a:pt x="131" y="391"/>
                    <a:pt x="134" y="390"/>
                  </a:cubicBezTo>
                  <a:cubicBezTo>
                    <a:pt x="232" y="389"/>
                    <a:pt x="331" y="388"/>
                    <a:pt x="429" y="386"/>
                  </a:cubicBezTo>
                  <a:cubicBezTo>
                    <a:pt x="437" y="386"/>
                    <a:pt x="446" y="386"/>
                    <a:pt x="452" y="382"/>
                  </a:cubicBezTo>
                  <a:cubicBezTo>
                    <a:pt x="460" y="378"/>
                    <a:pt x="468" y="370"/>
                    <a:pt x="470" y="363"/>
                  </a:cubicBezTo>
                  <a:cubicBezTo>
                    <a:pt x="483" y="321"/>
                    <a:pt x="466" y="295"/>
                    <a:pt x="422" y="293"/>
                  </a:cubicBezTo>
                  <a:cubicBezTo>
                    <a:pt x="342" y="290"/>
                    <a:pt x="262" y="289"/>
                    <a:pt x="183" y="288"/>
                  </a:cubicBezTo>
                  <a:cubicBezTo>
                    <a:pt x="142" y="288"/>
                    <a:pt x="125" y="305"/>
                    <a:pt x="121" y="346"/>
                  </a:cubicBezTo>
                  <a:cubicBezTo>
                    <a:pt x="120" y="359"/>
                    <a:pt x="121" y="372"/>
                    <a:pt x="121" y="3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J">
              <a:extLst>
                <a:ext uri="{FF2B5EF4-FFF2-40B4-BE49-F238E27FC236}">
                  <a16:creationId xmlns:a16="http://schemas.microsoft.com/office/drawing/2014/main" id="{D602FDDB-E996-4A25-9C4E-84D59ACE1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0" y="9836151"/>
              <a:ext cx="600075" cy="849313"/>
            </a:xfrm>
            <a:custGeom>
              <a:avLst/>
              <a:gdLst>
                <a:gd name="T0" fmla="*/ 310 w 555"/>
                <a:gd name="T1" fmla="*/ 3 h 788"/>
                <a:gd name="T2" fmla="*/ 555 w 555"/>
                <a:gd name="T3" fmla="*/ 19 h 788"/>
                <a:gd name="T4" fmla="*/ 552 w 555"/>
                <a:gd name="T5" fmla="*/ 58 h 788"/>
                <a:gd name="T6" fmla="*/ 499 w 555"/>
                <a:gd name="T7" fmla="*/ 466 h 788"/>
                <a:gd name="T8" fmla="*/ 501 w 555"/>
                <a:gd name="T9" fmla="*/ 577 h 788"/>
                <a:gd name="T10" fmla="*/ 357 w 555"/>
                <a:gd name="T11" fmla="*/ 770 h 788"/>
                <a:gd name="T12" fmla="*/ 261 w 555"/>
                <a:gd name="T13" fmla="*/ 777 h 788"/>
                <a:gd name="T14" fmla="*/ 30 w 555"/>
                <a:gd name="T15" fmla="*/ 788 h 788"/>
                <a:gd name="T16" fmla="*/ 3 w 555"/>
                <a:gd name="T17" fmla="*/ 786 h 788"/>
                <a:gd name="T18" fmla="*/ 0 w 555"/>
                <a:gd name="T19" fmla="*/ 768 h 788"/>
                <a:gd name="T20" fmla="*/ 6 w 555"/>
                <a:gd name="T21" fmla="*/ 588 h 788"/>
                <a:gd name="T22" fmla="*/ 62 w 555"/>
                <a:gd name="T23" fmla="*/ 587 h 788"/>
                <a:gd name="T24" fmla="*/ 328 w 555"/>
                <a:gd name="T25" fmla="*/ 606 h 788"/>
                <a:gd name="T26" fmla="*/ 358 w 555"/>
                <a:gd name="T27" fmla="*/ 604 h 788"/>
                <a:gd name="T28" fmla="*/ 310 w 555"/>
                <a:gd name="T29" fmla="*/ 3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5" h="788">
                  <a:moveTo>
                    <a:pt x="310" y="3"/>
                  </a:moveTo>
                  <a:cubicBezTo>
                    <a:pt x="397" y="0"/>
                    <a:pt x="473" y="16"/>
                    <a:pt x="555" y="19"/>
                  </a:cubicBezTo>
                  <a:cubicBezTo>
                    <a:pt x="554" y="35"/>
                    <a:pt x="554" y="47"/>
                    <a:pt x="552" y="58"/>
                  </a:cubicBezTo>
                  <a:cubicBezTo>
                    <a:pt x="535" y="194"/>
                    <a:pt x="517" y="330"/>
                    <a:pt x="499" y="466"/>
                  </a:cubicBezTo>
                  <a:cubicBezTo>
                    <a:pt x="494" y="503"/>
                    <a:pt x="494" y="540"/>
                    <a:pt x="501" y="577"/>
                  </a:cubicBezTo>
                  <a:cubicBezTo>
                    <a:pt x="517" y="674"/>
                    <a:pt x="455" y="758"/>
                    <a:pt x="357" y="770"/>
                  </a:cubicBezTo>
                  <a:cubicBezTo>
                    <a:pt x="325" y="774"/>
                    <a:pt x="293" y="776"/>
                    <a:pt x="261" y="777"/>
                  </a:cubicBezTo>
                  <a:cubicBezTo>
                    <a:pt x="184" y="781"/>
                    <a:pt x="107" y="785"/>
                    <a:pt x="30" y="788"/>
                  </a:cubicBezTo>
                  <a:cubicBezTo>
                    <a:pt x="21" y="788"/>
                    <a:pt x="12" y="786"/>
                    <a:pt x="3" y="786"/>
                  </a:cubicBezTo>
                  <a:cubicBezTo>
                    <a:pt x="2" y="778"/>
                    <a:pt x="0" y="773"/>
                    <a:pt x="0" y="768"/>
                  </a:cubicBezTo>
                  <a:cubicBezTo>
                    <a:pt x="2" y="709"/>
                    <a:pt x="4" y="651"/>
                    <a:pt x="6" y="588"/>
                  </a:cubicBezTo>
                  <a:cubicBezTo>
                    <a:pt x="26" y="587"/>
                    <a:pt x="44" y="585"/>
                    <a:pt x="62" y="587"/>
                  </a:cubicBezTo>
                  <a:cubicBezTo>
                    <a:pt x="151" y="593"/>
                    <a:pt x="240" y="600"/>
                    <a:pt x="328" y="606"/>
                  </a:cubicBezTo>
                  <a:cubicBezTo>
                    <a:pt x="336" y="607"/>
                    <a:pt x="344" y="605"/>
                    <a:pt x="358" y="604"/>
                  </a:cubicBezTo>
                  <a:cubicBezTo>
                    <a:pt x="347" y="405"/>
                    <a:pt x="320" y="207"/>
                    <a:pt x="3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" name="and">
            <a:extLst>
              <a:ext uri="{FF2B5EF4-FFF2-40B4-BE49-F238E27FC236}">
                <a16:creationId xmlns:a16="http://schemas.microsoft.com/office/drawing/2014/main" id="{56A9EDE6-8A34-43FD-8129-CEE8F54199FA}"/>
              </a:ext>
            </a:extLst>
          </p:cNvPr>
          <p:cNvGrpSpPr/>
          <p:nvPr/>
        </p:nvGrpSpPr>
        <p:grpSpPr>
          <a:xfrm>
            <a:off x="2898081" y="976309"/>
            <a:ext cx="842811" cy="308062"/>
            <a:chOff x="6265863" y="7743826"/>
            <a:chExt cx="1150937" cy="420688"/>
          </a:xfrm>
        </p:grpSpPr>
        <p:sp>
          <p:nvSpPr>
            <p:cNvPr id="45" name="D">
              <a:extLst>
                <a:ext uri="{FF2B5EF4-FFF2-40B4-BE49-F238E27FC236}">
                  <a16:creationId xmlns:a16="http://schemas.microsoft.com/office/drawing/2014/main" id="{38578CE8-D725-49BC-BFAB-341D25F31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8975" y="7743826"/>
              <a:ext cx="377825" cy="412750"/>
            </a:xfrm>
            <a:custGeom>
              <a:avLst/>
              <a:gdLst>
                <a:gd name="T0" fmla="*/ 0 w 349"/>
                <a:gd name="T1" fmla="*/ 373 h 383"/>
                <a:gd name="T2" fmla="*/ 9 w 349"/>
                <a:gd name="T3" fmla="*/ 29 h 383"/>
                <a:gd name="T4" fmla="*/ 86 w 349"/>
                <a:gd name="T5" fmla="*/ 20 h 383"/>
                <a:gd name="T6" fmla="*/ 237 w 349"/>
                <a:gd name="T7" fmla="*/ 6 h 383"/>
                <a:gd name="T8" fmla="*/ 347 w 349"/>
                <a:gd name="T9" fmla="*/ 93 h 383"/>
                <a:gd name="T10" fmla="*/ 340 w 349"/>
                <a:gd name="T11" fmla="*/ 296 h 383"/>
                <a:gd name="T12" fmla="*/ 236 w 349"/>
                <a:gd name="T13" fmla="*/ 382 h 383"/>
                <a:gd name="T14" fmla="*/ 25 w 349"/>
                <a:gd name="T15" fmla="*/ 376 h 383"/>
                <a:gd name="T16" fmla="*/ 0 w 349"/>
                <a:gd name="T17" fmla="*/ 373 h 383"/>
                <a:gd name="T18" fmla="*/ 57 w 349"/>
                <a:gd name="T19" fmla="*/ 305 h 383"/>
                <a:gd name="T20" fmla="*/ 237 w 349"/>
                <a:gd name="T21" fmla="*/ 300 h 383"/>
                <a:gd name="T22" fmla="*/ 234 w 349"/>
                <a:gd name="T23" fmla="*/ 138 h 383"/>
                <a:gd name="T24" fmla="*/ 75 w 349"/>
                <a:gd name="T25" fmla="*/ 156 h 383"/>
                <a:gd name="T26" fmla="*/ 53 w 349"/>
                <a:gd name="T27" fmla="*/ 179 h 383"/>
                <a:gd name="T28" fmla="*/ 57 w 349"/>
                <a:gd name="T29" fmla="*/ 30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9" h="383">
                  <a:moveTo>
                    <a:pt x="0" y="373"/>
                  </a:moveTo>
                  <a:cubicBezTo>
                    <a:pt x="3" y="257"/>
                    <a:pt x="6" y="144"/>
                    <a:pt x="9" y="29"/>
                  </a:cubicBezTo>
                  <a:cubicBezTo>
                    <a:pt x="36" y="26"/>
                    <a:pt x="61" y="23"/>
                    <a:pt x="86" y="20"/>
                  </a:cubicBezTo>
                  <a:cubicBezTo>
                    <a:pt x="136" y="15"/>
                    <a:pt x="186" y="11"/>
                    <a:pt x="237" y="6"/>
                  </a:cubicBezTo>
                  <a:cubicBezTo>
                    <a:pt x="299" y="0"/>
                    <a:pt x="344" y="31"/>
                    <a:pt x="347" y="93"/>
                  </a:cubicBezTo>
                  <a:cubicBezTo>
                    <a:pt x="349" y="161"/>
                    <a:pt x="347" y="229"/>
                    <a:pt x="340" y="296"/>
                  </a:cubicBezTo>
                  <a:cubicBezTo>
                    <a:pt x="333" y="359"/>
                    <a:pt x="298" y="383"/>
                    <a:pt x="236" y="382"/>
                  </a:cubicBezTo>
                  <a:cubicBezTo>
                    <a:pt x="166" y="380"/>
                    <a:pt x="95" y="378"/>
                    <a:pt x="25" y="376"/>
                  </a:cubicBezTo>
                  <a:cubicBezTo>
                    <a:pt x="18" y="376"/>
                    <a:pt x="12" y="375"/>
                    <a:pt x="0" y="373"/>
                  </a:cubicBezTo>
                  <a:close/>
                  <a:moveTo>
                    <a:pt x="57" y="305"/>
                  </a:moveTo>
                  <a:cubicBezTo>
                    <a:pt x="119" y="304"/>
                    <a:pt x="177" y="304"/>
                    <a:pt x="237" y="300"/>
                  </a:cubicBezTo>
                  <a:cubicBezTo>
                    <a:pt x="237" y="243"/>
                    <a:pt x="240" y="192"/>
                    <a:pt x="234" y="138"/>
                  </a:cubicBezTo>
                  <a:cubicBezTo>
                    <a:pt x="178" y="145"/>
                    <a:pt x="126" y="150"/>
                    <a:pt x="75" y="156"/>
                  </a:cubicBezTo>
                  <a:cubicBezTo>
                    <a:pt x="61" y="158"/>
                    <a:pt x="52" y="165"/>
                    <a:pt x="53" y="179"/>
                  </a:cubicBezTo>
                  <a:cubicBezTo>
                    <a:pt x="54" y="220"/>
                    <a:pt x="55" y="261"/>
                    <a:pt x="57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N">
              <a:extLst>
                <a:ext uri="{FF2B5EF4-FFF2-40B4-BE49-F238E27FC236}">
                  <a16:creationId xmlns:a16="http://schemas.microsoft.com/office/drawing/2014/main" id="{73FCD0CF-0D31-4B3C-AB37-C0C512054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7745413"/>
              <a:ext cx="357188" cy="401638"/>
            </a:xfrm>
            <a:custGeom>
              <a:avLst/>
              <a:gdLst>
                <a:gd name="T0" fmla="*/ 257 w 330"/>
                <a:gd name="T1" fmla="*/ 153 h 373"/>
                <a:gd name="T2" fmla="*/ 125 w 330"/>
                <a:gd name="T3" fmla="*/ 153 h 373"/>
                <a:gd name="T4" fmla="*/ 106 w 330"/>
                <a:gd name="T5" fmla="*/ 183 h 373"/>
                <a:gd name="T6" fmla="*/ 95 w 330"/>
                <a:gd name="T7" fmla="*/ 346 h 373"/>
                <a:gd name="T8" fmla="*/ 91 w 330"/>
                <a:gd name="T9" fmla="*/ 372 h 373"/>
                <a:gd name="T10" fmla="*/ 21 w 330"/>
                <a:gd name="T11" fmla="*/ 372 h 373"/>
                <a:gd name="T12" fmla="*/ 0 w 330"/>
                <a:gd name="T13" fmla="*/ 11 h 373"/>
                <a:gd name="T14" fmla="*/ 80 w 330"/>
                <a:gd name="T15" fmla="*/ 55 h 373"/>
                <a:gd name="T16" fmla="*/ 266 w 330"/>
                <a:gd name="T17" fmla="*/ 24 h 373"/>
                <a:gd name="T18" fmla="*/ 330 w 330"/>
                <a:gd name="T19" fmla="*/ 104 h 373"/>
                <a:gd name="T20" fmla="*/ 324 w 330"/>
                <a:gd name="T21" fmla="*/ 247 h 373"/>
                <a:gd name="T22" fmla="*/ 317 w 330"/>
                <a:gd name="T23" fmla="*/ 369 h 373"/>
                <a:gd name="T24" fmla="*/ 250 w 330"/>
                <a:gd name="T25" fmla="*/ 373 h 373"/>
                <a:gd name="T26" fmla="*/ 257 w 330"/>
                <a:gd name="T27" fmla="*/ 15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73">
                  <a:moveTo>
                    <a:pt x="257" y="153"/>
                  </a:moveTo>
                  <a:cubicBezTo>
                    <a:pt x="210" y="153"/>
                    <a:pt x="167" y="152"/>
                    <a:pt x="125" y="153"/>
                  </a:cubicBezTo>
                  <a:cubicBezTo>
                    <a:pt x="107" y="153"/>
                    <a:pt x="107" y="169"/>
                    <a:pt x="106" y="183"/>
                  </a:cubicBezTo>
                  <a:cubicBezTo>
                    <a:pt x="102" y="237"/>
                    <a:pt x="99" y="292"/>
                    <a:pt x="95" y="346"/>
                  </a:cubicBezTo>
                  <a:cubicBezTo>
                    <a:pt x="95" y="354"/>
                    <a:pt x="93" y="362"/>
                    <a:pt x="91" y="372"/>
                  </a:cubicBezTo>
                  <a:cubicBezTo>
                    <a:pt x="69" y="372"/>
                    <a:pt x="47" y="372"/>
                    <a:pt x="21" y="372"/>
                  </a:cubicBezTo>
                  <a:cubicBezTo>
                    <a:pt x="13" y="251"/>
                    <a:pt x="4" y="132"/>
                    <a:pt x="0" y="11"/>
                  </a:cubicBezTo>
                  <a:cubicBezTo>
                    <a:pt x="38" y="12"/>
                    <a:pt x="57" y="35"/>
                    <a:pt x="80" y="55"/>
                  </a:cubicBezTo>
                  <a:cubicBezTo>
                    <a:pt x="135" y="0"/>
                    <a:pt x="203" y="22"/>
                    <a:pt x="266" y="24"/>
                  </a:cubicBezTo>
                  <a:cubicBezTo>
                    <a:pt x="304" y="25"/>
                    <a:pt x="329" y="61"/>
                    <a:pt x="330" y="104"/>
                  </a:cubicBezTo>
                  <a:cubicBezTo>
                    <a:pt x="330" y="151"/>
                    <a:pt x="327" y="199"/>
                    <a:pt x="324" y="247"/>
                  </a:cubicBezTo>
                  <a:cubicBezTo>
                    <a:pt x="322" y="287"/>
                    <a:pt x="320" y="326"/>
                    <a:pt x="317" y="369"/>
                  </a:cubicBezTo>
                  <a:cubicBezTo>
                    <a:pt x="294" y="370"/>
                    <a:pt x="275" y="371"/>
                    <a:pt x="250" y="373"/>
                  </a:cubicBezTo>
                  <a:cubicBezTo>
                    <a:pt x="245" y="300"/>
                    <a:pt x="258" y="230"/>
                    <a:pt x="257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A">
              <a:extLst>
                <a:ext uri="{FF2B5EF4-FFF2-40B4-BE49-F238E27FC236}">
                  <a16:creationId xmlns:a16="http://schemas.microsoft.com/office/drawing/2014/main" id="{82828DD6-F63F-45C1-BC1C-60C608F9C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5863" y="7775576"/>
              <a:ext cx="366713" cy="388938"/>
            </a:xfrm>
            <a:custGeom>
              <a:avLst/>
              <a:gdLst>
                <a:gd name="T0" fmla="*/ 279 w 338"/>
                <a:gd name="T1" fmla="*/ 165 h 360"/>
                <a:gd name="T2" fmla="*/ 257 w 338"/>
                <a:gd name="T3" fmla="*/ 129 h 360"/>
                <a:gd name="T4" fmla="*/ 217 w 338"/>
                <a:gd name="T5" fmla="*/ 128 h 360"/>
                <a:gd name="T6" fmla="*/ 37 w 338"/>
                <a:gd name="T7" fmla="*/ 137 h 360"/>
                <a:gd name="T8" fmla="*/ 38 w 338"/>
                <a:gd name="T9" fmla="*/ 13 h 360"/>
                <a:gd name="T10" fmla="*/ 71 w 338"/>
                <a:gd name="T11" fmla="*/ 9 h 360"/>
                <a:gd name="T12" fmla="*/ 211 w 338"/>
                <a:gd name="T13" fmla="*/ 2 h 360"/>
                <a:gd name="T14" fmla="*/ 313 w 338"/>
                <a:gd name="T15" fmla="*/ 42 h 360"/>
                <a:gd name="T16" fmla="*/ 335 w 338"/>
                <a:gd name="T17" fmla="*/ 116 h 360"/>
                <a:gd name="T18" fmla="*/ 333 w 338"/>
                <a:gd name="T19" fmla="*/ 272 h 360"/>
                <a:gd name="T20" fmla="*/ 333 w 338"/>
                <a:gd name="T21" fmla="*/ 336 h 360"/>
                <a:gd name="T22" fmla="*/ 270 w 338"/>
                <a:gd name="T23" fmla="*/ 327 h 360"/>
                <a:gd name="T24" fmla="*/ 157 w 338"/>
                <a:gd name="T25" fmla="*/ 350 h 360"/>
                <a:gd name="T26" fmla="*/ 86 w 338"/>
                <a:gd name="T27" fmla="*/ 340 h 360"/>
                <a:gd name="T28" fmla="*/ 19 w 338"/>
                <a:gd name="T29" fmla="*/ 207 h 360"/>
                <a:gd name="T30" fmla="*/ 94 w 338"/>
                <a:gd name="T31" fmla="*/ 157 h 360"/>
                <a:gd name="T32" fmla="*/ 186 w 338"/>
                <a:gd name="T33" fmla="*/ 156 h 360"/>
                <a:gd name="T34" fmla="*/ 279 w 338"/>
                <a:gd name="T35" fmla="*/ 165 h 360"/>
                <a:gd name="T36" fmla="*/ 194 w 338"/>
                <a:gd name="T37" fmla="*/ 258 h 360"/>
                <a:gd name="T38" fmla="*/ 194 w 338"/>
                <a:gd name="T39" fmla="*/ 260 h 360"/>
                <a:gd name="T40" fmla="*/ 245 w 338"/>
                <a:gd name="T41" fmla="*/ 260 h 360"/>
                <a:gd name="T42" fmla="*/ 274 w 338"/>
                <a:gd name="T43" fmla="*/ 241 h 360"/>
                <a:gd name="T44" fmla="*/ 249 w 338"/>
                <a:gd name="T45" fmla="*/ 212 h 360"/>
                <a:gd name="T46" fmla="*/ 141 w 338"/>
                <a:gd name="T47" fmla="*/ 208 h 360"/>
                <a:gd name="T48" fmla="*/ 113 w 338"/>
                <a:gd name="T49" fmla="*/ 233 h 360"/>
                <a:gd name="T50" fmla="*/ 142 w 338"/>
                <a:gd name="T51" fmla="*/ 258 h 360"/>
                <a:gd name="T52" fmla="*/ 194 w 338"/>
                <a:gd name="T53" fmla="*/ 25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360">
                  <a:moveTo>
                    <a:pt x="279" y="165"/>
                  </a:moveTo>
                  <a:cubicBezTo>
                    <a:pt x="285" y="147"/>
                    <a:pt x="276" y="134"/>
                    <a:pt x="257" y="129"/>
                  </a:cubicBezTo>
                  <a:cubicBezTo>
                    <a:pt x="244" y="126"/>
                    <a:pt x="230" y="127"/>
                    <a:pt x="217" y="128"/>
                  </a:cubicBezTo>
                  <a:cubicBezTo>
                    <a:pt x="159" y="131"/>
                    <a:pt x="100" y="134"/>
                    <a:pt x="37" y="137"/>
                  </a:cubicBezTo>
                  <a:cubicBezTo>
                    <a:pt x="34" y="95"/>
                    <a:pt x="32" y="55"/>
                    <a:pt x="38" y="13"/>
                  </a:cubicBezTo>
                  <a:cubicBezTo>
                    <a:pt x="51" y="11"/>
                    <a:pt x="61" y="9"/>
                    <a:pt x="71" y="9"/>
                  </a:cubicBezTo>
                  <a:cubicBezTo>
                    <a:pt x="118" y="6"/>
                    <a:pt x="164" y="3"/>
                    <a:pt x="211" y="2"/>
                  </a:cubicBezTo>
                  <a:cubicBezTo>
                    <a:pt x="250" y="0"/>
                    <a:pt x="291" y="3"/>
                    <a:pt x="313" y="42"/>
                  </a:cubicBezTo>
                  <a:cubicBezTo>
                    <a:pt x="325" y="64"/>
                    <a:pt x="334" y="91"/>
                    <a:pt x="335" y="116"/>
                  </a:cubicBezTo>
                  <a:cubicBezTo>
                    <a:pt x="338" y="168"/>
                    <a:pt x="334" y="220"/>
                    <a:pt x="333" y="272"/>
                  </a:cubicBezTo>
                  <a:cubicBezTo>
                    <a:pt x="333" y="293"/>
                    <a:pt x="333" y="314"/>
                    <a:pt x="333" y="336"/>
                  </a:cubicBezTo>
                  <a:cubicBezTo>
                    <a:pt x="310" y="353"/>
                    <a:pt x="293" y="332"/>
                    <a:pt x="270" y="327"/>
                  </a:cubicBezTo>
                  <a:cubicBezTo>
                    <a:pt x="240" y="360"/>
                    <a:pt x="198" y="355"/>
                    <a:pt x="157" y="350"/>
                  </a:cubicBezTo>
                  <a:cubicBezTo>
                    <a:pt x="133" y="347"/>
                    <a:pt x="109" y="346"/>
                    <a:pt x="86" y="340"/>
                  </a:cubicBezTo>
                  <a:cubicBezTo>
                    <a:pt x="16" y="324"/>
                    <a:pt x="0" y="264"/>
                    <a:pt x="19" y="207"/>
                  </a:cubicBezTo>
                  <a:cubicBezTo>
                    <a:pt x="30" y="173"/>
                    <a:pt x="61" y="159"/>
                    <a:pt x="94" y="157"/>
                  </a:cubicBezTo>
                  <a:cubicBezTo>
                    <a:pt x="125" y="154"/>
                    <a:pt x="155" y="154"/>
                    <a:pt x="186" y="156"/>
                  </a:cubicBezTo>
                  <a:cubicBezTo>
                    <a:pt x="216" y="157"/>
                    <a:pt x="246" y="161"/>
                    <a:pt x="279" y="165"/>
                  </a:cubicBezTo>
                  <a:close/>
                  <a:moveTo>
                    <a:pt x="194" y="258"/>
                  </a:moveTo>
                  <a:cubicBezTo>
                    <a:pt x="194" y="259"/>
                    <a:pt x="194" y="260"/>
                    <a:pt x="194" y="260"/>
                  </a:cubicBezTo>
                  <a:cubicBezTo>
                    <a:pt x="211" y="260"/>
                    <a:pt x="228" y="260"/>
                    <a:pt x="245" y="260"/>
                  </a:cubicBezTo>
                  <a:cubicBezTo>
                    <a:pt x="259" y="260"/>
                    <a:pt x="273" y="259"/>
                    <a:pt x="274" y="241"/>
                  </a:cubicBezTo>
                  <a:cubicBezTo>
                    <a:pt x="275" y="223"/>
                    <a:pt x="266" y="213"/>
                    <a:pt x="249" y="212"/>
                  </a:cubicBezTo>
                  <a:cubicBezTo>
                    <a:pt x="213" y="211"/>
                    <a:pt x="177" y="210"/>
                    <a:pt x="141" y="208"/>
                  </a:cubicBezTo>
                  <a:cubicBezTo>
                    <a:pt x="124" y="208"/>
                    <a:pt x="113" y="215"/>
                    <a:pt x="113" y="233"/>
                  </a:cubicBezTo>
                  <a:cubicBezTo>
                    <a:pt x="113" y="252"/>
                    <a:pt x="126" y="258"/>
                    <a:pt x="142" y="258"/>
                  </a:cubicBezTo>
                  <a:cubicBezTo>
                    <a:pt x="159" y="259"/>
                    <a:pt x="176" y="258"/>
                    <a:pt x="194" y="2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2" name="Archer 6">
            <a:extLst>
              <a:ext uri="{FF2B5EF4-FFF2-40B4-BE49-F238E27FC236}">
                <a16:creationId xmlns:a16="http://schemas.microsoft.com/office/drawing/2014/main" id="{3950DE2D-C61C-4951-A47C-CEAFFF3DE74F}"/>
              </a:ext>
            </a:extLst>
          </p:cNvPr>
          <p:cNvSpPr>
            <a:spLocks/>
          </p:cNvSpPr>
          <p:nvPr/>
        </p:nvSpPr>
        <p:spPr bwMode="auto">
          <a:xfrm>
            <a:off x="147664" y="1547540"/>
            <a:ext cx="2762450" cy="4110926"/>
          </a:xfrm>
          <a:custGeom>
            <a:avLst/>
            <a:gdLst>
              <a:gd name="T0" fmla="*/ 2089 w 3464"/>
              <a:gd name="T1" fmla="*/ 3044 h 5174"/>
              <a:gd name="T2" fmla="*/ 2102 w 3464"/>
              <a:gd name="T3" fmla="*/ 3413 h 5174"/>
              <a:gd name="T4" fmla="*/ 1976 w 3464"/>
              <a:gd name="T5" fmla="*/ 4026 h 5174"/>
              <a:gd name="T6" fmla="*/ 1876 w 3464"/>
              <a:gd name="T7" fmla="*/ 4572 h 5174"/>
              <a:gd name="T8" fmla="*/ 1931 w 3464"/>
              <a:gd name="T9" fmla="*/ 4746 h 5174"/>
              <a:gd name="T10" fmla="*/ 2182 w 3464"/>
              <a:gd name="T11" fmla="*/ 4862 h 5174"/>
              <a:gd name="T12" fmla="*/ 2189 w 3464"/>
              <a:gd name="T13" fmla="*/ 4606 h 5174"/>
              <a:gd name="T14" fmla="*/ 2382 w 3464"/>
              <a:gd name="T15" fmla="*/ 3960 h 5174"/>
              <a:gd name="T16" fmla="*/ 2522 w 3464"/>
              <a:gd name="T17" fmla="*/ 3465 h 5174"/>
              <a:gd name="T18" fmla="*/ 2561 w 3464"/>
              <a:gd name="T19" fmla="*/ 3171 h 5174"/>
              <a:gd name="T20" fmla="*/ 2578 w 3464"/>
              <a:gd name="T21" fmla="*/ 2646 h 5174"/>
              <a:gd name="T22" fmla="*/ 2494 w 3464"/>
              <a:gd name="T23" fmla="*/ 2278 h 5174"/>
              <a:gd name="T24" fmla="*/ 2417 w 3464"/>
              <a:gd name="T25" fmla="*/ 2033 h 5174"/>
              <a:gd name="T26" fmla="*/ 2608 w 3464"/>
              <a:gd name="T27" fmla="*/ 1814 h 5174"/>
              <a:gd name="T28" fmla="*/ 3021 w 3464"/>
              <a:gd name="T29" fmla="*/ 1286 h 5174"/>
              <a:gd name="T30" fmla="*/ 2818 w 3464"/>
              <a:gd name="T31" fmla="*/ 731 h 5174"/>
              <a:gd name="T32" fmla="*/ 2712 w 3464"/>
              <a:gd name="T33" fmla="*/ 437 h 5174"/>
              <a:gd name="T34" fmla="*/ 2820 w 3464"/>
              <a:gd name="T35" fmla="*/ 395 h 5174"/>
              <a:gd name="T36" fmla="*/ 3203 w 3464"/>
              <a:gd name="T37" fmla="*/ 780 h 5174"/>
              <a:gd name="T38" fmla="*/ 3361 w 3464"/>
              <a:gd name="T39" fmla="*/ 834 h 5174"/>
              <a:gd name="T40" fmla="*/ 3455 w 3464"/>
              <a:gd name="T41" fmla="*/ 703 h 5174"/>
              <a:gd name="T42" fmla="*/ 3336 w 3464"/>
              <a:gd name="T43" fmla="*/ 448 h 5174"/>
              <a:gd name="T44" fmla="*/ 3267 w 3464"/>
              <a:gd name="T45" fmla="*/ 323 h 5174"/>
              <a:gd name="T46" fmla="*/ 2971 w 3464"/>
              <a:gd name="T47" fmla="*/ 72 h 5174"/>
              <a:gd name="T48" fmla="*/ 2558 w 3464"/>
              <a:gd name="T49" fmla="*/ 59 h 5174"/>
              <a:gd name="T50" fmla="*/ 2466 w 3464"/>
              <a:gd name="T51" fmla="*/ 168 h 5174"/>
              <a:gd name="T52" fmla="*/ 2316 w 3464"/>
              <a:gd name="T53" fmla="*/ 208 h 5174"/>
              <a:gd name="T54" fmla="*/ 2130 w 3464"/>
              <a:gd name="T55" fmla="*/ 106 h 5174"/>
              <a:gd name="T56" fmla="*/ 1830 w 3464"/>
              <a:gd name="T57" fmla="*/ 191 h 5174"/>
              <a:gd name="T58" fmla="*/ 1443 w 3464"/>
              <a:gd name="T59" fmla="*/ 314 h 5174"/>
              <a:gd name="T60" fmla="*/ 1186 w 3464"/>
              <a:gd name="T61" fmla="*/ 265 h 5174"/>
              <a:gd name="T62" fmla="*/ 952 w 3464"/>
              <a:gd name="T63" fmla="*/ 241 h 5174"/>
              <a:gd name="T64" fmla="*/ 322 w 3464"/>
              <a:gd name="T65" fmla="*/ 434 h 5174"/>
              <a:gd name="T66" fmla="*/ 67 w 3464"/>
              <a:gd name="T67" fmla="*/ 644 h 5174"/>
              <a:gd name="T68" fmla="*/ 38 w 3464"/>
              <a:gd name="T69" fmla="*/ 867 h 5174"/>
              <a:gd name="T70" fmla="*/ 165 w 3464"/>
              <a:gd name="T71" fmla="*/ 985 h 5174"/>
              <a:gd name="T72" fmla="*/ 164 w 3464"/>
              <a:gd name="T73" fmla="*/ 1100 h 5174"/>
              <a:gd name="T74" fmla="*/ 116 w 3464"/>
              <a:gd name="T75" fmla="*/ 1508 h 5174"/>
              <a:gd name="T76" fmla="*/ 304 w 3464"/>
              <a:gd name="T77" fmla="*/ 1106 h 5174"/>
              <a:gd name="T78" fmla="*/ 361 w 3464"/>
              <a:gd name="T79" fmla="*/ 831 h 5174"/>
              <a:gd name="T80" fmla="*/ 414 w 3464"/>
              <a:gd name="T81" fmla="*/ 770 h 5174"/>
              <a:gd name="T82" fmla="*/ 558 w 3464"/>
              <a:gd name="T83" fmla="*/ 662 h 5174"/>
              <a:gd name="T84" fmla="*/ 889 w 3464"/>
              <a:gd name="T85" fmla="*/ 572 h 5174"/>
              <a:gd name="T86" fmla="*/ 1143 w 3464"/>
              <a:gd name="T87" fmla="*/ 652 h 5174"/>
              <a:gd name="T88" fmla="*/ 970 w 3464"/>
              <a:gd name="T89" fmla="*/ 1174 h 5174"/>
              <a:gd name="T90" fmla="*/ 857 w 3464"/>
              <a:gd name="T91" fmla="*/ 1641 h 5174"/>
              <a:gd name="T92" fmla="*/ 1026 w 3464"/>
              <a:gd name="T93" fmla="*/ 2035 h 5174"/>
              <a:gd name="T94" fmla="*/ 1210 w 3464"/>
              <a:gd name="T95" fmla="*/ 2196 h 5174"/>
              <a:gd name="T96" fmla="*/ 1438 w 3464"/>
              <a:gd name="T97" fmla="*/ 2008 h 5174"/>
              <a:gd name="T98" fmla="*/ 1378 w 3464"/>
              <a:gd name="T99" fmla="*/ 2125 h 5174"/>
              <a:gd name="T100" fmla="*/ 1339 w 3464"/>
              <a:gd name="T101" fmla="*/ 2331 h 5174"/>
              <a:gd name="T102" fmla="*/ 1244 w 3464"/>
              <a:gd name="T103" fmla="*/ 2774 h 5174"/>
              <a:gd name="T104" fmla="*/ 1208 w 3464"/>
              <a:gd name="T105" fmla="*/ 2984 h 5174"/>
              <a:gd name="T106" fmla="*/ 1139 w 3464"/>
              <a:gd name="T107" fmla="*/ 3235 h 5174"/>
              <a:gd name="T108" fmla="*/ 1058 w 3464"/>
              <a:gd name="T109" fmla="*/ 3924 h 5174"/>
              <a:gd name="T110" fmla="*/ 1009 w 3464"/>
              <a:gd name="T111" fmla="*/ 4740 h 5174"/>
              <a:gd name="T112" fmla="*/ 1006 w 3464"/>
              <a:gd name="T113" fmla="*/ 4866 h 5174"/>
              <a:gd name="T114" fmla="*/ 1161 w 3464"/>
              <a:gd name="T115" fmla="*/ 5169 h 5174"/>
              <a:gd name="T116" fmla="*/ 1320 w 3464"/>
              <a:gd name="T117" fmla="*/ 4875 h 5174"/>
              <a:gd name="T118" fmla="*/ 1400 w 3464"/>
              <a:gd name="T119" fmla="*/ 4326 h 5174"/>
              <a:gd name="T120" fmla="*/ 1506 w 3464"/>
              <a:gd name="T121" fmla="*/ 3780 h 5174"/>
              <a:gd name="T122" fmla="*/ 1616 w 3464"/>
              <a:gd name="T123" fmla="*/ 3233 h 5174"/>
              <a:gd name="T124" fmla="*/ 1864 w 3464"/>
              <a:gd name="T125" fmla="*/ 2684 h 5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64" h="5174">
                <a:moveTo>
                  <a:pt x="1947" y="2617"/>
                </a:moveTo>
                <a:cubicBezTo>
                  <a:pt x="1956" y="2649"/>
                  <a:pt x="1963" y="2677"/>
                  <a:pt x="1972" y="2705"/>
                </a:cubicBezTo>
                <a:cubicBezTo>
                  <a:pt x="2011" y="2818"/>
                  <a:pt x="2050" y="2931"/>
                  <a:pt x="2089" y="3044"/>
                </a:cubicBezTo>
                <a:cubicBezTo>
                  <a:pt x="2107" y="3096"/>
                  <a:pt x="2120" y="3146"/>
                  <a:pt x="2113" y="3204"/>
                </a:cubicBezTo>
                <a:cubicBezTo>
                  <a:pt x="2106" y="3269"/>
                  <a:pt x="2087" y="3334"/>
                  <a:pt x="2105" y="3401"/>
                </a:cubicBezTo>
                <a:cubicBezTo>
                  <a:pt x="2106" y="3404"/>
                  <a:pt x="2103" y="3409"/>
                  <a:pt x="2102" y="3413"/>
                </a:cubicBezTo>
                <a:cubicBezTo>
                  <a:pt x="2089" y="3483"/>
                  <a:pt x="2075" y="3554"/>
                  <a:pt x="2061" y="3624"/>
                </a:cubicBezTo>
                <a:cubicBezTo>
                  <a:pt x="2050" y="3682"/>
                  <a:pt x="2039" y="3739"/>
                  <a:pt x="2030" y="3797"/>
                </a:cubicBezTo>
                <a:cubicBezTo>
                  <a:pt x="2019" y="3875"/>
                  <a:pt x="2005" y="3952"/>
                  <a:pt x="1976" y="4026"/>
                </a:cubicBezTo>
                <a:cubicBezTo>
                  <a:pt x="1963" y="4062"/>
                  <a:pt x="1949" y="4099"/>
                  <a:pt x="1939" y="4136"/>
                </a:cubicBezTo>
                <a:cubicBezTo>
                  <a:pt x="1911" y="4237"/>
                  <a:pt x="1886" y="4339"/>
                  <a:pt x="1857" y="4440"/>
                </a:cubicBezTo>
                <a:cubicBezTo>
                  <a:pt x="1843" y="4489"/>
                  <a:pt x="1844" y="4532"/>
                  <a:pt x="1876" y="4572"/>
                </a:cubicBezTo>
                <a:cubicBezTo>
                  <a:pt x="1883" y="4580"/>
                  <a:pt x="1888" y="4590"/>
                  <a:pt x="1896" y="4597"/>
                </a:cubicBezTo>
                <a:cubicBezTo>
                  <a:pt x="1907" y="4609"/>
                  <a:pt x="1912" y="4620"/>
                  <a:pt x="1907" y="4637"/>
                </a:cubicBezTo>
                <a:cubicBezTo>
                  <a:pt x="1896" y="4677"/>
                  <a:pt x="1906" y="4713"/>
                  <a:pt x="1931" y="4746"/>
                </a:cubicBezTo>
                <a:cubicBezTo>
                  <a:pt x="1947" y="4768"/>
                  <a:pt x="1964" y="4791"/>
                  <a:pt x="1983" y="4811"/>
                </a:cubicBezTo>
                <a:cubicBezTo>
                  <a:pt x="1997" y="4825"/>
                  <a:pt x="2014" y="4838"/>
                  <a:pt x="2032" y="4845"/>
                </a:cubicBezTo>
                <a:cubicBezTo>
                  <a:pt x="2080" y="4862"/>
                  <a:pt x="2131" y="4866"/>
                  <a:pt x="2182" y="4862"/>
                </a:cubicBezTo>
                <a:cubicBezTo>
                  <a:pt x="2191" y="4861"/>
                  <a:pt x="2204" y="4855"/>
                  <a:pt x="2207" y="4848"/>
                </a:cubicBezTo>
                <a:cubicBezTo>
                  <a:pt x="2219" y="4819"/>
                  <a:pt x="2229" y="4790"/>
                  <a:pt x="2222" y="4758"/>
                </a:cubicBezTo>
                <a:cubicBezTo>
                  <a:pt x="2211" y="4708"/>
                  <a:pt x="2201" y="4657"/>
                  <a:pt x="2189" y="4606"/>
                </a:cubicBezTo>
                <a:cubicBezTo>
                  <a:pt x="2184" y="4586"/>
                  <a:pt x="2186" y="4569"/>
                  <a:pt x="2196" y="4549"/>
                </a:cubicBezTo>
                <a:cubicBezTo>
                  <a:pt x="2241" y="4458"/>
                  <a:pt x="2277" y="4364"/>
                  <a:pt x="2302" y="4265"/>
                </a:cubicBezTo>
                <a:cubicBezTo>
                  <a:pt x="2327" y="4163"/>
                  <a:pt x="2352" y="4061"/>
                  <a:pt x="2382" y="3960"/>
                </a:cubicBezTo>
                <a:cubicBezTo>
                  <a:pt x="2420" y="3834"/>
                  <a:pt x="2463" y="3710"/>
                  <a:pt x="2503" y="3584"/>
                </a:cubicBezTo>
                <a:cubicBezTo>
                  <a:pt x="2506" y="3575"/>
                  <a:pt x="2508" y="3565"/>
                  <a:pt x="2514" y="3559"/>
                </a:cubicBezTo>
                <a:cubicBezTo>
                  <a:pt x="2541" y="3529"/>
                  <a:pt x="2543" y="3499"/>
                  <a:pt x="2522" y="3465"/>
                </a:cubicBezTo>
                <a:cubicBezTo>
                  <a:pt x="2512" y="3450"/>
                  <a:pt x="2511" y="3434"/>
                  <a:pt x="2521" y="3417"/>
                </a:cubicBezTo>
                <a:cubicBezTo>
                  <a:pt x="2528" y="3405"/>
                  <a:pt x="2529" y="3389"/>
                  <a:pt x="2530" y="3374"/>
                </a:cubicBezTo>
                <a:cubicBezTo>
                  <a:pt x="2534" y="3306"/>
                  <a:pt x="2530" y="3236"/>
                  <a:pt x="2561" y="3171"/>
                </a:cubicBezTo>
                <a:cubicBezTo>
                  <a:pt x="2566" y="3159"/>
                  <a:pt x="2565" y="3145"/>
                  <a:pt x="2566" y="3131"/>
                </a:cubicBezTo>
                <a:cubicBezTo>
                  <a:pt x="2571" y="3053"/>
                  <a:pt x="2574" y="2974"/>
                  <a:pt x="2582" y="2896"/>
                </a:cubicBezTo>
                <a:cubicBezTo>
                  <a:pt x="2591" y="2812"/>
                  <a:pt x="2588" y="2729"/>
                  <a:pt x="2578" y="2646"/>
                </a:cubicBezTo>
                <a:cubicBezTo>
                  <a:pt x="2569" y="2581"/>
                  <a:pt x="2551" y="2516"/>
                  <a:pt x="2533" y="2452"/>
                </a:cubicBezTo>
                <a:cubicBezTo>
                  <a:pt x="2521" y="2407"/>
                  <a:pt x="2503" y="2364"/>
                  <a:pt x="2504" y="2316"/>
                </a:cubicBezTo>
                <a:cubicBezTo>
                  <a:pt x="2505" y="2304"/>
                  <a:pt x="2500" y="2290"/>
                  <a:pt x="2494" y="2278"/>
                </a:cubicBezTo>
                <a:cubicBezTo>
                  <a:pt x="2481" y="2254"/>
                  <a:pt x="2482" y="2230"/>
                  <a:pt x="2487" y="2205"/>
                </a:cubicBezTo>
                <a:cubicBezTo>
                  <a:pt x="2498" y="2142"/>
                  <a:pt x="2484" y="2111"/>
                  <a:pt x="2435" y="2083"/>
                </a:cubicBezTo>
                <a:cubicBezTo>
                  <a:pt x="2428" y="2063"/>
                  <a:pt x="2422" y="2048"/>
                  <a:pt x="2417" y="2033"/>
                </a:cubicBezTo>
                <a:cubicBezTo>
                  <a:pt x="2455" y="1991"/>
                  <a:pt x="2494" y="1949"/>
                  <a:pt x="2534" y="1907"/>
                </a:cubicBezTo>
                <a:cubicBezTo>
                  <a:pt x="2540" y="1923"/>
                  <a:pt x="2531" y="1941"/>
                  <a:pt x="2547" y="1954"/>
                </a:cubicBezTo>
                <a:cubicBezTo>
                  <a:pt x="2568" y="1906"/>
                  <a:pt x="2589" y="1861"/>
                  <a:pt x="2608" y="1814"/>
                </a:cubicBezTo>
                <a:cubicBezTo>
                  <a:pt x="2620" y="1783"/>
                  <a:pt x="2643" y="1763"/>
                  <a:pt x="2667" y="1742"/>
                </a:cubicBezTo>
                <a:cubicBezTo>
                  <a:pt x="2718" y="1699"/>
                  <a:pt x="2771" y="1657"/>
                  <a:pt x="2815" y="1608"/>
                </a:cubicBezTo>
                <a:cubicBezTo>
                  <a:pt x="2899" y="1511"/>
                  <a:pt x="2964" y="1401"/>
                  <a:pt x="3021" y="1286"/>
                </a:cubicBezTo>
                <a:cubicBezTo>
                  <a:pt x="3045" y="1238"/>
                  <a:pt x="3048" y="1192"/>
                  <a:pt x="3024" y="1145"/>
                </a:cubicBezTo>
                <a:cubicBezTo>
                  <a:pt x="3001" y="1098"/>
                  <a:pt x="2977" y="1052"/>
                  <a:pt x="2950" y="1008"/>
                </a:cubicBezTo>
                <a:cubicBezTo>
                  <a:pt x="2897" y="920"/>
                  <a:pt x="2846" y="830"/>
                  <a:pt x="2818" y="731"/>
                </a:cubicBezTo>
                <a:cubicBezTo>
                  <a:pt x="2803" y="680"/>
                  <a:pt x="2783" y="635"/>
                  <a:pt x="2743" y="598"/>
                </a:cubicBezTo>
                <a:cubicBezTo>
                  <a:pt x="2716" y="574"/>
                  <a:pt x="2701" y="541"/>
                  <a:pt x="2711" y="501"/>
                </a:cubicBezTo>
                <a:cubicBezTo>
                  <a:pt x="2716" y="481"/>
                  <a:pt x="2713" y="459"/>
                  <a:pt x="2712" y="437"/>
                </a:cubicBezTo>
                <a:cubicBezTo>
                  <a:pt x="2712" y="403"/>
                  <a:pt x="2709" y="369"/>
                  <a:pt x="2715" y="332"/>
                </a:cubicBezTo>
                <a:cubicBezTo>
                  <a:pt x="2728" y="338"/>
                  <a:pt x="2737" y="342"/>
                  <a:pt x="2746" y="348"/>
                </a:cubicBezTo>
                <a:cubicBezTo>
                  <a:pt x="2771" y="363"/>
                  <a:pt x="2795" y="381"/>
                  <a:pt x="2820" y="395"/>
                </a:cubicBezTo>
                <a:cubicBezTo>
                  <a:pt x="2888" y="432"/>
                  <a:pt x="2956" y="469"/>
                  <a:pt x="3026" y="502"/>
                </a:cubicBezTo>
                <a:cubicBezTo>
                  <a:pt x="3075" y="526"/>
                  <a:pt x="3109" y="566"/>
                  <a:pt x="3133" y="611"/>
                </a:cubicBezTo>
                <a:cubicBezTo>
                  <a:pt x="3161" y="663"/>
                  <a:pt x="3179" y="721"/>
                  <a:pt x="3203" y="780"/>
                </a:cubicBezTo>
                <a:cubicBezTo>
                  <a:pt x="3220" y="792"/>
                  <a:pt x="3238" y="771"/>
                  <a:pt x="3255" y="769"/>
                </a:cubicBezTo>
                <a:cubicBezTo>
                  <a:pt x="3273" y="792"/>
                  <a:pt x="3289" y="814"/>
                  <a:pt x="3306" y="834"/>
                </a:cubicBezTo>
                <a:cubicBezTo>
                  <a:pt x="3324" y="854"/>
                  <a:pt x="3343" y="854"/>
                  <a:pt x="3361" y="834"/>
                </a:cubicBezTo>
                <a:cubicBezTo>
                  <a:pt x="3366" y="828"/>
                  <a:pt x="3369" y="818"/>
                  <a:pt x="3373" y="810"/>
                </a:cubicBezTo>
                <a:cubicBezTo>
                  <a:pt x="3415" y="834"/>
                  <a:pt x="3429" y="825"/>
                  <a:pt x="3434" y="777"/>
                </a:cubicBezTo>
                <a:cubicBezTo>
                  <a:pt x="3436" y="752"/>
                  <a:pt x="3445" y="726"/>
                  <a:pt x="3455" y="703"/>
                </a:cubicBezTo>
                <a:cubicBezTo>
                  <a:pt x="3463" y="684"/>
                  <a:pt x="3464" y="668"/>
                  <a:pt x="3462" y="649"/>
                </a:cubicBezTo>
                <a:cubicBezTo>
                  <a:pt x="3457" y="589"/>
                  <a:pt x="3425" y="542"/>
                  <a:pt x="3393" y="494"/>
                </a:cubicBezTo>
                <a:cubicBezTo>
                  <a:pt x="3379" y="472"/>
                  <a:pt x="3364" y="453"/>
                  <a:pt x="3336" y="448"/>
                </a:cubicBezTo>
                <a:cubicBezTo>
                  <a:pt x="3337" y="418"/>
                  <a:pt x="3318" y="404"/>
                  <a:pt x="3297" y="392"/>
                </a:cubicBezTo>
                <a:cubicBezTo>
                  <a:pt x="3280" y="382"/>
                  <a:pt x="3266" y="372"/>
                  <a:pt x="3273" y="348"/>
                </a:cubicBezTo>
                <a:cubicBezTo>
                  <a:pt x="3276" y="341"/>
                  <a:pt x="3271" y="330"/>
                  <a:pt x="3267" y="323"/>
                </a:cubicBezTo>
                <a:cubicBezTo>
                  <a:pt x="3253" y="295"/>
                  <a:pt x="3233" y="273"/>
                  <a:pt x="3203" y="259"/>
                </a:cubicBezTo>
                <a:cubicBezTo>
                  <a:pt x="3184" y="250"/>
                  <a:pt x="3168" y="236"/>
                  <a:pt x="3152" y="222"/>
                </a:cubicBezTo>
                <a:cubicBezTo>
                  <a:pt x="3091" y="172"/>
                  <a:pt x="3032" y="121"/>
                  <a:pt x="2971" y="72"/>
                </a:cubicBezTo>
                <a:cubicBezTo>
                  <a:pt x="2917" y="29"/>
                  <a:pt x="2858" y="4"/>
                  <a:pt x="2787" y="11"/>
                </a:cubicBezTo>
                <a:cubicBezTo>
                  <a:pt x="2746" y="16"/>
                  <a:pt x="2703" y="14"/>
                  <a:pt x="2663" y="8"/>
                </a:cubicBezTo>
                <a:cubicBezTo>
                  <a:pt x="2613" y="0"/>
                  <a:pt x="2582" y="18"/>
                  <a:pt x="2558" y="59"/>
                </a:cubicBezTo>
                <a:cubicBezTo>
                  <a:pt x="2551" y="71"/>
                  <a:pt x="2538" y="83"/>
                  <a:pt x="2526" y="87"/>
                </a:cubicBezTo>
                <a:cubicBezTo>
                  <a:pt x="2501" y="95"/>
                  <a:pt x="2491" y="114"/>
                  <a:pt x="2481" y="134"/>
                </a:cubicBezTo>
                <a:cubicBezTo>
                  <a:pt x="2475" y="146"/>
                  <a:pt x="2470" y="158"/>
                  <a:pt x="2466" y="168"/>
                </a:cubicBezTo>
                <a:cubicBezTo>
                  <a:pt x="2460" y="170"/>
                  <a:pt x="2458" y="171"/>
                  <a:pt x="2455" y="171"/>
                </a:cubicBezTo>
                <a:cubicBezTo>
                  <a:pt x="2413" y="174"/>
                  <a:pt x="2369" y="172"/>
                  <a:pt x="2335" y="205"/>
                </a:cubicBezTo>
                <a:cubicBezTo>
                  <a:pt x="2331" y="209"/>
                  <a:pt x="2322" y="208"/>
                  <a:pt x="2316" y="208"/>
                </a:cubicBezTo>
                <a:cubicBezTo>
                  <a:pt x="2296" y="209"/>
                  <a:pt x="2275" y="208"/>
                  <a:pt x="2251" y="208"/>
                </a:cubicBezTo>
                <a:cubicBezTo>
                  <a:pt x="2242" y="179"/>
                  <a:pt x="2219" y="159"/>
                  <a:pt x="2190" y="143"/>
                </a:cubicBezTo>
                <a:cubicBezTo>
                  <a:pt x="2169" y="133"/>
                  <a:pt x="2150" y="119"/>
                  <a:pt x="2130" y="106"/>
                </a:cubicBezTo>
                <a:cubicBezTo>
                  <a:pt x="2127" y="104"/>
                  <a:pt x="2123" y="104"/>
                  <a:pt x="2119" y="104"/>
                </a:cubicBezTo>
                <a:cubicBezTo>
                  <a:pt x="2079" y="96"/>
                  <a:pt x="2038" y="91"/>
                  <a:pt x="1997" y="97"/>
                </a:cubicBezTo>
                <a:cubicBezTo>
                  <a:pt x="1929" y="107"/>
                  <a:pt x="1867" y="129"/>
                  <a:pt x="1830" y="191"/>
                </a:cubicBezTo>
                <a:cubicBezTo>
                  <a:pt x="1800" y="240"/>
                  <a:pt x="1774" y="291"/>
                  <a:pt x="1759" y="347"/>
                </a:cubicBezTo>
                <a:cubicBezTo>
                  <a:pt x="1749" y="386"/>
                  <a:pt x="1732" y="395"/>
                  <a:pt x="1693" y="384"/>
                </a:cubicBezTo>
                <a:cubicBezTo>
                  <a:pt x="1610" y="361"/>
                  <a:pt x="1526" y="338"/>
                  <a:pt x="1443" y="314"/>
                </a:cubicBezTo>
                <a:cubicBezTo>
                  <a:pt x="1407" y="304"/>
                  <a:pt x="1373" y="303"/>
                  <a:pt x="1338" y="319"/>
                </a:cubicBezTo>
                <a:cubicBezTo>
                  <a:pt x="1330" y="323"/>
                  <a:pt x="1315" y="324"/>
                  <a:pt x="1309" y="319"/>
                </a:cubicBezTo>
                <a:cubicBezTo>
                  <a:pt x="1273" y="289"/>
                  <a:pt x="1225" y="287"/>
                  <a:pt x="1186" y="265"/>
                </a:cubicBezTo>
                <a:cubicBezTo>
                  <a:pt x="1179" y="261"/>
                  <a:pt x="1170" y="260"/>
                  <a:pt x="1162" y="260"/>
                </a:cubicBezTo>
                <a:cubicBezTo>
                  <a:pt x="1102" y="255"/>
                  <a:pt x="1041" y="250"/>
                  <a:pt x="980" y="245"/>
                </a:cubicBezTo>
                <a:cubicBezTo>
                  <a:pt x="970" y="244"/>
                  <a:pt x="961" y="244"/>
                  <a:pt x="952" y="241"/>
                </a:cubicBezTo>
                <a:cubicBezTo>
                  <a:pt x="880" y="215"/>
                  <a:pt x="809" y="230"/>
                  <a:pt x="740" y="248"/>
                </a:cubicBezTo>
                <a:cubicBezTo>
                  <a:pt x="690" y="261"/>
                  <a:pt x="642" y="283"/>
                  <a:pt x="595" y="304"/>
                </a:cubicBezTo>
                <a:cubicBezTo>
                  <a:pt x="503" y="346"/>
                  <a:pt x="411" y="387"/>
                  <a:pt x="322" y="434"/>
                </a:cubicBezTo>
                <a:cubicBezTo>
                  <a:pt x="257" y="470"/>
                  <a:pt x="196" y="515"/>
                  <a:pt x="171" y="593"/>
                </a:cubicBezTo>
                <a:cubicBezTo>
                  <a:pt x="155" y="593"/>
                  <a:pt x="138" y="592"/>
                  <a:pt x="121" y="593"/>
                </a:cubicBezTo>
                <a:cubicBezTo>
                  <a:pt x="92" y="596"/>
                  <a:pt x="68" y="617"/>
                  <a:pt x="67" y="644"/>
                </a:cubicBezTo>
                <a:cubicBezTo>
                  <a:pt x="67" y="669"/>
                  <a:pt x="55" y="686"/>
                  <a:pt x="42" y="705"/>
                </a:cubicBezTo>
                <a:cubicBezTo>
                  <a:pt x="20" y="734"/>
                  <a:pt x="5" y="766"/>
                  <a:pt x="2" y="803"/>
                </a:cubicBezTo>
                <a:cubicBezTo>
                  <a:pt x="0" y="838"/>
                  <a:pt x="7" y="852"/>
                  <a:pt x="38" y="867"/>
                </a:cubicBezTo>
                <a:cubicBezTo>
                  <a:pt x="47" y="872"/>
                  <a:pt x="57" y="876"/>
                  <a:pt x="66" y="881"/>
                </a:cubicBezTo>
                <a:cubicBezTo>
                  <a:pt x="94" y="899"/>
                  <a:pt x="129" y="908"/>
                  <a:pt x="134" y="951"/>
                </a:cubicBezTo>
                <a:cubicBezTo>
                  <a:pt x="135" y="963"/>
                  <a:pt x="153" y="974"/>
                  <a:pt x="165" y="985"/>
                </a:cubicBezTo>
                <a:cubicBezTo>
                  <a:pt x="171" y="991"/>
                  <a:pt x="179" y="996"/>
                  <a:pt x="183" y="998"/>
                </a:cubicBezTo>
                <a:cubicBezTo>
                  <a:pt x="178" y="1026"/>
                  <a:pt x="175" y="1050"/>
                  <a:pt x="171" y="1073"/>
                </a:cubicBezTo>
                <a:cubicBezTo>
                  <a:pt x="170" y="1082"/>
                  <a:pt x="167" y="1091"/>
                  <a:pt x="164" y="1100"/>
                </a:cubicBezTo>
                <a:cubicBezTo>
                  <a:pt x="125" y="1208"/>
                  <a:pt x="85" y="1317"/>
                  <a:pt x="46" y="1425"/>
                </a:cubicBezTo>
                <a:cubicBezTo>
                  <a:pt x="35" y="1458"/>
                  <a:pt x="39" y="1471"/>
                  <a:pt x="69" y="1489"/>
                </a:cubicBezTo>
                <a:cubicBezTo>
                  <a:pt x="83" y="1497"/>
                  <a:pt x="100" y="1504"/>
                  <a:pt x="116" y="1508"/>
                </a:cubicBezTo>
                <a:cubicBezTo>
                  <a:pt x="136" y="1513"/>
                  <a:pt x="161" y="1497"/>
                  <a:pt x="167" y="1479"/>
                </a:cubicBezTo>
                <a:cubicBezTo>
                  <a:pt x="185" y="1426"/>
                  <a:pt x="201" y="1373"/>
                  <a:pt x="222" y="1321"/>
                </a:cubicBezTo>
                <a:cubicBezTo>
                  <a:pt x="250" y="1249"/>
                  <a:pt x="265" y="1173"/>
                  <a:pt x="304" y="1106"/>
                </a:cubicBezTo>
                <a:cubicBezTo>
                  <a:pt x="307" y="1101"/>
                  <a:pt x="305" y="1093"/>
                  <a:pt x="306" y="1086"/>
                </a:cubicBezTo>
                <a:cubicBezTo>
                  <a:pt x="315" y="1032"/>
                  <a:pt x="334" y="981"/>
                  <a:pt x="363" y="935"/>
                </a:cubicBezTo>
                <a:cubicBezTo>
                  <a:pt x="387" y="897"/>
                  <a:pt x="390" y="867"/>
                  <a:pt x="361" y="831"/>
                </a:cubicBezTo>
                <a:cubicBezTo>
                  <a:pt x="350" y="817"/>
                  <a:pt x="339" y="804"/>
                  <a:pt x="346" y="792"/>
                </a:cubicBezTo>
                <a:cubicBezTo>
                  <a:pt x="364" y="786"/>
                  <a:pt x="375" y="781"/>
                  <a:pt x="386" y="777"/>
                </a:cubicBezTo>
                <a:cubicBezTo>
                  <a:pt x="395" y="774"/>
                  <a:pt x="406" y="767"/>
                  <a:pt x="414" y="770"/>
                </a:cubicBezTo>
                <a:cubicBezTo>
                  <a:pt x="434" y="776"/>
                  <a:pt x="447" y="770"/>
                  <a:pt x="460" y="756"/>
                </a:cubicBezTo>
                <a:cubicBezTo>
                  <a:pt x="471" y="743"/>
                  <a:pt x="484" y="731"/>
                  <a:pt x="497" y="719"/>
                </a:cubicBezTo>
                <a:cubicBezTo>
                  <a:pt x="517" y="700"/>
                  <a:pt x="536" y="681"/>
                  <a:pt x="558" y="662"/>
                </a:cubicBezTo>
                <a:cubicBezTo>
                  <a:pt x="577" y="646"/>
                  <a:pt x="599" y="634"/>
                  <a:pt x="617" y="616"/>
                </a:cubicBezTo>
                <a:cubicBezTo>
                  <a:pt x="632" y="601"/>
                  <a:pt x="647" y="598"/>
                  <a:pt x="667" y="597"/>
                </a:cubicBezTo>
                <a:cubicBezTo>
                  <a:pt x="741" y="594"/>
                  <a:pt x="815" y="588"/>
                  <a:pt x="889" y="572"/>
                </a:cubicBezTo>
                <a:cubicBezTo>
                  <a:pt x="924" y="565"/>
                  <a:pt x="957" y="578"/>
                  <a:pt x="984" y="599"/>
                </a:cubicBezTo>
                <a:cubicBezTo>
                  <a:pt x="1006" y="616"/>
                  <a:pt x="1028" y="628"/>
                  <a:pt x="1054" y="633"/>
                </a:cubicBezTo>
                <a:cubicBezTo>
                  <a:pt x="1084" y="639"/>
                  <a:pt x="1113" y="645"/>
                  <a:pt x="1143" y="652"/>
                </a:cubicBezTo>
                <a:cubicBezTo>
                  <a:pt x="1141" y="659"/>
                  <a:pt x="1141" y="663"/>
                  <a:pt x="1139" y="666"/>
                </a:cubicBezTo>
                <a:cubicBezTo>
                  <a:pt x="1070" y="789"/>
                  <a:pt x="1023" y="920"/>
                  <a:pt x="988" y="1056"/>
                </a:cubicBezTo>
                <a:cubicBezTo>
                  <a:pt x="978" y="1094"/>
                  <a:pt x="979" y="1135"/>
                  <a:pt x="970" y="1174"/>
                </a:cubicBezTo>
                <a:cubicBezTo>
                  <a:pt x="951" y="1249"/>
                  <a:pt x="928" y="1322"/>
                  <a:pt x="910" y="1397"/>
                </a:cubicBezTo>
                <a:cubicBezTo>
                  <a:pt x="895" y="1458"/>
                  <a:pt x="868" y="1515"/>
                  <a:pt x="873" y="1580"/>
                </a:cubicBezTo>
                <a:cubicBezTo>
                  <a:pt x="875" y="1600"/>
                  <a:pt x="862" y="1621"/>
                  <a:pt x="857" y="1641"/>
                </a:cubicBezTo>
                <a:cubicBezTo>
                  <a:pt x="853" y="1656"/>
                  <a:pt x="847" y="1670"/>
                  <a:pt x="848" y="1684"/>
                </a:cubicBezTo>
                <a:cubicBezTo>
                  <a:pt x="849" y="1755"/>
                  <a:pt x="868" y="1821"/>
                  <a:pt x="908" y="1879"/>
                </a:cubicBezTo>
                <a:cubicBezTo>
                  <a:pt x="946" y="1933"/>
                  <a:pt x="990" y="1981"/>
                  <a:pt x="1026" y="2035"/>
                </a:cubicBezTo>
                <a:cubicBezTo>
                  <a:pt x="1073" y="2104"/>
                  <a:pt x="1123" y="2169"/>
                  <a:pt x="1184" y="2225"/>
                </a:cubicBezTo>
                <a:cubicBezTo>
                  <a:pt x="1189" y="2230"/>
                  <a:pt x="1196" y="2233"/>
                  <a:pt x="1207" y="2241"/>
                </a:cubicBezTo>
                <a:cubicBezTo>
                  <a:pt x="1208" y="2222"/>
                  <a:pt x="1210" y="2209"/>
                  <a:pt x="1210" y="2196"/>
                </a:cubicBezTo>
                <a:cubicBezTo>
                  <a:pt x="1210" y="2151"/>
                  <a:pt x="1213" y="2105"/>
                  <a:pt x="1210" y="2060"/>
                </a:cubicBezTo>
                <a:cubicBezTo>
                  <a:pt x="1208" y="2029"/>
                  <a:pt x="1222" y="2013"/>
                  <a:pt x="1249" y="2004"/>
                </a:cubicBezTo>
                <a:cubicBezTo>
                  <a:pt x="1311" y="1985"/>
                  <a:pt x="1372" y="1993"/>
                  <a:pt x="1438" y="2008"/>
                </a:cubicBezTo>
                <a:cubicBezTo>
                  <a:pt x="1427" y="2020"/>
                  <a:pt x="1417" y="2027"/>
                  <a:pt x="1412" y="2037"/>
                </a:cubicBezTo>
                <a:cubicBezTo>
                  <a:pt x="1405" y="2049"/>
                  <a:pt x="1395" y="2064"/>
                  <a:pt x="1397" y="2076"/>
                </a:cubicBezTo>
                <a:cubicBezTo>
                  <a:pt x="1401" y="2098"/>
                  <a:pt x="1393" y="2112"/>
                  <a:pt x="1378" y="2125"/>
                </a:cubicBezTo>
                <a:cubicBezTo>
                  <a:pt x="1351" y="2147"/>
                  <a:pt x="1341" y="2175"/>
                  <a:pt x="1347" y="2210"/>
                </a:cubicBezTo>
                <a:cubicBezTo>
                  <a:pt x="1350" y="2227"/>
                  <a:pt x="1355" y="2247"/>
                  <a:pt x="1349" y="2261"/>
                </a:cubicBezTo>
                <a:cubicBezTo>
                  <a:pt x="1339" y="2285"/>
                  <a:pt x="1340" y="2308"/>
                  <a:pt x="1339" y="2331"/>
                </a:cubicBezTo>
                <a:cubicBezTo>
                  <a:pt x="1339" y="2345"/>
                  <a:pt x="1338" y="2358"/>
                  <a:pt x="1335" y="2371"/>
                </a:cubicBezTo>
                <a:cubicBezTo>
                  <a:pt x="1320" y="2426"/>
                  <a:pt x="1307" y="2482"/>
                  <a:pt x="1288" y="2536"/>
                </a:cubicBezTo>
                <a:cubicBezTo>
                  <a:pt x="1259" y="2613"/>
                  <a:pt x="1249" y="2693"/>
                  <a:pt x="1244" y="2774"/>
                </a:cubicBezTo>
                <a:cubicBezTo>
                  <a:pt x="1242" y="2811"/>
                  <a:pt x="1246" y="2849"/>
                  <a:pt x="1228" y="2884"/>
                </a:cubicBezTo>
                <a:cubicBezTo>
                  <a:pt x="1224" y="2892"/>
                  <a:pt x="1225" y="2902"/>
                  <a:pt x="1226" y="2912"/>
                </a:cubicBezTo>
                <a:cubicBezTo>
                  <a:pt x="1230" y="2938"/>
                  <a:pt x="1219" y="2960"/>
                  <a:pt x="1208" y="2984"/>
                </a:cubicBezTo>
                <a:cubicBezTo>
                  <a:pt x="1197" y="3007"/>
                  <a:pt x="1190" y="3033"/>
                  <a:pt x="1184" y="3058"/>
                </a:cubicBezTo>
                <a:cubicBezTo>
                  <a:pt x="1174" y="3109"/>
                  <a:pt x="1176" y="3162"/>
                  <a:pt x="1147" y="3208"/>
                </a:cubicBezTo>
                <a:cubicBezTo>
                  <a:pt x="1142" y="3216"/>
                  <a:pt x="1140" y="3226"/>
                  <a:pt x="1139" y="3235"/>
                </a:cubicBezTo>
                <a:cubicBezTo>
                  <a:pt x="1131" y="3303"/>
                  <a:pt x="1112" y="3370"/>
                  <a:pt x="1109" y="3440"/>
                </a:cubicBezTo>
                <a:cubicBezTo>
                  <a:pt x="1104" y="3527"/>
                  <a:pt x="1087" y="3614"/>
                  <a:pt x="1078" y="3701"/>
                </a:cubicBezTo>
                <a:cubicBezTo>
                  <a:pt x="1070" y="3775"/>
                  <a:pt x="1063" y="3850"/>
                  <a:pt x="1058" y="3924"/>
                </a:cubicBezTo>
                <a:cubicBezTo>
                  <a:pt x="1056" y="3950"/>
                  <a:pt x="1061" y="3977"/>
                  <a:pt x="1058" y="4004"/>
                </a:cubicBezTo>
                <a:cubicBezTo>
                  <a:pt x="1047" y="4122"/>
                  <a:pt x="1035" y="4240"/>
                  <a:pt x="1022" y="4358"/>
                </a:cubicBezTo>
                <a:cubicBezTo>
                  <a:pt x="1007" y="4485"/>
                  <a:pt x="993" y="4612"/>
                  <a:pt x="1009" y="4740"/>
                </a:cubicBezTo>
                <a:cubicBezTo>
                  <a:pt x="1011" y="4754"/>
                  <a:pt x="1011" y="4771"/>
                  <a:pt x="1019" y="4782"/>
                </a:cubicBezTo>
                <a:cubicBezTo>
                  <a:pt x="1034" y="4802"/>
                  <a:pt x="1029" y="4818"/>
                  <a:pt x="1020" y="4837"/>
                </a:cubicBezTo>
                <a:cubicBezTo>
                  <a:pt x="1015" y="4846"/>
                  <a:pt x="1010" y="4856"/>
                  <a:pt x="1006" y="4866"/>
                </a:cubicBezTo>
                <a:cubicBezTo>
                  <a:pt x="975" y="4937"/>
                  <a:pt x="959" y="5009"/>
                  <a:pt x="986" y="5086"/>
                </a:cubicBezTo>
                <a:cubicBezTo>
                  <a:pt x="999" y="5121"/>
                  <a:pt x="1018" y="5144"/>
                  <a:pt x="1055" y="5150"/>
                </a:cubicBezTo>
                <a:cubicBezTo>
                  <a:pt x="1090" y="5157"/>
                  <a:pt x="1126" y="5162"/>
                  <a:pt x="1161" y="5169"/>
                </a:cubicBezTo>
                <a:cubicBezTo>
                  <a:pt x="1187" y="5174"/>
                  <a:pt x="1210" y="5166"/>
                  <a:pt x="1225" y="5146"/>
                </a:cubicBezTo>
                <a:cubicBezTo>
                  <a:pt x="1256" y="5104"/>
                  <a:pt x="1284" y="5062"/>
                  <a:pt x="1291" y="5007"/>
                </a:cubicBezTo>
                <a:cubicBezTo>
                  <a:pt x="1296" y="4963"/>
                  <a:pt x="1309" y="4919"/>
                  <a:pt x="1320" y="4875"/>
                </a:cubicBezTo>
                <a:cubicBezTo>
                  <a:pt x="1321" y="4868"/>
                  <a:pt x="1327" y="4861"/>
                  <a:pt x="1332" y="4856"/>
                </a:cubicBezTo>
                <a:cubicBezTo>
                  <a:pt x="1351" y="4840"/>
                  <a:pt x="1357" y="4818"/>
                  <a:pt x="1360" y="4796"/>
                </a:cubicBezTo>
                <a:cubicBezTo>
                  <a:pt x="1383" y="4640"/>
                  <a:pt x="1400" y="4484"/>
                  <a:pt x="1400" y="4326"/>
                </a:cubicBezTo>
                <a:cubicBezTo>
                  <a:pt x="1400" y="4294"/>
                  <a:pt x="1401" y="4262"/>
                  <a:pt x="1408" y="4231"/>
                </a:cubicBezTo>
                <a:cubicBezTo>
                  <a:pt x="1435" y="4103"/>
                  <a:pt x="1465" y="3975"/>
                  <a:pt x="1494" y="3847"/>
                </a:cubicBezTo>
                <a:cubicBezTo>
                  <a:pt x="1499" y="3825"/>
                  <a:pt x="1503" y="3802"/>
                  <a:pt x="1506" y="3780"/>
                </a:cubicBezTo>
                <a:cubicBezTo>
                  <a:pt x="1521" y="3684"/>
                  <a:pt x="1537" y="3588"/>
                  <a:pt x="1547" y="3492"/>
                </a:cubicBezTo>
                <a:cubicBezTo>
                  <a:pt x="1551" y="3458"/>
                  <a:pt x="1553" y="3424"/>
                  <a:pt x="1561" y="3390"/>
                </a:cubicBezTo>
                <a:cubicBezTo>
                  <a:pt x="1573" y="3335"/>
                  <a:pt x="1584" y="3281"/>
                  <a:pt x="1616" y="3233"/>
                </a:cubicBezTo>
                <a:cubicBezTo>
                  <a:pt x="1633" y="3208"/>
                  <a:pt x="1641" y="3177"/>
                  <a:pt x="1652" y="3149"/>
                </a:cubicBezTo>
                <a:cubicBezTo>
                  <a:pt x="1670" y="3106"/>
                  <a:pt x="1685" y="3062"/>
                  <a:pt x="1705" y="3019"/>
                </a:cubicBezTo>
                <a:cubicBezTo>
                  <a:pt x="1757" y="2907"/>
                  <a:pt x="1810" y="2796"/>
                  <a:pt x="1864" y="2684"/>
                </a:cubicBezTo>
                <a:cubicBezTo>
                  <a:pt x="1880" y="2651"/>
                  <a:pt x="1902" y="2624"/>
                  <a:pt x="1947" y="26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Archer 5">
            <a:extLst>
              <a:ext uri="{FF2B5EF4-FFF2-40B4-BE49-F238E27FC236}">
                <a16:creationId xmlns:a16="http://schemas.microsoft.com/office/drawing/2014/main" id="{01735677-104B-43A5-AD3F-603DEE5F1903}"/>
              </a:ext>
            </a:extLst>
          </p:cNvPr>
          <p:cNvSpPr>
            <a:spLocks/>
          </p:cNvSpPr>
          <p:nvPr/>
        </p:nvSpPr>
        <p:spPr bwMode="auto">
          <a:xfrm>
            <a:off x="847048" y="1504266"/>
            <a:ext cx="1478296" cy="4179929"/>
          </a:xfrm>
          <a:custGeom>
            <a:avLst/>
            <a:gdLst>
              <a:gd name="T0" fmla="*/ 379 w 1854"/>
              <a:gd name="T1" fmla="*/ 1915 h 5261"/>
              <a:gd name="T2" fmla="*/ 9 w 1854"/>
              <a:gd name="T3" fmla="*/ 1427 h 5261"/>
              <a:gd name="T4" fmla="*/ 49 w 1854"/>
              <a:gd name="T5" fmla="*/ 1204 h 5261"/>
              <a:gd name="T6" fmla="*/ 58 w 1854"/>
              <a:gd name="T7" fmla="*/ 959 h 5261"/>
              <a:gd name="T8" fmla="*/ 131 w 1854"/>
              <a:gd name="T9" fmla="*/ 735 h 5261"/>
              <a:gd name="T10" fmla="*/ 165 w 1854"/>
              <a:gd name="T11" fmla="*/ 482 h 5261"/>
              <a:gd name="T12" fmla="*/ 211 w 1854"/>
              <a:gd name="T13" fmla="*/ 234 h 5261"/>
              <a:gd name="T14" fmla="*/ 279 w 1854"/>
              <a:gd name="T15" fmla="*/ 593 h 5261"/>
              <a:gd name="T16" fmla="*/ 243 w 1854"/>
              <a:gd name="T17" fmla="*/ 790 h 5261"/>
              <a:gd name="T18" fmla="*/ 352 w 1854"/>
              <a:gd name="T19" fmla="*/ 885 h 5261"/>
              <a:gd name="T20" fmla="*/ 663 w 1854"/>
              <a:gd name="T21" fmla="*/ 711 h 5261"/>
              <a:gd name="T22" fmla="*/ 722 w 1854"/>
              <a:gd name="T23" fmla="*/ 560 h 5261"/>
              <a:gd name="T24" fmla="*/ 700 w 1854"/>
              <a:gd name="T25" fmla="*/ 170 h 5261"/>
              <a:gd name="T26" fmla="*/ 1176 w 1854"/>
              <a:gd name="T27" fmla="*/ 70 h 5261"/>
              <a:gd name="T28" fmla="*/ 1339 w 1854"/>
              <a:gd name="T29" fmla="*/ 256 h 5261"/>
              <a:gd name="T30" fmla="*/ 1308 w 1854"/>
              <a:gd name="T31" fmla="*/ 456 h 5261"/>
              <a:gd name="T32" fmla="*/ 1299 w 1854"/>
              <a:gd name="T33" fmla="*/ 632 h 5261"/>
              <a:gd name="T34" fmla="*/ 1226 w 1854"/>
              <a:gd name="T35" fmla="*/ 756 h 5261"/>
              <a:gd name="T36" fmla="*/ 1603 w 1854"/>
              <a:gd name="T37" fmla="*/ 964 h 5261"/>
              <a:gd name="T38" fmla="*/ 1731 w 1854"/>
              <a:gd name="T39" fmla="*/ 1774 h 5261"/>
              <a:gd name="T40" fmla="*/ 1852 w 1854"/>
              <a:gd name="T41" fmla="*/ 2608 h 5261"/>
              <a:gd name="T42" fmla="*/ 1807 w 1854"/>
              <a:gd name="T43" fmla="*/ 2829 h 5261"/>
              <a:gd name="T44" fmla="*/ 1768 w 1854"/>
              <a:gd name="T45" fmla="*/ 3067 h 5261"/>
              <a:gd name="T46" fmla="*/ 1598 w 1854"/>
              <a:gd name="T47" fmla="*/ 3142 h 5261"/>
              <a:gd name="T48" fmla="*/ 1622 w 1854"/>
              <a:gd name="T49" fmla="*/ 2914 h 5261"/>
              <a:gd name="T50" fmla="*/ 1590 w 1854"/>
              <a:gd name="T51" fmla="*/ 3015 h 5261"/>
              <a:gd name="T52" fmla="*/ 1527 w 1854"/>
              <a:gd name="T53" fmla="*/ 2857 h 5261"/>
              <a:gd name="T54" fmla="*/ 1531 w 1854"/>
              <a:gd name="T55" fmla="*/ 2694 h 5261"/>
              <a:gd name="T56" fmla="*/ 1473 w 1854"/>
              <a:gd name="T57" fmla="*/ 2108 h 5261"/>
              <a:gd name="T58" fmla="*/ 1396 w 1854"/>
              <a:gd name="T59" fmla="*/ 1615 h 5261"/>
              <a:gd name="T60" fmla="*/ 1419 w 1854"/>
              <a:gd name="T61" fmla="*/ 2108 h 5261"/>
              <a:gd name="T62" fmla="*/ 1451 w 1854"/>
              <a:gd name="T63" fmla="*/ 2345 h 5261"/>
              <a:gd name="T64" fmla="*/ 1469 w 1854"/>
              <a:gd name="T65" fmla="*/ 2877 h 5261"/>
              <a:gd name="T66" fmla="*/ 1538 w 1854"/>
              <a:gd name="T67" fmla="*/ 3796 h 5261"/>
              <a:gd name="T68" fmla="*/ 1614 w 1854"/>
              <a:gd name="T69" fmla="*/ 4795 h 5261"/>
              <a:gd name="T70" fmla="*/ 1735 w 1854"/>
              <a:gd name="T71" fmla="*/ 5066 h 5261"/>
              <a:gd name="T72" fmla="*/ 1517 w 1854"/>
              <a:gd name="T73" fmla="*/ 5124 h 5261"/>
              <a:gd name="T74" fmla="*/ 1355 w 1854"/>
              <a:gd name="T75" fmla="*/ 4958 h 5261"/>
              <a:gd name="T76" fmla="*/ 1221 w 1854"/>
              <a:gd name="T77" fmla="*/ 4403 h 5261"/>
              <a:gd name="T78" fmla="*/ 1023 w 1854"/>
              <a:gd name="T79" fmla="*/ 3286 h 5261"/>
              <a:gd name="T80" fmla="*/ 952 w 1854"/>
              <a:gd name="T81" fmla="*/ 3053 h 5261"/>
              <a:gd name="T82" fmla="*/ 932 w 1854"/>
              <a:gd name="T83" fmla="*/ 4485 h 5261"/>
              <a:gd name="T84" fmla="*/ 928 w 1854"/>
              <a:gd name="T85" fmla="*/ 5062 h 5261"/>
              <a:gd name="T86" fmla="*/ 838 w 1854"/>
              <a:gd name="T87" fmla="*/ 5260 h 5261"/>
              <a:gd name="T88" fmla="*/ 621 w 1854"/>
              <a:gd name="T89" fmla="*/ 5093 h 5261"/>
              <a:gd name="T90" fmla="*/ 608 w 1854"/>
              <a:gd name="T91" fmla="*/ 4852 h 5261"/>
              <a:gd name="T92" fmla="*/ 519 w 1854"/>
              <a:gd name="T93" fmla="*/ 4063 h 5261"/>
              <a:gd name="T94" fmla="*/ 423 w 1854"/>
              <a:gd name="T95" fmla="*/ 2947 h 5261"/>
              <a:gd name="T96" fmla="*/ 405 w 1854"/>
              <a:gd name="T97" fmla="*/ 2364 h 5261"/>
              <a:gd name="T98" fmla="*/ 408 w 1854"/>
              <a:gd name="T99" fmla="*/ 2207 h 5261"/>
              <a:gd name="T100" fmla="*/ 464 w 1854"/>
              <a:gd name="T101" fmla="*/ 1827 h 5261"/>
              <a:gd name="T102" fmla="*/ 426 w 1854"/>
              <a:gd name="T103" fmla="*/ 1657 h 5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54" h="5261">
                <a:moveTo>
                  <a:pt x="426" y="1657"/>
                </a:moveTo>
                <a:cubicBezTo>
                  <a:pt x="417" y="1716"/>
                  <a:pt x="410" y="1775"/>
                  <a:pt x="400" y="1834"/>
                </a:cubicBezTo>
                <a:cubicBezTo>
                  <a:pt x="395" y="1862"/>
                  <a:pt x="388" y="1889"/>
                  <a:pt x="379" y="1915"/>
                </a:cubicBezTo>
                <a:cubicBezTo>
                  <a:pt x="334" y="2036"/>
                  <a:pt x="177" y="2020"/>
                  <a:pt x="123" y="1948"/>
                </a:cubicBezTo>
                <a:cubicBezTo>
                  <a:pt x="78" y="1887"/>
                  <a:pt x="50" y="1822"/>
                  <a:pt x="36" y="1749"/>
                </a:cubicBezTo>
                <a:cubicBezTo>
                  <a:pt x="15" y="1642"/>
                  <a:pt x="16" y="1534"/>
                  <a:pt x="9" y="1427"/>
                </a:cubicBezTo>
                <a:cubicBezTo>
                  <a:pt x="6" y="1380"/>
                  <a:pt x="3" y="1334"/>
                  <a:pt x="1" y="1287"/>
                </a:cubicBezTo>
                <a:cubicBezTo>
                  <a:pt x="0" y="1270"/>
                  <a:pt x="0" y="1252"/>
                  <a:pt x="2" y="1235"/>
                </a:cubicBezTo>
                <a:cubicBezTo>
                  <a:pt x="5" y="1206"/>
                  <a:pt x="16" y="1199"/>
                  <a:pt x="49" y="1204"/>
                </a:cubicBezTo>
                <a:cubicBezTo>
                  <a:pt x="51" y="1189"/>
                  <a:pt x="49" y="1174"/>
                  <a:pt x="54" y="1162"/>
                </a:cubicBezTo>
                <a:cubicBezTo>
                  <a:pt x="59" y="1150"/>
                  <a:pt x="71" y="1142"/>
                  <a:pt x="82" y="1131"/>
                </a:cubicBezTo>
                <a:cubicBezTo>
                  <a:pt x="75" y="1075"/>
                  <a:pt x="68" y="1017"/>
                  <a:pt x="58" y="959"/>
                </a:cubicBezTo>
                <a:cubicBezTo>
                  <a:pt x="55" y="938"/>
                  <a:pt x="57" y="921"/>
                  <a:pt x="65" y="901"/>
                </a:cubicBezTo>
                <a:cubicBezTo>
                  <a:pt x="75" y="877"/>
                  <a:pt x="81" y="851"/>
                  <a:pt x="91" y="826"/>
                </a:cubicBezTo>
                <a:cubicBezTo>
                  <a:pt x="103" y="795"/>
                  <a:pt x="116" y="765"/>
                  <a:pt x="131" y="735"/>
                </a:cubicBezTo>
                <a:cubicBezTo>
                  <a:pt x="141" y="716"/>
                  <a:pt x="148" y="697"/>
                  <a:pt x="147" y="675"/>
                </a:cubicBezTo>
                <a:cubicBezTo>
                  <a:pt x="147" y="632"/>
                  <a:pt x="149" y="589"/>
                  <a:pt x="150" y="547"/>
                </a:cubicBezTo>
                <a:cubicBezTo>
                  <a:pt x="150" y="524"/>
                  <a:pt x="149" y="502"/>
                  <a:pt x="165" y="482"/>
                </a:cubicBezTo>
                <a:cubicBezTo>
                  <a:pt x="171" y="474"/>
                  <a:pt x="170" y="459"/>
                  <a:pt x="171" y="447"/>
                </a:cubicBezTo>
                <a:cubicBezTo>
                  <a:pt x="173" y="391"/>
                  <a:pt x="175" y="335"/>
                  <a:pt x="177" y="280"/>
                </a:cubicBezTo>
                <a:cubicBezTo>
                  <a:pt x="178" y="248"/>
                  <a:pt x="185" y="239"/>
                  <a:pt x="211" y="234"/>
                </a:cubicBezTo>
                <a:cubicBezTo>
                  <a:pt x="237" y="228"/>
                  <a:pt x="264" y="229"/>
                  <a:pt x="284" y="251"/>
                </a:cubicBezTo>
                <a:cubicBezTo>
                  <a:pt x="289" y="256"/>
                  <a:pt x="290" y="266"/>
                  <a:pt x="290" y="274"/>
                </a:cubicBezTo>
                <a:cubicBezTo>
                  <a:pt x="286" y="380"/>
                  <a:pt x="283" y="487"/>
                  <a:pt x="279" y="593"/>
                </a:cubicBezTo>
                <a:cubicBezTo>
                  <a:pt x="278" y="608"/>
                  <a:pt x="275" y="620"/>
                  <a:pt x="260" y="626"/>
                </a:cubicBezTo>
                <a:cubicBezTo>
                  <a:pt x="245" y="632"/>
                  <a:pt x="242" y="644"/>
                  <a:pt x="242" y="658"/>
                </a:cubicBezTo>
                <a:cubicBezTo>
                  <a:pt x="243" y="702"/>
                  <a:pt x="242" y="746"/>
                  <a:pt x="243" y="790"/>
                </a:cubicBezTo>
                <a:cubicBezTo>
                  <a:pt x="243" y="813"/>
                  <a:pt x="273" y="838"/>
                  <a:pt x="296" y="836"/>
                </a:cubicBezTo>
                <a:cubicBezTo>
                  <a:pt x="332" y="832"/>
                  <a:pt x="335" y="834"/>
                  <a:pt x="345" y="869"/>
                </a:cubicBezTo>
                <a:cubicBezTo>
                  <a:pt x="346" y="873"/>
                  <a:pt x="348" y="877"/>
                  <a:pt x="352" y="885"/>
                </a:cubicBezTo>
                <a:cubicBezTo>
                  <a:pt x="385" y="871"/>
                  <a:pt x="419" y="859"/>
                  <a:pt x="450" y="843"/>
                </a:cubicBezTo>
                <a:cubicBezTo>
                  <a:pt x="506" y="814"/>
                  <a:pt x="561" y="784"/>
                  <a:pt x="615" y="752"/>
                </a:cubicBezTo>
                <a:cubicBezTo>
                  <a:pt x="633" y="742"/>
                  <a:pt x="647" y="726"/>
                  <a:pt x="663" y="711"/>
                </a:cubicBezTo>
                <a:cubicBezTo>
                  <a:pt x="675" y="699"/>
                  <a:pt x="684" y="683"/>
                  <a:pt x="698" y="673"/>
                </a:cubicBezTo>
                <a:cubicBezTo>
                  <a:pt x="719" y="659"/>
                  <a:pt x="727" y="642"/>
                  <a:pt x="724" y="616"/>
                </a:cubicBezTo>
                <a:cubicBezTo>
                  <a:pt x="721" y="598"/>
                  <a:pt x="723" y="579"/>
                  <a:pt x="722" y="560"/>
                </a:cubicBezTo>
                <a:cubicBezTo>
                  <a:pt x="722" y="540"/>
                  <a:pt x="719" y="522"/>
                  <a:pt x="703" y="503"/>
                </a:cubicBezTo>
                <a:cubicBezTo>
                  <a:pt x="687" y="485"/>
                  <a:pt x="681" y="455"/>
                  <a:pt x="678" y="429"/>
                </a:cubicBezTo>
                <a:cubicBezTo>
                  <a:pt x="664" y="341"/>
                  <a:pt x="661" y="254"/>
                  <a:pt x="700" y="170"/>
                </a:cubicBezTo>
                <a:cubicBezTo>
                  <a:pt x="721" y="122"/>
                  <a:pt x="754" y="82"/>
                  <a:pt x="790" y="45"/>
                </a:cubicBezTo>
                <a:cubicBezTo>
                  <a:pt x="812" y="22"/>
                  <a:pt x="843" y="14"/>
                  <a:pt x="874" y="11"/>
                </a:cubicBezTo>
                <a:cubicBezTo>
                  <a:pt x="981" y="0"/>
                  <a:pt x="1081" y="22"/>
                  <a:pt x="1176" y="70"/>
                </a:cubicBezTo>
                <a:cubicBezTo>
                  <a:pt x="1195" y="79"/>
                  <a:pt x="1212" y="93"/>
                  <a:pt x="1229" y="105"/>
                </a:cubicBezTo>
                <a:cubicBezTo>
                  <a:pt x="1258" y="126"/>
                  <a:pt x="1285" y="149"/>
                  <a:pt x="1320" y="162"/>
                </a:cubicBezTo>
                <a:cubicBezTo>
                  <a:pt x="1361" y="176"/>
                  <a:pt x="1371" y="228"/>
                  <a:pt x="1339" y="256"/>
                </a:cubicBezTo>
                <a:cubicBezTo>
                  <a:pt x="1317" y="275"/>
                  <a:pt x="1313" y="294"/>
                  <a:pt x="1317" y="319"/>
                </a:cubicBezTo>
                <a:cubicBezTo>
                  <a:pt x="1320" y="339"/>
                  <a:pt x="1322" y="358"/>
                  <a:pt x="1326" y="378"/>
                </a:cubicBezTo>
                <a:cubicBezTo>
                  <a:pt x="1332" y="407"/>
                  <a:pt x="1331" y="434"/>
                  <a:pt x="1308" y="456"/>
                </a:cubicBezTo>
                <a:cubicBezTo>
                  <a:pt x="1296" y="469"/>
                  <a:pt x="1293" y="483"/>
                  <a:pt x="1302" y="499"/>
                </a:cubicBezTo>
                <a:cubicBezTo>
                  <a:pt x="1312" y="521"/>
                  <a:pt x="1321" y="543"/>
                  <a:pt x="1330" y="565"/>
                </a:cubicBezTo>
                <a:cubicBezTo>
                  <a:pt x="1345" y="599"/>
                  <a:pt x="1335" y="624"/>
                  <a:pt x="1299" y="632"/>
                </a:cubicBezTo>
                <a:cubicBezTo>
                  <a:pt x="1280" y="636"/>
                  <a:pt x="1272" y="643"/>
                  <a:pt x="1269" y="662"/>
                </a:cubicBezTo>
                <a:cubicBezTo>
                  <a:pt x="1264" y="696"/>
                  <a:pt x="1253" y="728"/>
                  <a:pt x="1222" y="746"/>
                </a:cubicBezTo>
                <a:cubicBezTo>
                  <a:pt x="1224" y="751"/>
                  <a:pt x="1224" y="755"/>
                  <a:pt x="1226" y="756"/>
                </a:cubicBezTo>
                <a:cubicBezTo>
                  <a:pt x="1287" y="788"/>
                  <a:pt x="1348" y="821"/>
                  <a:pt x="1410" y="851"/>
                </a:cubicBezTo>
                <a:cubicBezTo>
                  <a:pt x="1452" y="871"/>
                  <a:pt x="1496" y="886"/>
                  <a:pt x="1540" y="901"/>
                </a:cubicBezTo>
                <a:cubicBezTo>
                  <a:pt x="1572" y="913"/>
                  <a:pt x="1593" y="934"/>
                  <a:pt x="1603" y="964"/>
                </a:cubicBezTo>
                <a:cubicBezTo>
                  <a:pt x="1619" y="1012"/>
                  <a:pt x="1631" y="1061"/>
                  <a:pt x="1646" y="1110"/>
                </a:cubicBezTo>
                <a:cubicBezTo>
                  <a:pt x="1687" y="1241"/>
                  <a:pt x="1697" y="1376"/>
                  <a:pt x="1706" y="1512"/>
                </a:cubicBezTo>
                <a:cubicBezTo>
                  <a:pt x="1712" y="1599"/>
                  <a:pt x="1718" y="1687"/>
                  <a:pt x="1731" y="1774"/>
                </a:cubicBezTo>
                <a:cubicBezTo>
                  <a:pt x="1742" y="1855"/>
                  <a:pt x="1762" y="1934"/>
                  <a:pt x="1779" y="2013"/>
                </a:cubicBezTo>
                <a:cubicBezTo>
                  <a:pt x="1811" y="2161"/>
                  <a:pt x="1825" y="2311"/>
                  <a:pt x="1839" y="2461"/>
                </a:cubicBezTo>
                <a:cubicBezTo>
                  <a:pt x="1843" y="2510"/>
                  <a:pt x="1849" y="2559"/>
                  <a:pt x="1852" y="2608"/>
                </a:cubicBezTo>
                <a:cubicBezTo>
                  <a:pt x="1854" y="2645"/>
                  <a:pt x="1854" y="2683"/>
                  <a:pt x="1848" y="2719"/>
                </a:cubicBezTo>
                <a:cubicBezTo>
                  <a:pt x="1844" y="2741"/>
                  <a:pt x="1829" y="2762"/>
                  <a:pt x="1816" y="2781"/>
                </a:cubicBezTo>
                <a:cubicBezTo>
                  <a:pt x="1805" y="2797"/>
                  <a:pt x="1804" y="2811"/>
                  <a:pt x="1807" y="2829"/>
                </a:cubicBezTo>
                <a:cubicBezTo>
                  <a:pt x="1811" y="2865"/>
                  <a:pt x="1814" y="2900"/>
                  <a:pt x="1802" y="2936"/>
                </a:cubicBezTo>
                <a:cubicBezTo>
                  <a:pt x="1796" y="2956"/>
                  <a:pt x="1798" y="2978"/>
                  <a:pt x="1797" y="3000"/>
                </a:cubicBezTo>
                <a:cubicBezTo>
                  <a:pt x="1796" y="3026"/>
                  <a:pt x="1785" y="3047"/>
                  <a:pt x="1768" y="3067"/>
                </a:cubicBezTo>
                <a:cubicBezTo>
                  <a:pt x="1737" y="3102"/>
                  <a:pt x="1704" y="3132"/>
                  <a:pt x="1661" y="3150"/>
                </a:cubicBezTo>
                <a:cubicBezTo>
                  <a:pt x="1646" y="3156"/>
                  <a:pt x="1631" y="3160"/>
                  <a:pt x="1617" y="3148"/>
                </a:cubicBezTo>
                <a:cubicBezTo>
                  <a:pt x="1612" y="3144"/>
                  <a:pt x="1605" y="3143"/>
                  <a:pt x="1598" y="3142"/>
                </a:cubicBezTo>
                <a:cubicBezTo>
                  <a:pt x="1571" y="3134"/>
                  <a:pt x="1563" y="3114"/>
                  <a:pt x="1584" y="3097"/>
                </a:cubicBezTo>
                <a:cubicBezTo>
                  <a:pt x="1637" y="3056"/>
                  <a:pt x="1647" y="3005"/>
                  <a:pt x="1627" y="2945"/>
                </a:cubicBezTo>
                <a:cubicBezTo>
                  <a:pt x="1624" y="2935"/>
                  <a:pt x="1624" y="2924"/>
                  <a:pt x="1622" y="2914"/>
                </a:cubicBezTo>
                <a:cubicBezTo>
                  <a:pt x="1622" y="2912"/>
                  <a:pt x="1621" y="2911"/>
                  <a:pt x="1619" y="2909"/>
                </a:cubicBezTo>
                <a:cubicBezTo>
                  <a:pt x="1603" y="2919"/>
                  <a:pt x="1609" y="2935"/>
                  <a:pt x="1609" y="2948"/>
                </a:cubicBezTo>
                <a:cubicBezTo>
                  <a:pt x="1610" y="2973"/>
                  <a:pt x="1604" y="2995"/>
                  <a:pt x="1590" y="3015"/>
                </a:cubicBezTo>
                <a:cubicBezTo>
                  <a:pt x="1577" y="3033"/>
                  <a:pt x="1560" y="3046"/>
                  <a:pt x="1536" y="3046"/>
                </a:cubicBezTo>
                <a:cubicBezTo>
                  <a:pt x="1513" y="3046"/>
                  <a:pt x="1503" y="3033"/>
                  <a:pt x="1506" y="3010"/>
                </a:cubicBezTo>
                <a:cubicBezTo>
                  <a:pt x="1513" y="2959"/>
                  <a:pt x="1519" y="2908"/>
                  <a:pt x="1527" y="2857"/>
                </a:cubicBezTo>
                <a:cubicBezTo>
                  <a:pt x="1530" y="2837"/>
                  <a:pt x="1536" y="2815"/>
                  <a:pt x="1546" y="2797"/>
                </a:cubicBezTo>
                <a:cubicBezTo>
                  <a:pt x="1558" y="2774"/>
                  <a:pt x="1554" y="2754"/>
                  <a:pt x="1541" y="2738"/>
                </a:cubicBezTo>
                <a:cubicBezTo>
                  <a:pt x="1528" y="2723"/>
                  <a:pt x="1529" y="2710"/>
                  <a:pt x="1531" y="2694"/>
                </a:cubicBezTo>
                <a:cubicBezTo>
                  <a:pt x="1534" y="2663"/>
                  <a:pt x="1539" y="2633"/>
                  <a:pt x="1537" y="2602"/>
                </a:cubicBezTo>
                <a:cubicBezTo>
                  <a:pt x="1530" y="2505"/>
                  <a:pt x="1523" y="2408"/>
                  <a:pt x="1511" y="2312"/>
                </a:cubicBezTo>
                <a:cubicBezTo>
                  <a:pt x="1503" y="2243"/>
                  <a:pt x="1485" y="2176"/>
                  <a:pt x="1473" y="2108"/>
                </a:cubicBezTo>
                <a:cubicBezTo>
                  <a:pt x="1467" y="2075"/>
                  <a:pt x="1461" y="2042"/>
                  <a:pt x="1461" y="2009"/>
                </a:cubicBezTo>
                <a:cubicBezTo>
                  <a:pt x="1460" y="1897"/>
                  <a:pt x="1424" y="1791"/>
                  <a:pt x="1412" y="1681"/>
                </a:cubicBezTo>
                <a:cubicBezTo>
                  <a:pt x="1409" y="1659"/>
                  <a:pt x="1406" y="1638"/>
                  <a:pt x="1396" y="1615"/>
                </a:cubicBezTo>
                <a:cubicBezTo>
                  <a:pt x="1393" y="1624"/>
                  <a:pt x="1390" y="1634"/>
                  <a:pt x="1389" y="1643"/>
                </a:cubicBezTo>
                <a:cubicBezTo>
                  <a:pt x="1383" y="1703"/>
                  <a:pt x="1380" y="1762"/>
                  <a:pt x="1384" y="1822"/>
                </a:cubicBezTo>
                <a:cubicBezTo>
                  <a:pt x="1391" y="1918"/>
                  <a:pt x="1403" y="2013"/>
                  <a:pt x="1419" y="2108"/>
                </a:cubicBezTo>
                <a:cubicBezTo>
                  <a:pt x="1422" y="2124"/>
                  <a:pt x="1431" y="2140"/>
                  <a:pt x="1436" y="2156"/>
                </a:cubicBezTo>
                <a:cubicBezTo>
                  <a:pt x="1440" y="2165"/>
                  <a:pt x="1445" y="2175"/>
                  <a:pt x="1446" y="2186"/>
                </a:cubicBezTo>
                <a:cubicBezTo>
                  <a:pt x="1452" y="2238"/>
                  <a:pt x="1461" y="2291"/>
                  <a:pt x="1451" y="2345"/>
                </a:cubicBezTo>
                <a:cubicBezTo>
                  <a:pt x="1448" y="2357"/>
                  <a:pt x="1452" y="2371"/>
                  <a:pt x="1453" y="2384"/>
                </a:cubicBezTo>
                <a:cubicBezTo>
                  <a:pt x="1463" y="2512"/>
                  <a:pt x="1475" y="2639"/>
                  <a:pt x="1482" y="2767"/>
                </a:cubicBezTo>
                <a:cubicBezTo>
                  <a:pt x="1485" y="2803"/>
                  <a:pt x="1474" y="2840"/>
                  <a:pt x="1469" y="2877"/>
                </a:cubicBezTo>
                <a:cubicBezTo>
                  <a:pt x="1467" y="2891"/>
                  <a:pt x="1464" y="2906"/>
                  <a:pt x="1465" y="2920"/>
                </a:cubicBezTo>
                <a:cubicBezTo>
                  <a:pt x="1471" y="2992"/>
                  <a:pt x="1474" y="3064"/>
                  <a:pt x="1484" y="3135"/>
                </a:cubicBezTo>
                <a:cubicBezTo>
                  <a:pt x="1514" y="3355"/>
                  <a:pt x="1520" y="3576"/>
                  <a:pt x="1538" y="3796"/>
                </a:cubicBezTo>
                <a:cubicBezTo>
                  <a:pt x="1546" y="3899"/>
                  <a:pt x="1548" y="4004"/>
                  <a:pt x="1558" y="4107"/>
                </a:cubicBezTo>
                <a:cubicBezTo>
                  <a:pt x="1570" y="4233"/>
                  <a:pt x="1585" y="4358"/>
                  <a:pt x="1603" y="4484"/>
                </a:cubicBezTo>
                <a:cubicBezTo>
                  <a:pt x="1617" y="4587"/>
                  <a:pt x="1620" y="4691"/>
                  <a:pt x="1614" y="4795"/>
                </a:cubicBezTo>
                <a:cubicBezTo>
                  <a:pt x="1612" y="4826"/>
                  <a:pt x="1619" y="4852"/>
                  <a:pt x="1637" y="4877"/>
                </a:cubicBezTo>
                <a:cubicBezTo>
                  <a:pt x="1662" y="4910"/>
                  <a:pt x="1685" y="4944"/>
                  <a:pt x="1705" y="4981"/>
                </a:cubicBezTo>
                <a:cubicBezTo>
                  <a:pt x="1719" y="5007"/>
                  <a:pt x="1726" y="5037"/>
                  <a:pt x="1735" y="5066"/>
                </a:cubicBezTo>
                <a:cubicBezTo>
                  <a:pt x="1740" y="5082"/>
                  <a:pt x="1734" y="5096"/>
                  <a:pt x="1717" y="5101"/>
                </a:cubicBezTo>
                <a:cubicBezTo>
                  <a:pt x="1674" y="5114"/>
                  <a:pt x="1631" y="5129"/>
                  <a:pt x="1586" y="5137"/>
                </a:cubicBezTo>
                <a:cubicBezTo>
                  <a:pt x="1565" y="5140"/>
                  <a:pt x="1539" y="5132"/>
                  <a:pt x="1517" y="5124"/>
                </a:cubicBezTo>
                <a:cubicBezTo>
                  <a:pt x="1491" y="5113"/>
                  <a:pt x="1468" y="5098"/>
                  <a:pt x="1444" y="5083"/>
                </a:cubicBezTo>
                <a:cubicBezTo>
                  <a:pt x="1413" y="5064"/>
                  <a:pt x="1391" y="5038"/>
                  <a:pt x="1387" y="5001"/>
                </a:cubicBezTo>
                <a:cubicBezTo>
                  <a:pt x="1384" y="4980"/>
                  <a:pt x="1374" y="4967"/>
                  <a:pt x="1355" y="4958"/>
                </a:cubicBezTo>
                <a:cubicBezTo>
                  <a:pt x="1296" y="4931"/>
                  <a:pt x="1268" y="4885"/>
                  <a:pt x="1263" y="4820"/>
                </a:cubicBezTo>
                <a:cubicBezTo>
                  <a:pt x="1258" y="4758"/>
                  <a:pt x="1245" y="4696"/>
                  <a:pt x="1239" y="4634"/>
                </a:cubicBezTo>
                <a:cubicBezTo>
                  <a:pt x="1232" y="4557"/>
                  <a:pt x="1230" y="4479"/>
                  <a:pt x="1221" y="4403"/>
                </a:cubicBezTo>
                <a:cubicBezTo>
                  <a:pt x="1214" y="4334"/>
                  <a:pt x="1204" y="4265"/>
                  <a:pt x="1190" y="4197"/>
                </a:cubicBezTo>
                <a:cubicBezTo>
                  <a:pt x="1150" y="4012"/>
                  <a:pt x="1112" y="3827"/>
                  <a:pt x="1083" y="3640"/>
                </a:cubicBezTo>
                <a:cubicBezTo>
                  <a:pt x="1065" y="3522"/>
                  <a:pt x="1045" y="3403"/>
                  <a:pt x="1023" y="3286"/>
                </a:cubicBezTo>
                <a:cubicBezTo>
                  <a:pt x="1012" y="3229"/>
                  <a:pt x="995" y="3175"/>
                  <a:pt x="981" y="3119"/>
                </a:cubicBezTo>
                <a:cubicBezTo>
                  <a:pt x="974" y="3088"/>
                  <a:pt x="969" y="3057"/>
                  <a:pt x="956" y="3025"/>
                </a:cubicBezTo>
                <a:cubicBezTo>
                  <a:pt x="954" y="3035"/>
                  <a:pt x="953" y="3044"/>
                  <a:pt x="952" y="3053"/>
                </a:cubicBezTo>
                <a:cubicBezTo>
                  <a:pt x="927" y="3325"/>
                  <a:pt x="928" y="3599"/>
                  <a:pt x="920" y="3872"/>
                </a:cubicBezTo>
                <a:cubicBezTo>
                  <a:pt x="915" y="4006"/>
                  <a:pt x="915" y="4141"/>
                  <a:pt x="909" y="4275"/>
                </a:cubicBezTo>
                <a:cubicBezTo>
                  <a:pt x="906" y="4347"/>
                  <a:pt x="921" y="4416"/>
                  <a:pt x="932" y="4485"/>
                </a:cubicBezTo>
                <a:cubicBezTo>
                  <a:pt x="951" y="4612"/>
                  <a:pt x="956" y="4740"/>
                  <a:pt x="959" y="4868"/>
                </a:cubicBezTo>
                <a:cubicBezTo>
                  <a:pt x="960" y="4881"/>
                  <a:pt x="959" y="4896"/>
                  <a:pt x="953" y="4907"/>
                </a:cubicBezTo>
                <a:cubicBezTo>
                  <a:pt x="925" y="4956"/>
                  <a:pt x="925" y="5009"/>
                  <a:pt x="928" y="5062"/>
                </a:cubicBezTo>
                <a:cubicBezTo>
                  <a:pt x="931" y="5106"/>
                  <a:pt x="926" y="5147"/>
                  <a:pt x="912" y="5188"/>
                </a:cubicBezTo>
                <a:cubicBezTo>
                  <a:pt x="907" y="5202"/>
                  <a:pt x="901" y="5216"/>
                  <a:pt x="893" y="5228"/>
                </a:cubicBezTo>
                <a:cubicBezTo>
                  <a:pt x="881" y="5249"/>
                  <a:pt x="863" y="5261"/>
                  <a:pt x="838" y="5260"/>
                </a:cubicBezTo>
                <a:cubicBezTo>
                  <a:pt x="799" y="5260"/>
                  <a:pt x="760" y="5260"/>
                  <a:pt x="722" y="5260"/>
                </a:cubicBezTo>
                <a:cubicBezTo>
                  <a:pt x="693" y="5261"/>
                  <a:pt x="673" y="5248"/>
                  <a:pt x="658" y="5225"/>
                </a:cubicBezTo>
                <a:cubicBezTo>
                  <a:pt x="633" y="5185"/>
                  <a:pt x="616" y="5141"/>
                  <a:pt x="621" y="5093"/>
                </a:cubicBezTo>
                <a:cubicBezTo>
                  <a:pt x="625" y="5052"/>
                  <a:pt x="632" y="5011"/>
                  <a:pt x="640" y="4971"/>
                </a:cubicBezTo>
                <a:cubicBezTo>
                  <a:pt x="645" y="4948"/>
                  <a:pt x="646" y="4928"/>
                  <a:pt x="630" y="4907"/>
                </a:cubicBezTo>
                <a:cubicBezTo>
                  <a:pt x="619" y="4892"/>
                  <a:pt x="614" y="4871"/>
                  <a:pt x="608" y="4852"/>
                </a:cubicBezTo>
                <a:cubicBezTo>
                  <a:pt x="579" y="4745"/>
                  <a:pt x="567" y="4635"/>
                  <a:pt x="561" y="4525"/>
                </a:cubicBezTo>
                <a:cubicBezTo>
                  <a:pt x="554" y="4418"/>
                  <a:pt x="547" y="4312"/>
                  <a:pt x="539" y="4206"/>
                </a:cubicBezTo>
                <a:cubicBezTo>
                  <a:pt x="535" y="4158"/>
                  <a:pt x="524" y="4111"/>
                  <a:pt x="519" y="4063"/>
                </a:cubicBezTo>
                <a:cubicBezTo>
                  <a:pt x="505" y="3903"/>
                  <a:pt x="491" y="3742"/>
                  <a:pt x="480" y="3581"/>
                </a:cubicBezTo>
                <a:cubicBezTo>
                  <a:pt x="467" y="3386"/>
                  <a:pt x="457" y="3190"/>
                  <a:pt x="447" y="2994"/>
                </a:cubicBezTo>
                <a:cubicBezTo>
                  <a:pt x="446" y="2974"/>
                  <a:pt x="439" y="2960"/>
                  <a:pt x="423" y="2947"/>
                </a:cubicBezTo>
                <a:cubicBezTo>
                  <a:pt x="385" y="2918"/>
                  <a:pt x="372" y="2880"/>
                  <a:pt x="371" y="2832"/>
                </a:cubicBezTo>
                <a:cubicBezTo>
                  <a:pt x="370" y="2690"/>
                  <a:pt x="380" y="2550"/>
                  <a:pt x="408" y="2411"/>
                </a:cubicBezTo>
                <a:cubicBezTo>
                  <a:pt x="411" y="2395"/>
                  <a:pt x="415" y="2380"/>
                  <a:pt x="405" y="2364"/>
                </a:cubicBezTo>
                <a:cubicBezTo>
                  <a:pt x="399" y="2356"/>
                  <a:pt x="399" y="2344"/>
                  <a:pt x="399" y="2334"/>
                </a:cubicBezTo>
                <a:cubicBezTo>
                  <a:pt x="399" y="2299"/>
                  <a:pt x="401" y="2265"/>
                  <a:pt x="403" y="2230"/>
                </a:cubicBezTo>
                <a:cubicBezTo>
                  <a:pt x="403" y="2222"/>
                  <a:pt x="403" y="2212"/>
                  <a:pt x="408" y="2207"/>
                </a:cubicBezTo>
                <a:cubicBezTo>
                  <a:pt x="427" y="2188"/>
                  <a:pt x="425" y="2163"/>
                  <a:pt x="428" y="2140"/>
                </a:cubicBezTo>
                <a:cubicBezTo>
                  <a:pt x="440" y="2049"/>
                  <a:pt x="451" y="1958"/>
                  <a:pt x="463" y="1867"/>
                </a:cubicBezTo>
                <a:cubicBezTo>
                  <a:pt x="464" y="1853"/>
                  <a:pt x="466" y="1840"/>
                  <a:pt x="464" y="1827"/>
                </a:cubicBezTo>
                <a:cubicBezTo>
                  <a:pt x="456" y="1774"/>
                  <a:pt x="447" y="1722"/>
                  <a:pt x="438" y="1669"/>
                </a:cubicBezTo>
                <a:cubicBezTo>
                  <a:pt x="437" y="1664"/>
                  <a:pt x="434" y="1660"/>
                  <a:pt x="432" y="1655"/>
                </a:cubicBezTo>
                <a:cubicBezTo>
                  <a:pt x="430" y="1656"/>
                  <a:pt x="428" y="1656"/>
                  <a:pt x="426" y="16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Archer 4">
            <a:extLst>
              <a:ext uri="{FF2B5EF4-FFF2-40B4-BE49-F238E27FC236}">
                <a16:creationId xmlns:a16="http://schemas.microsoft.com/office/drawing/2014/main" id="{DA43980D-6A79-4131-8573-6C3CA4880F06}"/>
              </a:ext>
            </a:extLst>
          </p:cNvPr>
          <p:cNvSpPr>
            <a:spLocks/>
          </p:cNvSpPr>
          <p:nvPr/>
        </p:nvSpPr>
        <p:spPr bwMode="auto">
          <a:xfrm>
            <a:off x="847048" y="1497249"/>
            <a:ext cx="1477127" cy="4186946"/>
          </a:xfrm>
          <a:custGeom>
            <a:avLst/>
            <a:gdLst>
              <a:gd name="T0" fmla="*/ 383 w 1853"/>
              <a:gd name="T1" fmla="*/ 1917 h 5270"/>
              <a:gd name="T2" fmla="*/ 28 w 1853"/>
              <a:gd name="T3" fmla="*/ 1711 h 5270"/>
              <a:gd name="T4" fmla="*/ 2 w 1853"/>
              <a:gd name="T5" fmla="*/ 1245 h 5270"/>
              <a:gd name="T6" fmla="*/ 59 w 1853"/>
              <a:gd name="T7" fmla="*/ 974 h 5270"/>
              <a:gd name="T8" fmla="*/ 133 w 1853"/>
              <a:gd name="T9" fmla="*/ 742 h 5270"/>
              <a:gd name="T10" fmla="*/ 166 w 1853"/>
              <a:gd name="T11" fmla="*/ 493 h 5270"/>
              <a:gd name="T12" fmla="*/ 204 w 1853"/>
              <a:gd name="T13" fmla="*/ 247 h 5270"/>
              <a:gd name="T14" fmla="*/ 279 w 1853"/>
              <a:gd name="T15" fmla="*/ 600 h 5270"/>
              <a:gd name="T16" fmla="*/ 242 w 1853"/>
              <a:gd name="T17" fmla="*/ 805 h 5270"/>
              <a:gd name="T18" fmla="*/ 349 w 1853"/>
              <a:gd name="T19" fmla="*/ 894 h 5270"/>
              <a:gd name="T20" fmla="*/ 660 w 1853"/>
              <a:gd name="T21" fmla="*/ 726 h 5270"/>
              <a:gd name="T22" fmla="*/ 722 w 1853"/>
              <a:gd name="T23" fmla="*/ 576 h 5270"/>
              <a:gd name="T24" fmla="*/ 663 w 1853"/>
              <a:gd name="T25" fmla="*/ 208 h 5270"/>
              <a:gd name="T26" fmla="*/ 1171 w 1853"/>
              <a:gd name="T27" fmla="*/ 78 h 5270"/>
              <a:gd name="T28" fmla="*/ 1296 w 1853"/>
              <a:gd name="T29" fmla="*/ 312 h 5270"/>
              <a:gd name="T30" fmla="*/ 1300 w 1853"/>
              <a:gd name="T31" fmla="*/ 481 h 5270"/>
              <a:gd name="T32" fmla="*/ 1281 w 1853"/>
              <a:gd name="T33" fmla="*/ 637 h 5270"/>
              <a:gd name="T34" fmla="*/ 1474 w 1853"/>
              <a:gd name="T35" fmla="*/ 888 h 5270"/>
              <a:gd name="T36" fmla="*/ 1683 w 1853"/>
              <a:gd name="T37" fmla="*/ 1296 h 5270"/>
              <a:gd name="T38" fmla="*/ 1778 w 1853"/>
              <a:gd name="T39" fmla="*/ 2028 h 5270"/>
              <a:gd name="T40" fmla="*/ 1849 w 1853"/>
              <a:gd name="T41" fmla="*/ 2730 h 5270"/>
              <a:gd name="T42" fmla="*/ 1793 w 1853"/>
              <a:gd name="T43" fmla="*/ 3038 h 5270"/>
              <a:gd name="T44" fmla="*/ 1615 w 1853"/>
              <a:gd name="T45" fmla="*/ 3160 h 5270"/>
              <a:gd name="T46" fmla="*/ 1596 w 1853"/>
              <a:gd name="T47" fmla="*/ 3098 h 5270"/>
              <a:gd name="T48" fmla="*/ 1608 w 1853"/>
              <a:gd name="T49" fmla="*/ 2959 h 5270"/>
              <a:gd name="T50" fmla="*/ 1506 w 1853"/>
              <a:gd name="T51" fmla="*/ 3021 h 5270"/>
              <a:gd name="T52" fmla="*/ 1538 w 1853"/>
              <a:gd name="T53" fmla="*/ 2749 h 5270"/>
              <a:gd name="T54" fmla="*/ 1515 w 1853"/>
              <a:gd name="T55" fmla="*/ 2366 h 5270"/>
              <a:gd name="T56" fmla="*/ 1455 w 1853"/>
              <a:gd name="T57" fmla="*/ 1923 h 5270"/>
              <a:gd name="T58" fmla="*/ 1388 w 1853"/>
              <a:gd name="T59" fmla="*/ 1657 h 5270"/>
              <a:gd name="T60" fmla="*/ 1438 w 1853"/>
              <a:gd name="T61" fmla="*/ 2173 h 5270"/>
              <a:gd name="T62" fmla="*/ 1452 w 1853"/>
              <a:gd name="T63" fmla="*/ 2399 h 5270"/>
              <a:gd name="T64" fmla="*/ 1464 w 1853"/>
              <a:gd name="T65" fmla="*/ 2927 h 5270"/>
              <a:gd name="T66" fmla="*/ 1562 w 1853"/>
              <a:gd name="T67" fmla="*/ 4165 h 5270"/>
              <a:gd name="T68" fmla="*/ 1638 w 1853"/>
              <a:gd name="T69" fmla="*/ 4887 h 5270"/>
              <a:gd name="T70" fmla="*/ 1716 w 1853"/>
              <a:gd name="T71" fmla="*/ 5111 h 5270"/>
              <a:gd name="T72" fmla="*/ 1440 w 1853"/>
              <a:gd name="T73" fmla="*/ 5091 h 5270"/>
              <a:gd name="T74" fmla="*/ 1265 w 1853"/>
              <a:gd name="T75" fmla="*/ 4845 h 5270"/>
              <a:gd name="T76" fmla="*/ 1190 w 1853"/>
              <a:gd name="T77" fmla="*/ 4207 h 5270"/>
              <a:gd name="T78" fmla="*/ 970 w 1853"/>
              <a:gd name="T79" fmla="*/ 3073 h 5270"/>
              <a:gd name="T80" fmla="*/ 909 w 1853"/>
              <a:gd name="T81" fmla="*/ 4289 h 5270"/>
              <a:gd name="T82" fmla="*/ 952 w 1853"/>
              <a:gd name="T83" fmla="*/ 4920 h 5270"/>
              <a:gd name="T84" fmla="*/ 893 w 1853"/>
              <a:gd name="T85" fmla="*/ 5237 h 5270"/>
              <a:gd name="T86" fmla="*/ 658 w 1853"/>
              <a:gd name="T87" fmla="*/ 5234 h 5270"/>
              <a:gd name="T88" fmla="*/ 633 w 1853"/>
              <a:gd name="T89" fmla="*/ 4923 h 5270"/>
              <a:gd name="T90" fmla="*/ 537 w 1853"/>
              <a:gd name="T91" fmla="*/ 4198 h 5270"/>
              <a:gd name="T92" fmla="*/ 446 w 1853"/>
              <a:gd name="T93" fmla="*/ 3007 h 5270"/>
              <a:gd name="T94" fmla="*/ 407 w 1853"/>
              <a:gd name="T95" fmla="*/ 2427 h 5270"/>
              <a:gd name="T96" fmla="*/ 402 w 1853"/>
              <a:gd name="T97" fmla="*/ 2246 h 5270"/>
              <a:gd name="T98" fmla="*/ 463 w 1853"/>
              <a:gd name="T99" fmla="*/ 1874 h 5270"/>
              <a:gd name="T100" fmla="*/ 426 w 1853"/>
              <a:gd name="T101" fmla="*/ 1665 h 5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53" h="5270">
                <a:moveTo>
                  <a:pt x="426" y="1665"/>
                </a:moveTo>
                <a:cubicBezTo>
                  <a:pt x="418" y="1723"/>
                  <a:pt x="410" y="1781"/>
                  <a:pt x="401" y="1839"/>
                </a:cubicBezTo>
                <a:cubicBezTo>
                  <a:pt x="397" y="1865"/>
                  <a:pt x="392" y="1891"/>
                  <a:pt x="383" y="1917"/>
                </a:cubicBezTo>
                <a:cubicBezTo>
                  <a:pt x="365" y="1969"/>
                  <a:pt x="331" y="2007"/>
                  <a:pt x="273" y="2015"/>
                </a:cubicBezTo>
                <a:cubicBezTo>
                  <a:pt x="211" y="2023"/>
                  <a:pt x="161" y="2006"/>
                  <a:pt x="118" y="1954"/>
                </a:cubicBezTo>
                <a:cubicBezTo>
                  <a:pt x="58" y="1883"/>
                  <a:pt x="39" y="1798"/>
                  <a:pt x="28" y="1711"/>
                </a:cubicBezTo>
                <a:cubicBezTo>
                  <a:pt x="18" y="1625"/>
                  <a:pt x="15" y="1539"/>
                  <a:pt x="9" y="1452"/>
                </a:cubicBezTo>
                <a:cubicBezTo>
                  <a:pt x="6" y="1402"/>
                  <a:pt x="3" y="1351"/>
                  <a:pt x="1" y="1300"/>
                </a:cubicBezTo>
                <a:cubicBezTo>
                  <a:pt x="0" y="1282"/>
                  <a:pt x="0" y="1263"/>
                  <a:pt x="2" y="1245"/>
                </a:cubicBezTo>
                <a:cubicBezTo>
                  <a:pt x="5" y="1218"/>
                  <a:pt x="16" y="1212"/>
                  <a:pt x="48" y="1218"/>
                </a:cubicBezTo>
                <a:cubicBezTo>
                  <a:pt x="57" y="1194"/>
                  <a:pt x="38" y="1157"/>
                  <a:pt x="82" y="1152"/>
                </a:cubicBezTo>
                <a:cubicBezTo>
                  <a:pt x="74" y="1090"/>
                  <a:pt x="68" y="1032"/>
                  <a:pt x="59" y="974"/>
                </a:cubicBezTo>
                <a:cubicBezTo>
                  <a:pt x="55" y="953"/>
                  <a:pt x="56" y="935"/>
                  <a:pt x="64" y="916"/>
                </a:cubicBezTo>
                <a:cubicBezTo>
                  <a:pt x="74" y="890"/>
                  <a:pt x="81" y="863"/>
                  <a:pt x="91" y="837"/>
                </a:cubicBezTo>
                <a:cubicBezTo>
                  <a:pt x="104" y="805"/>
                  <a:pt x="120" y="774"/>
                  <a:pt x="133" y="742"/>
                </a:cubicBezTo>
                <a:cubicBezTo>
                  <a:pt x="139" y="727"/>
                  <a:pt x="145" y="710"/>
                  <a:pt x="146" y="693"/>
                </a:cubicBezTo>
                <a:cubicBezTo>
                  <a:pt x="148" y="653"/>
                  <a:pt x="148" y="613"/>
                  <a:pt x="149" y="573"/>
                </a:cubicBezTo>
                <a:cubicBezTo>
                  <a:pt x="150" y="546"/>
                  <a:pt x="147" y="518"/>
                  <a:pt x="166" y="493"/>
                </a:cubicBezTo>
                <a:cubicBezTo>
                  <a:pt x="172" y="485"/>
                  <a:pt x="170" y="470"/>
                  <a:pt x="170" y="458"/>
                </a:cubicBezTo>
                <a:cubicBezTo>
                  <a:pt x="173" y="403"/>
                  <a:pt x="175" y="349"/>
                  <a:pt x="177" y="294"/>
                </a:cubicBezTo>
                <a:cubicBezTo>
                  <a:pt x="177" y="273"/>
                  <a:pt x="179" y="254"/>
                  <a:pt x="204" y="247"/>
                </a:cubicBezTo>
                <a:cubicBezTo>
                  <a:pt x="230" y="240"/>
                  <a:pt x="273" y="246"/>
                  <a:pt x="283" y="262"/>
                </a:cubicBezTo>
                <a:cubicBezTo>
                  <a:pt x="288" y="271"/>
                  <a:pt x="290" y="283"/>
                  <a:pt x="289" y="293"/>
                </a:cubicBezTo>
                <a:cubicBezTo>
                  <a:pt x="286" y="395"/>
                  <a:pt x="283" y="498"/>
                  <a:pt x="279" y="600"/>
                </a:cubicBezTo>
                <a:cubicBezTo>
                  <a:pt x="278" y="617"/>
                  <a:pt x="275" y="631"/>
                  <a:pt x="258" y="640"/>
                </a:cubicBezTo>
                <a:cubicBezTo>
                  <a:pt x="250" y="645"/>
                  <a:pt x="243" y="659"/>
                  <a:pt x="243" y="669"/>
                </a:cubicBezTo>
                <a:cubicBezTo>
                  <a:pt x="241" y="714"/>
                  <a:pt x="241" y="760"/>
                  <a:pt x="242" y="805"/>
                </a:cubicBezTo>
                <a:cubicBezTo>
                  <a:pt x="243" y="814"/>
                  <a:pt x="250" y="823"/>
                  <a:pt x="257" y="830"/>
                </a:cubicBezTo>
                <a:cubicBezTo>
                  <a:pt x="264" y="838"/>
                  <a:pt x="273" y="844"/>
                  <a:pt x="281" y="850"/>
                </a:cubicBezTo>
                <a:cubicBezTo>
                  <a:pt x="330" y="841"/>
                  <a:pt x="335" y="845"/>
                  <a:pt x="349" y="894"/>
                </a:cubicBezTo>
                <a:cubicBezTo>
                  <a:pt x="382" y="891"/>
                  <a:pt x="412" y="876"/>
                  <a:pt x="441" y="861"/>
                </a:cubicBezTo>
                <a:cubicBezTo>
                  <a:pt x="501" y="830"/>
                  <a:pt x="560" y="797"/>
                  <a:pt x="619" y="763"/>
                </a:cubicBezTo>
                <a:cubicBezTo>
                  <a:pt x="635" y="754"/>
                  <a:pt x="647" y="739"/>
                  <a:pt x="660" y="726"/>
                </a:cubicBezTo>
                <a:cubicBezTo>
                  <a:pt x="672" y="715"/>
                  <a:pt x="679" y="698"/>
                  <a:pt x="692" y="691"/>
                </a:cubicBezTo>
                <a:cubicBezTo>
                  <a:pt x="723" y="673"/>
                  <a:pt x="727" y="647"/>
                  <a:pt x="723" y="616"/>
                </a:cubicBezTo>
                <a:cubicBezTo>
                  <a:pt x="722" y="603"/>
                  <a:pt x="722" y="589"/>
                  <a:pt x="722" y="576"/>
                </a:cubicBezTo>
                <a:cubicBezTo>
                  <a:pt x="722" y="561"/>
                  <a:pt x="717" y="551"/>
                  <a:pt x="706" y="538"/>
                </a:cubicBezTo>
                <a:cubicBezTo>
                  <a:pt x="689" y="518"/>
                  <a:pt x="675" y="491"/>
                  <a:pt x="669" y="465"/>
                </a:cubicBezTo>
                <a:cubicBezTo>
                  <a:pt x="648" y="380"/>
                  <a:pt x="635" y="294"/>
                  <a:pt x="663" y="208"/>
                </a:cubicBezTo>
                <a:cubicBezTo>
                  <a:pt x="680" y="156"/>
                  <a:pt x="707" y="108"/>
                  <a:pt x="745" y="69"/>
                </a:cubicBezTo>
                <a:cubicBezTo>
                  <a:pt x="762" y="52"/>
                  <a:pt x="787" y="39"/>
                  <a:pt x="810" y="32"/>
                </a:cubicBezTo>
                <a:cubicBezTo>
                  <a:pt x="936" y="0"/>
                  <a:pt x="1056" y="20"/>
                  <a:pt x="1171" y="78"/>
                </a:cubicBezTo>
                <a:cubicBezTo>
                  <a:pt x="1208" y="98"/>
                  <a:pt x="1246" y="117"/>
                  <a:pt x="1285" y="134"/>
                </a:cubicBezTo>
                <a:cubicBezTo>
                  <a:pt x="1319" y="150"/>
                  <a:pt x="1337" y="194"/>
                  <a:pt x="1311" y="220"/>
                </a:cubicBezTo>
                <a:cubicBezTo>
                  <a:pt x="1283" y="250"/>
                  <a:pt x="1289" y="280"/>
                  <a:pt x="1296" y="312"/>
                </a:cubicBezTo>
                <a:cubicBezTo>
                  <a:pt x="1299" y="327"/>
                  <a:pt x="1304" y="340"/>
                  <a:pt x="1309" y="354"/>
                </a:cubicBezTo>
                <a:cubicBezTo>
                  <a:pt x="1317" y="378"/>
                  <a:pt x="1319" y="402"/>
                  <a:pt x="1302" y="423"/>
                </a:cubicBezTo>
                <a:cubicBezTo>
                  <a:pt x="1285" y="443"/>
                  <a:pt x="1287" y="461"/>
                  <a:pt x="1300" y="481"/>
                </a:cubicBezTo>
                <a:cubicBezTo>
                  <a:pt x="1311" y="497"/>
                  <a:pt x="1321" y="515"/>
                  <a:pt x="1330" y="533"/>
                </a:cubicBezTo>
                <a:cubicBezTo>
                  <a:pt x="1348" y="563"/>
                  <a:pt x="1340" y="591"/>
                  <a:pt x="1307" y="603"/>
                </a:cubicBezTo>
                <a:cubicBezTo>
                  <a:pt x="1289" y="610"/>
                  <a:pt x="1284" y="619"/>
                  <a:pt x="1281" y="637"/>
                </a:cubicBezTo>
                <a:cubicBezTo>
                  <a:pt x="1277" y="669"/>
                  <a:pt x="1275" y="702"/>
                  <a:pt x="1243" y="724"/>
                </a:cubicBezTo>
                <a:cubicBezTo>
                  <a:pt x="1221" y="739"/>
                  <a:pt x="1228" y="773"/>
                  <a:pt x="1253" y="786"/>
                </a:cubicBezTo>
                <a:cubicBezTo>
                  <a:pt x="1325" y="823"/>
                  <a:pt x="1396" y="865"/>
                  <a:pt x="1474" y="888"/>
                </a:cubicBezTo>
                <a:cubicBezTo>
                  <a:pt x="1489" y="893"/>
                  <a:pt x="1504" y="902"/>
                  <a:pt x="1519" y="905"/>
                </a:cubicBezTo>
                <a:cubicBezTo>
                  <a:pt x="1579" y="921"/>
                  <a:pt x="1605" y="965"/>
                  <a:pt x="1618" y="1020"/>
                </a:cubicBezTo>
                <a:cubicBezTo>
                  <a:pt x="1641" y="1111"/>
                  <a:pt x="1667" y="1203"/>
                  <a:pt x="1683" y="1296"/>
                </a:cubicBezTo>
                <a:cubicBezTo>
                  <a:pt x="1696" y="1371"/>
                  <a:pt x="1698" y="1449"/>
                  <a:pt x="1705" y="1526"/>
                </a:cubicBezTo>
                <a:cubicBezTo>
                  <a:pt x="1713" y="1612"/>
                  <a:pt x="1718" y="1699"/>
                  <a:pt x="1730" y="1785"/>
                </a:cubicBezTo>
                <a:cubicBezTo>
                  <a:pt x="1742" y="1866"/>
                  <a:pt x="1761" y="1947"/>
                  <a:pt x="1778" y="2028"/>
                </a:cubicBezTo>
                <a:cubicBezTo>
                  <a:pt x="1811" y="2177"/>
                  <a:pt x="1825" y="2328"/>
                  <a:pt x="1838" y="2479"/>
                </a:cubicBezTo>
                <a:cubicBezTo>
                  <a:pt x="1843" y="2528"/>
                  <a:pt x="1849" y="2577"/>
                  <a:pt x="1851" y="2627"/>
                </a:cubicBezTo>
                <a:cubicBezTo>
                  <a:pt x="1853" y="2661"/>
                  <a:pt x="1851" y="2696"/>
                  <a:pt x="1849" y="2730"/>
                </a:cubicBezTo>
                <a:cubicBezTo>
                  <a:pt x="1848" y="2740"/>
                  <a:pt x="1842" y="2750"/>
                  <a:pt x="1837" y="2758"/>
                </a:cubicBezTo>
                <a:cubicBezTo>
                  <a:pt x="1815" y="2787"/>
                  <a:pt x="1800" y="2816"/>
                  <a:pt x="1807" y="2856"/>
                </a:cubicBezTo>
                <a:cubicBezTo>
                  <a:pt x="1818" y="2917"/>
                  <a:pt x="1795" y="2977"/>
                  <a:pt x="1793" y="3038"/>
                </a:cubicBezTo>
                <a:cubicBezTo>
                  <a:pt x="1792" y="3046"/>
                  <a:pt x="1787" y="3056"/>
                  <a:pt x="1781" y="3063"/>
                </a:cubicBezTo>
                <a:cubicBezTo>
                  <a:pt x="1749" y="3102"/>
                  <a:pt x="1715" y="3139"/>
                  <a:pt x="1667" y="3160"/>
                </a:cubicBezTo>
                <a:cubicBezTo>
                  <a:pt x="1649" y="3168"/>
                  <a:pt x="1633" y="3176"/>
                  <a:pt x="1615" y="3160"/>
                </a:cubicBezTo>
                <a:cubicBezTo>
                  <a:pt x="1612" y="3157"/>
                  <a:pt x="1606" y="3156"/>
                  <a:pt x="1601" y="3155"/>
                </a:cubicBezTo>
                <a:cubicBezTo>
                  <a:pt x="1569" y="3146"/>
                  <a:pt x="1564" y="3129"/>
                  <a:pt x="1587" y="3105"/>
                </a:cubicBezTo>
                <a:cubicBezTo>
                  <a:pt x="1589" y="3103"/>
                  <a:pt x="1593" y="3100"/>
                  <a:pt x="1596" y="3098"/>
                </a:cubicBezTo>
                <a:cubicBezTo>
                  <a:pt x="1626" y="3073"/>
                  <a:pt x="1641" y="3042"/>
                  <a:pt x="1635" y="3003"/>
                </a:cubicBezTo>
                <a:cubicBezTo>
                  <a:pt x="1632" y="2976"/>
                  <a:pt x="1626" y="2949"/>
                  <a:pt x="1621" y="2919"/>
                </a:cubicBezTo>
                <a:cubicBezTo>
                  <a:pt x="1602" y="2931"/>
                  <a:pt x="1608" y="2947"/>
                  <a:pt x="1608" y="2959"/>
                </a:cubicBezTo>
                <a:cubicBezTo>
                  <a:pt x="1610" y="2983"/>
                  <a:pt x="1605" y="3005"/>
                  <a:pt x="1592" y="3024"/>
                </a:cubicBezTo>
                <a:cubicBezTo>
                  <a:pt x="1580" y="3043"/>
                  <a:pt x="1563" y="3056"/>
                  <a:pt x="1541" y="3059"/>
                </a:cubicBezTo>
                <a:cubicBezTo>
                  <a:pt x="1515" y="3063"/>
                  <a:pt x="1502" y="3047"/>
                  <a:pt x="1506" y="3021"/>
                </a:cubicBezTo>
                <a:cubicBezTo>
                  <a:pt x="1513" y="2973"/>
                  <a:pt x="1518" y="2924"/>
                  <a:pt x="1526" y="2876"/>
                </a:cubicBezTo>
                <a:cubicBezTo>
                  <a:pt x="1530" y="2854"/>
                  <a:pt x="1535" y="2831"/>
                  <a:pt x="1545" y="2811"/>
                </a:cubicBezTo>
                <a:cubicBezTo>
                  <a:pt x="1557" y="2787"/>
                  <a:pt x="1553" y="2767"/>
                  <a:pt x="1538" y="2749"/>
                </a:cubicBezTo>
                <a:cubicBezTo>
                  <a:pt x="1527" y="2735"/>
                  <a:pt x="1529" y="2723"/>
                  <a:pt x="1530" y="2708"/>
                </a:cubicBezTo>
                <a:cubicBezTo>
                  <a:pt x="1532" y="2666"/>
                  <a:pt x="1537" y="2623"/>
                  <a:pt x="1534" y="2581"/>
                </a:cubicBezTo>
                <a:cubicBezTo>
                  <a:pt x="1531" y="2509"/>
                  <a:pt x="1525" y="2437"/>
                  <a:pt x="1515" y="2366"/>
                </a:cubicBezTo>
                <a:cubicBezTo>
                  <a:pt x="1504" y="2288"/>
                  <a:pt x="1486" y="2212"/>
                  <a:pt x="1475" y="2134"/>
                </a:cubicBezTo>
                <a:cubicBezTo>
                  <a:pt x="1466" y="2071"/>
                  <a:pt x="1463" y="2007"/>
                  <a:pt x="1457" y="1943"/>
                </a:cubicBezTo>
                <a:cubicBezTo>
                  <a:pt x="1456" y="1937"/>
                  <a:pt x="1456" y="1930"/>
                  <a:pt x="1455" y="1923"/>
                </a:cubicBezTo>
                <a:cubicBezTo>
                  <a:pt x="1438" y="1829"/>
                  <a:pt x="1421" y="1735"/>
                  <a:pt x="1404" y="1640"/>
                </a:cubicBezTo>
                <a:cubicBezTo>
                  <a:pt x="1404" y="1637"/>
                  <a:pt x="1401" y="1634"/>
                  <a:pt x="1396" y="1624"/>
                </a:cubicBezTo>
                <a:cubicBezTo>
                  <a:pt x="1392" y="1639"/>
                  <a:pt x="1389" y="1648"/>
                  <a:pt x="1388" y="1657"/>
                </a:cubicBezTo>
                <a:cubicBezTo>
                  <a:pt x="1383" y="1716"/>
                  <a:pt x="1379" y="1773"/>
                  <a:pt x="1384" y="1832"/>
                </a:cubicBezTo>
                <a:cubicBezTo>
                  <a:pt x="1391" y="1924"/>
                  <a:pt x="1400" y="2015"/>
                  <a:pt x="1416" y="2106"/>
                </a:cubicBezTo>
                <a:cubicBezTo>
                  <a:pt x="1420" y="2130"/>
                  <a:pt x="1422" y="2153"/>
                  <a:pt x="1438" y="2173"/>
                </a:cubicBezTo>
                <a:cubicBezTo>
                  <a:pt x="1444" y="2181"/>
                  <a:pt x="1445" y="2194"/>
                  <a:pt x="1446" y="2204"/>
                </a:cubicBezTo>
                <a:cubicBezTo>
                  <a:pt x="1448" y="2256"/>
                  <a:pt x="1449" y="2307"/>
                  <a:pt x="1450" y="2359"/>
                </a:cubicBezTo>
                <a:cubicBezTo>
                  <a:pt x="1450" y="2372"/>
                  <a:pt x="1451" y="2386"/>
                  <a:pt x="1452" y="2399"/>
                </a:cubicBezTo>
                <a:cubicBezTo>
                  <a:pt x="1462" y="2524"/>
                  <a:pt x="1474" y="2648"/>
                  <a:pt x="1482" y="2773"/>
                </a:cubicBezTo>
                <a:cubicBezTo>
                  <a:pt x="1484" y="2812"/>
                  <a:pt x="1473" y="2852"/>
                  <a:pt x="1468" y="2892"/>
                </a:cubicBezTo>
                <a:cubicBezTo>
                  <a:pt x="1467" y="2903"/>
                  <a:pt x="1463" y="2915"/>
                  <a:pt x="1464" y="2927"/>
                </a:cubicBezTo>
                <a:cubicBezTo>
                  <a:pt x="1470" y="3001"/>
                  <a:pt x="1472" y="3076"/>
                  <a:pt x="1483" y="3150"/>
                </a:cubicBezTo>
                <a:cubicBezTo>
                  <a:pt x="1511" y="3332"/>
                  <a:pt x="1515" y="3516"/>
                  <a:pt x="1529" y="3699"/>
                </a:cubicBezTo>
                <a:cubicBezTo>
                  <a:pt x="1542" y="3854"/>
                  <a:pt x="1548" y="4010"/>
                  <a:pt x="1562" y="4165"/>
                </a:cubicBezTo>
                <a:cubicBezTo>
                  <a:pt x="1572" y="4275"/>
                  <a:pt x="1587" y="4385"/>
                  <a:pt x="1603" y="4494"/>
                </a:cubicBezTo>
                <a:cubicBezTo>
                  <a:pt x="1618" y="4596"/>
                  <a:pt x="1620" y="4699"/>
                  <a:pt x="1614" y="4801"/>
                </a:cubicBezTo>
                <a:cubicBezTo>
                  <a:pt x="1612" y="4834"/>
                  <a:pt x="1619" y="4861"/>
                  <a:pt x="1638" y="4887"/>
                </a:cubicBezTo>
                <a:cubicBezTo>
                  <a:pt x="1663" y="4921"/>
                  <a:pt x="1687" y="4957"/>
                  <a:pt x="1707" y="4995"/>
                </a:cubicBezTo>
                <a:cubicBezTo>
                  <a:pt x="1721" y="5020"/>
                  <a:pt x="1727" y="5049"/>
                  <a:pt x="1735" y="5077"/>
                </a:cubicBezTo>
                <a:cubicBezTo>
                  <a:pt x="1740" y="5094"/>
                  <a:pt x="1732" y="5107"/>
                  <a:pt x="1716" y="5111"/>
                </a:cubicBezTo>
                <a:cubicBezTo>
                  <a:pt x="1674" y="5124"/>
                  <a:pt x="1632" y="5139"/>
                  <a:pt x="1589" y="5146"/>
                </a:cubicBezTo>
                <a:cubicBezTo>
                  <a:pt x="1566" y="5150"/>
                  <a:pt x="1539" y="5142"/>
                  <a:pt x="1516" y="5133"/>
                </a:cubicBezTo>
                <a:cubicBezTo>
                  <a:pt x="1489" y="5123"/>
                  <a:pt x="1464" y="5106"/>
                  <a:pt x="1440" y="5091"/>
                </a:cubicBezTo>
                <a:cubicBezTo>
                  <a:pt x="1411" y="5073"/>
                  <a:pt x="1391" y="5048"/>
                  <a:pt x="1387" y="5014"/>
                </a:cubicBezTo>
                <a:cubicBezTo>
                  <a:pt x="1384" y="4990"/>
                  <a:pt x="1371" y="4976"/>
                  <a:pt x="1350" y="4966"/>
                </a:cubicBezTo>
                <a:cubicBezTo>
                  <a:pt x="1299" y="4942"/>
                  <a:pt x="1271" y="4903"/>
                  <a:pt x="1265" y="4845"/>
                </a:cubicBezTo>
                <a:cubicBezTo>
                  <a:pt x="1257" y="4770"/>
                  <a:pt x="1245" y="4695"/>
                  <a:pt x="1236" y="4619"/>
                </a:cubicBezTo>
                <a:cubicBezTo>
                  <a:pt x="1230" y="4561"/>
                  <a:pt x="1226" y="4502"/>
                  <a:pt x="1224" y="4444"/>
                </a:cubicBezTo>
                <a:cubicBezTo>
                  <a:pt x="1220" y="4364"/>
                  <a:pt x="1208" y="4285"/>
                  <a:pt x="1190" y="4207"/>
                </a:cubicBezTo>
                <a:cubicBezTo>
                  <a:pt x="1134" y="3975"/>
                  <a:pt x="1096" y="3739"/>
                  <a:pt x="1058" y="3504"/>
                </a:cubicBezTo>
                <a:cubicBezTo>
                  <a:pt x="1037" y="3380"/>
                  <a:pt x="1016" y="3257"/>
                  <a:pt x="982" y="3136"/>
                </a:cubicBezTo>
                <a:cubicBezTo>
                  <a:pt x="976" y="3116"/>
                  <a:pt x="974" y="3094"/>
                  <a:pt x="970" y="3073"/>
                </a:cubicBezTo>
                <a:cubicBezTo>
                  <a:pt x="967" y="3062"/>
                  <a:pt x="964" y="3051"/>
                  <a:pt x="955" y="3041"/>
                </a:cubicBezTo>
                <a:cubicBezTo>
                  <a:pt x="954" y="3049"/>
                  <a:pt x="952" y="3058"/>
                  <a:pt x="951" y="3066"/>
                </a:cubicBezTo>
                <a:cubicBezTo>
                  <a:pt x="922" y="3473"/>
                  <a:pt x="921" y="3881"/>
                  <a:pt x="909" y="4289"/>
                </a:cubicBezTo>
                <a:cubicBezTo>
                  <a:pt x="906" y="4360"/>
                  <a:pt x="922" y="4429"/>
                  <a:pt x="932" y="4499"/>
                </a:cubicBezTo>
                <a:cubicBezTo>
                  <a:pt x="951" y="4624"/>
                  <a:pt x="956" y="4751"/>
                  <a:pt x="959" y="4877"/>
                </a:cubicBezTo>
                <a:cubicBezTo>
                  <a:pt x="960" y="4891"/>
                  <a:pt x="958" y="4908"/>
                  <a:pt x="952" y="4920"/>
                </a:cubicBezTo>
                <a:cubicBezTo>
                  <a:pt x="926" y="4965"/>
                  <a:pt x="925" y="5014"/>
                  <a:pt x="928" y="5064"/>
                </a:cubicBezTo>
                <a:cubicBezTo>
                  <a:pt x="931" y="5110"/>
                  <a:pt x="927" y="5154"/>
                  <a:pt x="911" y="5197"/>
                </a:cubicBezTo>
                <a:cubicBezTo>
                  <a:pt x="906" y="5211"/>
                  <a:pt x="901" y="5225"/>
                  <a:pt x="893" y="5237"/>
                </a:cubicBezTo>
                <a:cubicBezTo>
                  <a:pt x="880" y="5258"/>
                  <a:pt x="862" y="5270"/>
                  <a:pt x="837" y="5269"/>
                </a:cubicBezTo>
                <a:cubicBezTo>
                  <a:pt x="798" y="5269"/>
                  <a:pt x="760" y="5269"/>
                  <a:pt x="721" y="5269"/>
                </a:cubicBezTo>
                <a:cubicBezTo>
                  <a:pt x="693" y="5270"/>
                  <a:pt x="673" y="5257"/>
                  <a:pt x="658" y="5234"/>
                </a:cubicBezTo>
                <a:cubicBezTo>
                  <a:pt x="633" y="5193"/>
                  <a:pt x="616" y="5150"/>
                  <a:pt x="621" y="5101"/>
                </a:cubicBezTo>
                <a:cubicBezTo>
                  <a:pt x="625" y="5059"/>
                  <a:pt x="633" y="5017"/>
                  <a:pt x="642" y="4976"/>
                </a:cubicBezTo>
                <a:cubicBezTo>
                  <a:pt x="645" y="4956"/>
                  <a:pt x="645" y="4941"/>
                  <a:pt x="633" y="4923"/>
                </a:cubicBezTo>
                <a:cubicBezTo>
                  <a:pt x="622" y="4906"/>
                  <a:pt x="614" y="4885"/>
                  <a:pt x="609" y="4865"/>
                </a:cubicBezTo>
                <a:cubicBezTo>
                  <a:pt x="579" y="4758"/>
                  <a:pt x="567" y="4648"/>
                  <a:pt x="560" y="4537"/>
                </a:cubicBezTo>
                <a:cubicBezTo>
                  <a:pt x="553" y="4424"/>
                  <a:pt x="546" y="4311"/>
                  <a:pt x="537" y="4198"/>
                </a:cubicBezTo>
                <a:cubicBezTo>
                  <a:pt x="533" y="4156"/>
                  <a:pt x="522" y="4114"/>
                  <a:pt x="518" y="4072"/>
                </a:cubicBezTo>
                <a:cubicBezTo>
                  <a:pt x="505" y="3914"/>
                  <a:pt x="491" y="3756"/>
                  <a:pt x="480" y="3597"/>
                </a:cubicBezTo>
                <a:cubicBezTo>
                  <a:pt x="467" y="3400"/>
                  <a:pt x="457" y="3203"/>
                  <a:pt x="446" y="3007"/>
                </a:cubicBezTo>
                <a:cubicBezTo>
                  <a:pt x="445" y="2988"/>
                  <a:pt x="440" y="2974"/>
                  <a:pt x="425" y="2962"/>
                </a:cubicBezTo>
                <a:cubicBezTo>
                  <a:pt x="384" y="2932"/>
                  <a:pt x="371" y="2890"/>
                  <a:pt x="370" y="2840"/>
                </a:cubicBezTo>
                <a:cubicBezTo>
                  <a:pt x="370" y="2701"/>
                  <a:pt x="379" y="2563"/>
                  <a:pt x="407" y="2427"/>
                </a:cubicBezTo>
                <a:cubicBezTo>
                  <a:pt x="411" y="2410"/>
                  <a:pt x="412" y="2394"/>
                  <a:pt x="404" y="2376"/>
                </a:cubicBezTo>
                <a:cubicBezTo>
                  <a:pt x="398" y="2361"/>
                  <a:pt x="399" y="2342"/>
                  <a:pt x="399" y="2325"/>
                </a:cubicBezTo>
                <a:cubicBezTo>
                  <a:pt x="399" y="2299"/>
                  <a:pt x="401" y="2272"/>
                  <a:pt x="402" y="2246"/>
                </a:cubicBezTo>
                <a:cubicBezTo>
                  <a:pt x="403" y="2238"/>
                  <a:pt x="402" y="2227"/>
                  <a:pt x="406" y="2222"/>
                </a:cubicBezTo>
                <a:cubicBezTo>
                  <a:pt x="428" y="2200"/>
                  <a:pt x="425" y="2171"/>
                  <a:pt x="429" y="2144"/>
                </a:cubicBezTo>
                <a:cubicBezTo>
                  <a:pt x="441" y="2054"/>
                  <a:pt x="452" y="1964"/>
                  <a:pt x="463" y="1874"/>
                </a:cubicBezTo>
                <a:cubicBezTo>
                  <a:pt x="464" y="1866"/>
                  <a:pt x="466" y="1858"/>
                  <a:pt x="465" y="1850"/>
                </a:cubicBezTo>
                <a:cubicBezTo>
                  <a:pt x="454" y="1789"/>
                  <a:pt x="443" y="1727"/>
                  <a:pt x="433" y="1666"/>
                </a:cubicBezTo>
                <a:cubicBezTo>
                  <a:pt x="431" y="1666"/>
                  <a:pt x="428" y="1666"/>
                  <a:pt x="426" y="16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Archer 3">
            <a:extLst>
              <a:ext uri="{FF2B5EF4-FFF2-40B4-BE49-F238E27FC236}">
                <a16:creationId xmlns:a16="http://schemas.microsoft.com/office/drawing/2014/main" id="{2511B5B5-293B-4690-BC69-BB26B6FBC4EF}"/>
              </a:ext>
            </a:extLst>
          </p:cNvPr>
          <p:cNvSpPr>
            <a:spLocks/>
          </p:cNvSpPr>
          <p:nvPr/>
        </p:nvSpPr>
        <p:spPr bwMode="auto">
          <a:xfrm>
            <a:off x="847048" y="1504266"/>
            <a:ext cx="1475957" cy="4179929"/>
          </a:xfrm>
          <a:custGeom>
            <a:avLst/>
            <a:gdLst>
              <a:gd name="T0" fmla="*/ 388 w 1852"/>
              <a:gd name="T1" fmla="*/ 1894 h 5261"/>
              <a:gd name="T2" fmla="*/ 39 w 1852"/>
              <a:gd name="T3" fmla="*/ 1760 h 5261"/>
              <a:gd name="T4" fmla="*/ 1 w 1852"/>
              <a:gd name="T5" fmla="*/ 1242 h 5261"/>
              <a:gd name="T6" fmla="*/ 60 w 1852"/>
              <a:gd name="T7" fmla="*/ 966 h 5261"/>
              <a:gd name="T8" fmla="*/ 131 w 1852"/>
              <a:gd name="T9" fmla="*/ 741 h 5261"/>
              <a:gd name="T10" fmla="*/ 166 w 1852"/>
              <a:gd name="T11" fmla="*/ 484 h 5261"/>
              <a:gd name="T12" fmla="*/ 232 w 1852"/>
              <a:gd name="T13" fmla="*/ 236 h 5261"/>
              <a:gd name="T14" fmla="*/ 288 w 1852"/>
              <a:gd name="T15" fmla="*/ 375 h 5261"/>
              <a:gd name="T16" fmla="*/ 244 w 1852"/>
              <a:gd name="T17" fmla="*/ 654 h 5261"/>
              <a:gd name="T18" fmla="*/ 334 w 1852"/>
              <a:gd name="T19" fmla="*/ 846 h 5261"/>
              <a:gd name="T20" fmla="*/ 623 w 1852"/>
              <a:gd name="T21" fmla="*/ 752 h 5261"/>
              <a:gd name="T22" fmla="*/ 724 w 1852"/>
              <a:gd name="T23" fmla="*/ 624 h 5261"/>
              <a:gd name="T24" fmla="*/ 691 w 1852"/>
              <a:gd name="T25" fmla="*/ 541 h 5261"/>
              <a:gd name="T26" fmla="*/ 733 w 1852"/>
              <a:gd name="T27" fmla="*/ 44 h 5261"/>
              <a:gd name="T28" fmla="*/ 1219 w 1852"/>
              <a:gd name="T29" fmla="*/ 74 h 5261"/>
              <a:gd name="T30" fmla="*/ 1278 w 1852"/>
              <a:gd name="T31" fmla="*/ 283 h 5261"/>
              <a:gd name="T32" fmla="*/ 1321 w 1852"/>
              <a:gd name="T33" fmla="*/ 456 h 5261"/>
              <a:gd name="T34" fmla="*/ 1288 w 1852"/>
              <a:gd name="T35" fmla="*/ 619 h 5261"/>
              <a:gd name="T36" fmla="*/ 1240 w 1852"/>
              <a:gd name="T37" fmla="*/ 765 h 5261"/>
              <a:gd name="T38" fmla="*/ 1618 w 1852"/>
              <a:gd name="T39" fmla="*/ 1006 h 5261"/>
              <a:gd name="T40" fmla="*/ 1753 w 1852"/>
              <a:gd name="T41" fmla="*/ 1880 h 5261"/>
              <a:gd name="T42" fmla="*/ 1851 w 1852"/>
              <a:gd name="T43" fmla="*/ 2707 h 5261"/>
              <a:gd name="T44" fmla="*/ 1802 w 1852"/>
              <a:gd name="T45" fmla="*/ 2940 h 5261"/>
              <a:gd name="T46" fmla="*/ 1666 w 1852"/>
              <a:gd name="T47" fmla="*/ 3152 h 5261"/>
              <a:gd name="T48" fmla="*/ 1585 w 1852"/>
              <a:gd name="T49" fmla="*/ 3100 h 5261"/>
              <a:gd name="T50" fmla="*/ 1615 w 1852"/>
              <a:gd name="T51" fmla="*/ 2914 h 5261"/>
              <a:gd name="T52" fmla="*/ 1515 w 1852"/>
              <a:gd name="T53" fmla="*/ 3043 h 5261"/>
              <a:gd name="T54" fmla="*/ 1546 w 1852"/>
              <a:gd name="T55" fmla="*/ 2801 h 5261"/>
              <a:gd name="T56" fmla="*/ 1535 w 1852"/>
              <a:gd name="T57" fmla="*/ 2578 h 5261"/>
              <a:gd name="T58" fmla="*/ 1458 w 1852"/>
              <a:gd name="T59" fmla="*/ 1933 h 5261"/>
              <a:gd name="T60" fmla="*/ 1397 w 1852"/>
              <a:gd name="T61" fmla="*/ 1616 h 5261"/>
              <a:gd name="T62" fmla="*/ 1424 w 1852"/>
              <a:gd name="T63" fmla="*/ 2135 h 5261"/>
              <a:gd name="T64" fmla="*/ 1474 w 1852"/>
              <a:gd name="T65" fmla="*/ 2870 h 5261"/>
              <a:gd name="T66" fmla="*/ 1539 w 1852"/>
              <a:gd name="T67" fmla="*/ 3796 h 5261"/>
              <a:gd name="T68" fmla="*/ 1615 w 1852"/>
              <a:gd name="T69" fmla="*/ 4795 h 5261"/>
              <a:gd name="T70" fmla="*/ 1736 w 1852"/>
              <a:gd name="T71" fmla="*/ 5066 h 5261"/>
              <a:gd name="T72" fmla="*/ 1511 w 1852"/>
              <a:gd name="T73" fmla="*/ 5123 h 5261"/>
              <a:gd name="T74" fmla="*/ 1353 w 1852"/>
              <a:gd name="T75" fmla="*/ 4958 h 5261"/>
              <a:gd name="T76" fmla="*/ 1220 w 1852"/>
              <a:gd name="T77" fmla="*/ 4382 h 5261"/>
              <a:gd name="T78" fmla="*/ 1022 w 1852"/>
              <a:gd name="T79" fmla="*/ 3285 h 5261"/>
              <a:gd name="T80" fmla="*/ 952 w 1852"/>
              <a:gd name="T81" fmla="*/ 3061 h 5261"/>
              <a:gd name="T82" fmla="*/ 933 w 1852"/>
              <a:gd name="T83" fmla="*/ 4489 h 5261"/>
              <a:gd name="T84" fmla="*/ 929 w 1852"/>
              <a:gd name="T85" fmla="*/ 5046 h 5261"/>
              <a:gd name="T86" fmla="*/ 835 w 1852"/>
              <a:gd name="T87" fmla="*/ 5261 h 5261"/>
              <a:gd name="T88" fmla="*/ 629 w 1852"/>
              <a:gd name="T89" fmla="*/ 5021 h 5261"/>
              <a:gd name="T90" fmla="*/ 610 w 1852"/>
              <a:gd name="T91" fmla="*/ 4856 h 5261"/>
              <a:gd name="T92" fmla="*/ 520 w 1852"/>
              <a:gd name="T93" fmla="*/ 4067 h 5261"/>
              <a:gd name="T94" fmla="*/ 426 w 1852"/>
              <a:gd name="T95" fmla="*/ 2954 h 5261"/>
              <a:gd name="T96" fmla="*/ 407 w 1852"/>
              <a:gd name="T97" fmla="*/ 2372 h 5261"/>
              <a:gd name="T98" fmla="*/ 465 w 1852"/>
              <a:gd name="T99" fmla="*/ 1857 h 5261"/>
              <a:gd name="T100" fmla="*/ 426 w 1852"/>
              <a:gd name="T101" fmla="*/ 1658 h 5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52" h="5261">
                <a:moveTo>
                  <a:pt x="426" y="1658"/>
                </a:moveTo>
                <a:cubicBezTo>
                  <a:pt x="420" y="1699"/>
                  <a:pt x="415" y="1740"/>
                  <a:pt x="409" y="1780"/>
                </a:cubicBezTo>
                <a:cubicBezTo>
                  <a:pt x="403" y="1819"/>
                  <a:pt x="397" y="1857"/>
                  <a:pt x="388" y="1894"/>
                </a:cubicBezTo>
                <a:cubicBezTo>
                  <a:pt x="375" y="1950"/>
                  <a:pt x="342" y="1993"/>
                  <a:pt x="285" y="2005"/>
                </a:cubicBezTo>
                <a:cubicBezTo>
                  <a:pt x="221" y="2018"/>
                  <a:pt x="165" y="2002"/>
                  <a:pt x="121" y="1947"/>
                </a:cubicBezTo>
                <a:cubicBezTo>
                  <a:pt x="76" y="1892"/>
                  <a:pt x="52" y="1829"/>
                  <a:pt x="39" y="1760"/>
                </a:cubicBezTo>
                <a:cubicBezTo>
                  <a:pt x="14" y="1638"/>
                  <a:pt x="16" y="1513"/>
                  <a:pt x="8" y="1390"/>
                </a:cubicBezTo>
                <a:cubicBezTo>
                  <a:pt x="6" y="1355"/>
                  <a:pt x="3" y="1321"/>
                  <a:pt x="1" y="1286"/>
                </a:cubicBezTo>
                <a:cubicBezTo>
                  <a:pt x="0" y="1272"/>
                  <a:pt x="0" y="1257"/>
                  <a:pt x="1" y="1242"/>
                </a:cubicBezTo>
                <a:cubicBezTo>
                  <a:pt x="4" y="1211"/>
                  <a:pt x="14" y="1204"/>
                  <a:pt x="50" y="1207"/>
                </a:cubicBezTo>
                <a:cubicBezTo>
                  <a:pt x="53" y="1180"/>
                  <a:pt x="49" y="1150"/>
                  <a:pt x="83" y="1139"/>
                </a:cubicBezTo>
                <a:cubicBezTo>
                  <a:pt x="75" y="1080"/>
                  <a:pt x="69" y="1023"/>
                  <a:pt x="60" y="966"/>
                </a:cubicBezTo>
                <a:cubicBezTo>
                  <a:pt x="57" y="945"/>
                  <a:pt x="57" y="925"/>
                  <a:pt x="67" y="904"/>
                </a:cubicBezTo>
                <a:cubicBezTo>
                  <a:pt x="76" y="885"/>
                  <a:pt x="80" y="864"/>
                  <a:pt x="88" y="844"/>
                </a:cubicBezTo>
                <a:cubicBezTo>
                  <a:pt x="101" y="810"/>
                  <a:pt x="114" y="774"/>
                  <a:pt x="131" y="741"/>
                </a:cubicBezTo>
                <a:cubicBezTo>
                  <a:pt x="141" y="722"/>
                  <a:pt x="148" y="703"/>
                  <a:pt x="148" y="681"/>
                </a:cubicBezTo>
                <a:cubicBezTo>
                  <a:pt x="148" y="643"/>
                  <a:pt x="149" y="604"/>
                  <a:pt x="150" y="565"/>
                </a:cubicBezTo>
                <a:cubicBezTo>
                  <a:pt x="151" y="537"/>
                  <a:pt x="149" y="510"/>
                  <a:pt x="166" y="484"/>
                </a:cubicBezTo>
                <a:cubicBezTo>
                  <a:pt x="172" y="475"/>
                  <a:pt x="171" y="461"/>
                  <a:pt x="171" y="449"/>
                </a:cubicBezTo>
                <a:cubicBezTo>
                  <a:pt x="174" y="395"/>
                  <a:pt x="175" y="340"/>
                  <a:pt x="178" y="286"/>
                </a:cubicBezTo>
                <a:cubicBezTo>
                  <a:pt x="180" y="245"/>
                  <a:pt x="191" y="235"/>
                  <a:pt x="232" y="236"/>
                </a:cubicBezTo>
                <a:cubicBezTo>
                  <a:pt x="243" y="236"/>
                  <a:pt x="255" y="239"/>
                  <a:pt x="267" y="242"/>
                </a:cubicBezTo>
                <a:cubicBezTo>
                  <a:pt x="286" y="247"/>
                  <a:pt x="290" y="261"/>
                  <a:pt x="290" y="279"/>
                </a:cubicBezTo>
                <a:cubicBezTo>
                  <a:pt x="289" y="311"/>
                  <a:pt x="289" y="343"/>
                  <a:pt x="288" y="375"/>
                </a:cubicBezTo>
                <a:cubicBezTo>
                  <a:pt x="285" y="445"/>
                  <a:pt x="283" y="516"/>
                  <a:pt x="280" y="586"/>
                </a:cubicBezTo>
                <a:cubicBezTo>
                  <a:pt x="279" y="605"/>
                  <a:pt x="281" y="624"/>
                  <a:pt x="256" y="631"/>
                </a:cubicBezTo>
                <a:cubicBezTo>
                  <a:pt x="250" y="633"/>
                  <a:pt x="244" y="646"/>
                  <a:pt x="244" y="654"/>
                </a:cubicBezTo>
                <a:cubicBezTo>
                  <a:pt x="243" y="702"/>
                  <a:pt x="243" y="750"/>
                  <a:pt x="243" y="798"/>
                </a:cubicBezTo>
                <a:cubicBezTo>
                  <a:pt x="244" y="813"/>
                  <a:pt x="274" y="842"/>
                  <a:pt x="289" y="840"/>
                </a:cubicBezTo>
                <a:cubicBezTo>
                  <a:pt x="305" y="838"/>
                  <a:pt x="322" y="831"/>
                  <a:pt x="334" y="846"/>
                </a:cubicBezTo>
                <a:cubicBezTo>
                  <a:pt x="343" y="856"/>
                  <a:pt x="346" y="871"/>
                  <a:pt x="353" y="889"/>
                </a:cubicBezTo>
                <a:cubicBezTo>
                  <a:pt x="383" y="876"/>
                  <a:pt x="415" y="865"/>
                  <a:pt x="444" y="850"/>
                </a:cubicBezTo>
                <a:cubicBezTo>
                  <a:pt x="504" y="818"/>
                  <a:pt x="563" y="785"/>
                  <a:pt x="623" y="752"/>
                </a:cubicBezTo>
                <a:cubicBezTo>
                  <a:pt x="636" y="744"/>
                  <a:pt x="647" y="732"/>
                  <a:pt x="658" y="721"/>
                </a:cubicBezTo>
                <a:cubicBezTo>
                  <a:pt x="673" y="706"/>
                  <a:pt x="685" y="687"/>
                  <a:pt x="701" y="674"/>
                </a:cubicBezTo>
                <a:cubicBezTo>
                  <a:pt x="720" y="661"/>
                  <a:pt x="727" y="646"/>
                  <a:pt x="724" y="624"/>
                </a:cubicBezTo>
                <a:cubicBezTo>
                  <a:pt x="722" y="611"/>
                  <a:pt x="724" y="597"/>
                  <a:pt x="722" y="584"/>
                </a:cubicBezTo>
                <a:cubicBezTo>
                  <a:pt x="720" y="576"/>
                  <a:pt x="715" y="568"/>
                  <a:pt x="710" y="561"/>
                </a:cubicBezTo>
                <a:cubicBezTo>
                  <a:pt x="705" y="553"/>
                  <a:pt x="696" y="548"/>
                  <a:pt x="691" y="541"/>
                </a:cubicBezTo>
                <a:cubicBezTo>
                  <a:pt x="632" y="442"/>
                  <a:pt x="597" y="336"/>
                  <a:pt x="623" y="220"/>
                </a:cubicBezTo>
                <a:cubicBezTo>
                  <a:pt x="632" y="176"/>
                  <a:pt x="653" y="132"/>
                  <a:pt x="676" y="92"/>
                </a:cubicBezTo>
                <a:cubicBezTo>
                  <a:pt x="687" y="72"/>
                  <a:pt x="711" y="55"/>
                  <a:pt x="733" y="44"/>
                </a:cubicBezTo>
                <a:cubicBezTo>
                  <a:pt x="814" y="3"/>
                  <a:pt x="901" y="0"/>
                  <a:pt x="990" y="8"/>
                </a:cubicBezTo>
                <a:cubicBezTo>
                  <a:pt x="1048" y="13"/>
                  <a:pt x="1101" y="34"/>
                  <a:pt x="1154" y="55"/>
                </a:cubicBezTo>
                <a:cubicBezTo>
                  <a:pt x="1175" y="63"/>
                  <a:pt x="1197" y="69"/>
                  <a:pt x="1219" y="74"/>
                </a:cubicBezTo>
                <a:cubicBezTo>
                  <a:pt x="1261" y="83"/>
                  <a:pt x="1284" y="126"/>
                  <a:pt x="1260" y="162"/>
                </a:cubicBezTo>
                <a:cubicBezTo>
                  <a:pt x="1245" y="184"/>
                  <a:pt x="1244" y="202"/>
                  <a:pt x="1254" y="224"/>
                </a:cubicBezTo>
                <a:cubicBezTo>
                  <a:pt x="1263" y="244"/>
                  <a:pt x="1270" y="264"/>
                  <a:pt x="1278" y="283"/>
                </a:cubicBezTo>
                <a:cubicBezTo>
                  <a:pt x="1288" y="309"/>
                  <a:pt x="1295" y="334"/>
                  <a:pt x="1280" y="360"/>
                </a:cubicBezTo>
                <a:cubicBezTo>
                  <a:pt x="1271" y="375"/>
                  <a:pt x="1273" y="387"/>
                  <a:pt x="1282" y="401"/>
                </a:cubicBezTo>
                <a:cubicBezTo>
                  <a:pt x="1295" y="419"/>
                  <a:pt x="1307" y="438"/>
                  <a:pt x="1321" y="456"/>
                </a:cubicBezTo>
                <a:cubicBezTo>
                  <a:pt x="1349" y="491"/>
                  <a:pt x="1347" y="514"/>
                  <a:pt x="1309" y="537"/>
                </a:cubicBezTo>
                <a:cubicBezTo>
                  <a:pt x="1296" y="545"/>
                  <a:pt x="1290" y="553"/>
                  <a:pt x="1290" y="568"/>
                </a:cubicBezTo>
                <a:cubicBezTo>
                  <a:pt x="1291" y="585"/>
                  <a:pt x="1287" y="602"/>
                  <a:pt x="1288" y="619"/>
                </a:cubicBezTo>
                <a:cubicBezTo>
                  <a:pt x="1288" y="635"/>
                  <a:pt x="1285" y="646"/>
                  <a:pt x="1272" y="657"/>
                </a:cubicBezTo>
                <a:cubicBezTo>
                  <a:pt x="1264" y="664"/>
                  <a:pt x="1258" y="677"/>
                  <a:pt x="1258" y="688"/>
                </a:cubicBezTo>
                <a:cubicBezTo>
                  <a:pt x="1257" y="731"/>
                  <a:pt x="1257" y="731"/>
                  <a:pt x="1240" y="765"/>
                </a:cubicBezTo>
                <a:cubicBezTo>
                  <a:pt x="1247" y="770"/>
                  <a:pt x="1254" y="776"/>
                  <a:pt x="1261" y="780"/>
                </a:cubicBezTo>
                <a:cubicBezTo>
                  <a:pt x="1344" y="830"/>
                  <a:pt x="1433" y="866"/>
                  <a:pt x="1523" y="897"/>
                </a:cubicBezTo>
                <a:cubicBezTo>
                  <a:pt x="1579" y="916"/>
                  <a:pt x="1605" y="955"/>
                  <a:pt x="1618" y="1006"/>
                </a:cubicBezTo>
                <a:cubicBezTo>
                  <a:pt x="1643" y="1104"/>
                  <a:pt x="1670" y="1202"/>
                  <a:pt x="1687" y="1301"/>
                </a:cubicBezTo>
                <a:cubicBezTo>
                  <a:pt x="1701" y="1375"/>
                  <a:pt x="1701" y="1452"/>
                  <a:pt x="1707" y="1528"/>
                </a:cubicBezTo>
                <a:cubicBezTo>
                  <a:pt x="1717" y="1646"/>
                  <a:pt x="1724" y="1764"/>
                  <a:pt x="1753" y="1880"/>
                </a:cubicBezTo>
                <a:cubicBezTo>
                  <a:pt x="1773" y="1964"/>
                  <a:pt x="1788" y="2049"/>
                  <a:pt x="1799" y="2135"/>
                </a:cubicBezTo>
                <a:cubicBezTo>
                  <a:pt x="1817" y="2262"/>
                  <a:pt x="1830" y="2389"/>
                  <a:pt x="1842" y="2516"/>
                </a:cubicBezTo>
                <a:cubicBezTo>
                  <a:pt x="1849" y="2579"/>
                  <a:pt x="1849" y="2643"/>
                  <a:pt x="1851" y="2707"/>
                </a:cubicBezTo>
                <a:cubicBezTo>
                  <a:pt x="1852" y="2725"/>
                  <a:pt x="1845" y="2739"/>
                  <a:pt x="1834" y="2754"/>
                </a:cubicBezTo>
                <a:cubicBezTo>
                  <a:pt x="1816" y="2779"/>
                  <a:pt x="1800" y="2805"/>
                  <a:pt x="1807" y="2842"/>
                </a:cubicBezTo>
                <a:cubicBezTo>
                  <a:pt x="1814" y="2873"/>
                  <a:pt x="1815" y="2907"/>
                  <a:pt x="1802" y="2940"/>
                </a:cubicBezTo>
                <a:cubicBezTo>
                  <a:pt x="1796" y="2958"/>
                  <a:pt x="1799" y="2979"/>
                  <a:pt x="1798" y="2999"/>
                </a:cubicBezTo>
                <a:cubicBezTo>
                  <a:pt x="1796" y="3028"/>
                  <a:pt x="1786" y="3052"/>
                  <a:pt x="1765" y="3074"/>
                </a:cubicBezTo>
                <a:cubicBezTo>
                  <a:pt x="1736" y="3106"/>
                  <a:pt x="1706" y="3135"/>
                  <a:pt x="1666" y="3152"/>
                </a:cubicBezTo>
                <a:cubicBezTo>
                  <a:pt x="1647" y="3160"/>
                  <a:pt x="1594" y="3153"/>
                  <a:pt x="1581" y="3138"/>
                </a:cubicBezTo>
                <a:cubicBezTo>
                  <a:pt x="1576" y="3132"/>
                  <a:pt x="1576" y="3121"/>
                  <a:pt x="1576" y="3113"/>
                </a:cubicBezTo>
                <a:cubicBezTo>
                  <a:pt x="1576" y="3108"/>
                  <a:pt x="1581" y="3103"/>
                  <a:pt x="1585" y="3100"/>
                </a:cubicBezTo>
                <a:cubicBezTo>
                  <a:pt x="1640" y="3062"/>
                  <a:pt x="1645" y="3010"/>
                  <a:pt x="1627" y="2952"/>
                </a:cubicBezTo>
                <a:cubicBezTo>
                  <a:pt x="1624" y="2940"/>
                  <a:pt x="1624" y="2928"/>
                  <a:pt x="1621" y="2917"/>
                </a:cubicBezTo>
                <a:cubicBezTo>
                  <a:pt x="1621" y="2916"/>
                  <a:pt x="1619" y="2916"/>
                  <a:pt x="1615" y="2914"/>
                </a:cubicBezTo>
                <a:cubicBezTo>
                  <a:pt x="1605" y="2929"/>
                  <a:pt x="1610" y="2947"/>
                  <a:pt x="1609" y="2963"/>
                </a:cubicBezTo>
                <a:cubicBezTo>
                  <a:pt x="1607" y="3000"/>
                  <a:pt x="1593" y="3031"/>
                  <a:pt x="1556" y="3044"/>
                </a:cubicBezTo>
                <a:cubicBezTo>
                  <a:pt x="1544" y="3049"/>
                  <a:pt x="1527" y="3048"/>
                  <a:pt x="1515" y="3043"/>
                </a:cubicBezTo>
                <a:cubicBezTo>
                  <a:pt x="1501" y="3037"/>
                  <a:pt x="1506" y="3021"/>
                  <a:pt x="1508" y="3007"/>
                </a:cubicBezTo>
                <a:cubicBezTo>
                  <a:pt x="1515" y="2962"/>
                  <a:pt x="1519" y="2916"/>
                  <a:pt x="1526" y="2870"/>
                </a:cubicBezTo>
                <a:cubicBezTo>
                  <a:pt x="1530" y="2847"/>
                  <a:pt x="1536" y="2823"/>
                  <a:pt x="1546" y="2801"/>
                </a:cubicBezTo>
                <a:cubicBezTo>
                  <a:pt x="1556" y="2779"/>
                  <a:pt x="1552" y="2762"/>
                  <a:pt x="1541" y="2742"/>
                </a:cubicBezTo>
                <a:cubicBezTo>
                  <a:pt x="1535" y="2730"/>
                  <a:pt x="1531" y="2715"/>
                  <a:pt x="1531" y="2702"/>
                </a:cubicBezTo>
                <a:cubicBezTo>
                  <a:pt x="1531" y="2661"/>
                  <a:pt x="1538" y="2619"/>
                  <a:pt x="1535" y="2578"/>
                </a:cubicBezTo>
                <a:cubicBezTo>
                  <a:pt x="1531" y="2501"/>
                  <a:pt x="1525" y="2424"/>
                  <a:pt x="1516" y="2348"/>
                </a:cubicBezTo>
                <a:cubicBezTo>
                  <a:pt x="1509" y="2295"/>
                  <a:pt x="1497" y="2243"/>
                  <a:pt x="1487" y="2190"/>
                </a:cubicBezTo>
                <a:cubicBezTo>
                  <a:pt x="1470" y="2105"/>
                  <a:pt x="1457" y="2020"/>
                  <a:pt x="1458" y="1933"/>
                </a:cubicBezTo>
                <a:cubicBezTo>
                  <a:pt x="1458" y="1926"/>
                  <a:pt x="1457" y="1920"/>
                  <a:pt x="1456" y="1913"/>
                </a:cubicBezTo>
                <a:cubicBezTo>
                  <a:pt x="1439" y="1821"/>
                  <a:pt x="1423" y="1730"/>
                  <a:pt x="1406" y="1638"/>
                </a:cubicBezTo>
                <a:cubicBezTo>
                  <a:pt x="1404" y="1631"/>
                  <a:pt x="1402" y="1624"/>
                  <a:pt x="1397" y="1616"/>
                </a:cubicBezTo>
                <a:cubicBezTo>
                  <a:pt x="1386" y="1668"/>
                  <a:pt x="1379" y="1719"/>
                  <a:pt x="1380" y="1770"/>
                </a:cubicBezTo>
                <a:cubicBezTo>
                  <a:pt x="1382" y="1809"/>
                  <a:pt x="1385" y="1847"/>
                  <a:pt x="1390" y="1886"/>
                </a:cubicBezTo>
                <a:cubicBezTo>
                  <a:pt x="1400" y="1969"/>
                  <a:pt x="1412" y="2052"/>
                  <a:pt x="1424" y="2135"/>
                </a:cubicBezTo>
                <a:cubicBezTo>
                  <a:pt x="1452" y="2177"/>
                  <a:pt x="1455" y="2226"/>
                  <a:pt x="1453" y="2273"/>
                </a:cubicBezTo>
                <a:cubicBezTo>
                  <a:pt x="1447" y="2444"/>
                  <a:pt x="1485" y="2612"/>
                  <a:pt x="1483" y="2783"/>
                </a:cubicBezTo>
                <a:cubicBezTo>
                  <a:pt x="1483" y="2812"/>
                  <a:pt x="1477" y="2841"/>
                  <a:pt x="1474" y="2870"/>
                </a:cubicBezTo>
                <a:cubicBezTo>
                  <a:pt x="1472" y="2892"/>
                  <a:pt x="1466" y="2914"/>
                  <a:pt x="1467" y="2936"/>
                </a:cubicBezTo>
                <a:cubicBezTo>
                  <a:pt x="1471" y="3003"/>
                  <a:pt x="1474" y="3069"/>
                  <a:pt x="1484" y="3135"/>
                </a:cubicBezTo>
                <a:cubicBezTo>
                  <a:pt x="1516" y="3354"/>
                  <a:pt x="1520" y="3575"/>
                  <a:pt x="1539" y="3796"/>
                </a:cubicBezTo>
                <a:cubicBezTo>
                  <a:pt x="1550" y="3938"/>
                  <a:pt x="1558" y="4080"/>
                  <a:pt x="1570" y="4222"/>
                </a:cubicBezTo>
                <a:cubicBezTo>
                  <a:pt x="1578" y="4309"/>
                  <a:pt x="1590" y="4397"/>
                  <a:pt x="1604" y="4483"/>
                </a:cubicBezTo>
                <a:cubicBezTo>
                  <a:pt x="1619" y="4587"/>
                  <a:pt x="1621" y="4691"/>
                  <a:pt x="1615" y="4795"/>
                </a:cubicBezTo>
                <a:cubicBezTo>
                  <a:pt x="1613" y="4825"/>
                  <a:pt x="1620" y="4851"/>
                  <a:pt x="1638" y="4877"/>
                </a:cubicBezTo>
                <a:cubicBezTo>
                  <a:pt x="1663" y="4911"/>
                  <a:pt x="1687" y="4946"/>
                  <a:pt x="1707" y="4984"/>
                </a:cubicBezTo>
                <a:cubicBezTo>
                  <a:pt x="1721" y="5009"/>
                  <a:pt x="1728" y="5038"/>
                  <a:pt x="1736" y="5066"/>
                </a:cubicBezTo>
                <a:cubicBezTo>
                  <a:pt x="1741" y="5084"/>
                  <a:pt x="1733" y="5098"/>
                  <a:pt x="1715" y="5104"/>
                </a:cubicBezTo>
                <a:cubicBezTo>
                  <a:pt x="1676" y="5116"/>
                  <a:pt x="1637" y="5129"/>
                  <a:pt x="1596" y="5138"/>
                </a:cubicBezTo>
                <a:cubicBezTo>
                  <a:pt x="1567" y="5144"/>
                  <a:pt x="1538" y="5138"/>
                  <a:pt x="1511" y="5123"/>
                </a:cubicBezTo>
                <a:cubicBezTo>
                  <a:pt x="1488" y="5110"/>
                  <a:pt x="1465" y="5097"/>
                  <a:pt x="1442" y="5083"/>
                </a:cubicBezTo>
                <a:cubicBezTo>
                  <a:pt x="1412" y="5065"/>
                  <a:pt x="1392" y="5039"/>
                  <a:pt x="1388" y="5003"/>
                </a:cubicBezTo>
                <a:cubicBezTo>
                  <a:pt x="1385" y="4981"/>
                  <a:pt x="1373" y="4968"/>
                  <a:pt x="1353" y="4958"/>
                </a:cubicBezTo>
                <a:cubicBezTo>
                  <a:pt x="1300" y="4934"/>
                  <a:pt x="1272" y="4894"/>
                  <a:pt x="1266" y="4835"/>
                </a:cubicBezTo>
                <a:cubicBezTo>
                  <a:pt x="1255" y="4737"/>
                  <a:pt x="1240" y="4639"/>
                  <a:pt x="1230" y="4541"/>
                </a:cubicBezTo>
                <a:cubicBezTo>
                  <a:pt x="1224" y="4488"/>
                  <a:pt x="1228" y="4434"/>
                  <a:pt x="1220" y="4382"/>
                </a:cubicBezTo>
                <a:cubicBezTo>
                  <a:pt x="1207" y="4293"/>
                  <a:pt x="1191" y="4206"/>
                  <a:pt x="1172" y="4119"/>
                </a:cubicBezTo>
                <a:cubicBezTo>
                  <a:pt x="1133" y="3935"/>
                  <a:pt x="1099" y="3750"/>
                  <a:pt x="1071" y="3565"/>
                </a:cubicBezTo>
                <a:cubicBezTo>
                  <a:pt x="1057" y="3471"/>
                  <a:pt x="1041" y="3378"/>
                  <a:pt x="1022" y="3285"/>
                </a:cubicBezTo>
                <a:cubicBezTo>
                  <a:pt x="1011" y="3228"/>
                  <a:pt x="993" y="3171"/>
                  <a:pt x="980" y="3115"/>
                </a:cubicBezTo>
                <a:cubicBezTo>
                  <a:pt x="974" y="3089"/>
                  <a:pt x="970" y="3063"/>
                  <a:pt x="958" y="3037"/>
                </a:cubicBezTo>
                <a:cubicBezTo>
                  <a:pt x="956" y="3045"/>
                  <a:pt x="953" y="3053"/>
                  <a:pt x="952" y="3061"/>
                </a:cubicBezTo>
                <a:cubicBezTo>
                  <a:pt x="930" y="3290"/>
                  <a:pt x="930" y="3521"/>
                  <a:pt x="923" y="3751"/>
                </a:cubicBezTo>
                <a:cubicBezTo>
                  <a:pt x="918" y="3930"/>
                  <a:pt x="916" y="4109"/>
                  <a:pt x="910" y="4287"/>
                </a:cubicBezTo>
                <a:cubicBezTo>
                  <a:pt x="907" y="4356"/>
                  <a:pt x="923" y="4422"/>
                  <a:pt x="933" y="4489"/>
                </a:cubicBezTo>
                <a:cubicBezTo>
                  <a:pt x="952" y="4614"/>
                  <a:pt x="957" y="4741"/>
                  <a:pt x="960" y="4867"/>
                </a:cubicBezTo>
                <a:cubicBezTo>
                  <a:pt x="961" y="4882"/>
                  <a:pt x="960" y="4898"/>
                  <a:pt x="953" y="4910"/>
                </a:cubicBezTo>
                <a:cubicBezTo>
                  <a:pt x="929" y="4953"/>
                  <a:pt x="926" y="4999"/>
                  <a:pt x="929" y="5046"/>
                </a:cubicBezTo>
                <a:cubicBezTo>
                  <a:pt x="931" y="5094"/>
                  <a:pt x="930" y="5142"/>
                  <a:pt x="913" y="5188"/>
                </a:cubicBezTo>
                <a:cubicBezTo>
                  <a:pt x="908" y="5200"/>
                  <a:pt x="903" y="5213"/>
                  <a:pt x="896" y="5224"/>
                </a:cubicBezTo>
                <a:cubicBezTo>
                  <a:pt x="883" y="5248"/>
                  <a:pt x="863" y="5261"/>
                  <a:pt x="835" y="5261"/>
                </a:cubicBezTo>
                <a:cubicBezTo>
                  <a:pt x="799" y="5260"/>
                  <a:pt x="763" y="5259"/>
                  <a:pt x="727" y="5260"/>
                </a:cubicBezTo>
                <a:cubicBezTo>
                  <a:pt x="693" y="5261"/>
                  <a:pt x="672" y="5245"/>
                  <a:pt x="655" y="5218"/>
                </a:cubicBezTo>
                <a:cubicBezTo>
                  <a:pt x="615" y="5157"/>
                  <a:pt x="616" y="5090"/>
                  <a:pt x="629" y="5021"/>
                </a:cubicBezTo>
                <a:cubicBezTo>
                  <a:pt x="633" y="5001"/>
                  <a:pt x="641" y="4980"/>
                  <a:pt x="643" y="4959"/>
                </a:cubicBezTo>
                <a:cubicBezTo>
                  <a:pt x="644" y="4946"/>
                  <a:pt x="641" y="4931"/>
                  <a:pt x="636" y="4918"/>
                </a:cubicBezTo>
                <a:cubicBezTo>
                  <a:pt x="629" y="4897"/>
                  <a:pt x="616" y="4877"/>
                  <a:pt x="610" y="4856"/>
                </a:cubicBezTo>
                <a:cubicBezTo>
                  <a:pt x="580" y="4749"/>
                  <a:pt x="568" y="4639"/>
                  <a:pt x="561" y="4528"/>
                </a:cubicBezTo>
                <a:cubicBezTo>
                  <a:pt x="554" y="4417"/>
                  <a:pt x="547" y="4305"/>
                  <a:pt x="538" y="4193"/>
                </a:cubicBezTo>
                <a:cubicBezTo>
                  <a:pt x="535" y="4151"/>
                  <a:pt x="524" y="4109"/>
                  <a:pt x="520" y="4067"/>
                </a:cubicBezTo>
                <a:cubicBezTo>
                  <a:pt x="506" y="3901"/>
                  <a:pt x="491" y="3735"/>
                  <a:pt x="480" y="3569"/>
                </a:cubicBezTo>
                <a:cubicBezTo>
                  <a:pt x="467" y="3378"/>
                  <a:pt x="457" y="3186"/>
                  <a:pt x="447" y="2994"/>
                </a:cubicBezTo>
                <a:cubicBezTo>
                  <a:pt x="446" y="2977"/>
                  <a:pt x="440" y="2963"/>
                  <a:pt x="426" y="2954"/>
                </a:cubicBezTo>
                <a:cubicBezTo>
                  <a:pt x="382" y="2923"/>
                  <a:pt x="372" y="2880"/>
                  <a:pt x="371" y="2828"/>
                </a:cubicBezTo>
                <a:cubicBezTo>
                  <a:pt x="370" y="2688"/>
                  <a:pt x="381" y="2549"/>
                  <a:pt x="409" y="2411"/>
                </a:cubicBezTo>
                <a:cubicBezTo>
                  <a:pt x="411" y="2399"/>
                  <a:pt x="411" y="2384"/>
                  <a:pt x="407" y="2372"/>
                </a:cubicBezTo>
                <a:cubicBezTo>
                  <a:pt x="391" y="2321"/>
                  <a:pt x="393" y="2266"/>
                  <a:pt x="408" y="2219"/>
                </a:cubicBezTo>
                <a:cubicBezTo>
                  <a:pt x="423" y="2174"/>
                  <a:pt x="430" y="2129"/>
                  <a:pt x="436" y="2083"/>
                </a:cubicBezTo>
                <a:cubicBezTo>
                  <a:pt x="447" y="2008"/>
                  <a:pt x="456" y="1933"/>
                  <a:pt x="465" y="1857"/>
                </a:cubicBezTo>
                <a:cubicBezTo>
                  <a:pt x="466" y="1854"/>
                  <a:pt x="466" y="1849"/>
                  <a:pt x="466" y="1845"/>
                </a:cubicBezTo>
                <a:cubicBezTo>
                  <a:pt x="455" y="1783"/>
                  <a:pt x="444" y="1720"/>
                  <a:pt x="434" y="1658"/>
                </a:cubicBezTo>
                <a:cubicBezTo>
                  <a:pt x="431" y="1658"/>
                  <a:pt x="429" y="1658"/>
                  <a:pt x="426" y="16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6" name="Archer 2">
            <a:extLst>
              <a:ext uri="{FF2B5EF4-FFF2-40B4-BE49-F238E27FC236}">
                <a16:creationId xmlns:a16="http://schemas.microsoft.com/office/drawing/2014/main" id="{B8F08FD4-827F-4223-8B80-F6EEB2FC0732}"/>
              </a:ext>
            </a:extLst>
          </p:cNvPr>
          <p:cNvSpPr>
            <a:spLocks/>
          </p:cNvSpPr>
          <p:nvPr/>
        </p:nvSpPr>
        <p:spPr bwMode="auto">
          <a:xfrm>
            <a:off x="836523" y="1498419"/>
            <a:ext cx="1486483" cy="4185776"/>
          </a:xfrm>
          <a:custGeom>
            <a:avLst/>
            <a:gdLst>
              <a:gd name="T0" fmla="*/ 401 w 1864"/>
              <a:gd name="T1" fmla="*/ 1894 h 5269"/>
              <a:gd name="T2" fmla="*/ 50 w 1864"/>
              <a:gd name="T3" fmla="*/ 1764 h 5269"/>
              <a:gd name="T4" fmla="*/ 1 w 1864"/>
              <a:gd name="T5" fmla="*/ 1252 h 5269"/>
              <a:gd name="T6" fmla="*/ 69 w 1864"/>
              <a:gd name="T7" fmla="*/ 1078 h 5269"/>
              <a:gd name="T8" fmla="*/ 119 w 1864"/>
              <a:gd name="T9" fmla="*/ 737 h 5269"/>
              <a:gd name="T10" fmla="*/ 131 w 1864"/>
              <a:gd name="T11" fmla="*/ 521 h 5269"/>
              <a:gd name="T12" fmla="*/ 234 w 1864"/>
              <a:gd name="T13" fmla="*/ 240 h 5269"/>
              <a:gd name="T14" fmla="*/ 261 w 1864"/>
              <a:gd name="T15" fmla="*/ 584 h 5269"/>
              <a:gd name="T16" fmla="*/ 230 w 1864"/>
              <a:gd name="T17" fmla="*/ 793 h 5269"/>
              <a:gd name="T18" fmla="*/ 338 w 1864"/>
              <a:gd name="T19" fmla="*/ 894 h 5269"/>
              <a:gd name="T20" fmla="*/ 666 w 1864"/>
              <a:gd name="T21" fmla="*/ 727 h 5269"/>
              <a:gd name="T22" fmla="*/ 734 w 1864"/>
              <a:gd name="T23" fmla="*/ 587 h 5269"/>
              <a:gd name="T24" fmla="*/ 630 w 1864"/>
              <a:gd name="T25" fmla="*/ 242 h 5269"/>
              <a:gd name="T26" fmla="*/ 1009 w 1864"/>
              <a:gd name="T27" fmla="*/ 8 h 5269"/>
              <a:gd name="T28" fmla="*/ 1270 w 1864"/>
              <a:gd name="T29" fmla="*/ 167 h 5269"/>
              <a:gd name="T30" fmla="*/ 1291 w 1864"/>
              <a:gd name="T31" fmla="*/ 362 h 5269"/>
              <a:gd name="T32" fmla="*/ 1319 w 1864"/>
              <a:gd name="T33" fmla="*/ 538 h 5269"/>
              <a:gd name="T34" fmla="*/ 1283 w 1864"/>
              <a:gd name="T35" fmla="*/ 659 h 5269"/>
              <a:gd name="T36" fmla="*/ 1253 w 1864"/>
              <a:gd name="T37" fmla="*/ 767 h 5269"/>
              <a:gd name="T38" fmla="*/ 1630 w 1864"/>
              <a:gd name="T39" fmla="*/ 1004 h 5269"/>
              <a:gd name="T40" fmla="*/ 1765 w 1864"/>
              <a:gd name="T41" fmla="*/ 1878 h 5269"/>
              <a:gd name="T42" fmla="*/ 1864 w 1864"/>
              <a:gd name="T43" fmla="*/ 2709 h 5269"/>
              <a:gd name="T44" fmla="*/ 1806 w 1864"/>
              <a:gd name="T45" fmla="*/ 3030 h 5269"/>
              <a:gd name="T46" fmla="*/ 1592 w 1864"/>
              <a:gd name="T47" fmla="*/ 3136 h 5269"/>
              <a:gd name="T48" fmla="*/ 1645 w 1864"/>
              <a:gd name="T49" fmla="*/ 2972 h 5269"/>
              <a:gd name="T50" fmla="*/ 1574 w 1864"/>
              <a:gd name="T51" fmla="*/ 3043 h 5269"/>
              <a:gd name="T52" fmla="*/ 1539 w 1864"/>
              <a:gd name="T53" fmla="*/ 2871 h 5269"/>
              <a:gd name="T54" fmla="*/ 1544 w 1864"/>
              <a:gd name="T55" fmla="*/ 2698 h 5269"/>
              <a:gd name="T56" fmla="*/ 1500 w 1864"/>
              <a:gd name="T57" fmla="*/ 2191 h 5269"/>
              <a:gd name="T58" fmla="*/ 1416 w 1864"/>
              <a:gd name="T59" fmla="*/ 1627 h 5269"/>
              <a:gd name="T60" fmla="*/ 1403 w 1864"/>
              <a:gd name="T61" fmla="*/ 1890 h 5269"/>
              <a:gd name="T62" fmla="*/ 1496 w 1864"/>
              <a:gd name="T63" fmla="*/ 2779 h 5269"/>
              <a:gd name="T64" fmla="*/ 1495 w 1864"/>
              <a:gd name="T65" fmla="*/ 3131 h 5269"/>
              <a:gd name="T66" fmla="*/ 1616 w 1864"/>
              <a:gd name="T67" fmla="*/ 4492 h 5269"/>
              <a:gd name="T68" fmla="*/ 1720 w 1864"/>
              <a:gd name="T69" fmla="*/ 4992 h 5269"/>
              <a:gd name="T70" fmla="*/ 1603 w 1864"/>
              <a:gd name="T71" fmla="*/ 5144 h 5269"/>
              <a:gd name="T72" fmla="*/ 1402 w 1864"/>
              <a:gd name="T73" fmla="*/ 5019 h 5269"/>
              <a:gd name="T74" fmla="*/ 1242 w 1864"/>
              <a:gd name="T75" fmla="*/ 4520 h 5269"/>
              <a:gd name="T76" fmla="*/ 1034 w 1864"/>
              <a:gd name="T77" fmla="*/ 3284 h 5269"/>
              <a:gd name="T78" fmla="*/ 965 w 1864"/>
              <a:gd name="T79" fmla="*/ 3062 h 5269"/>
              <a:gd name="T80" fmla="*/ 972 w 1864"/>
              <a:gd name="T81" fmla="*/ 4873 h 5269"/>
              <a:gd name="T82" fmla="*/ 919 w 1864"/>
              <a:gd name="T83" fmla="*/ 5208 h 5269"/>
              <a:gd name="T84" fmla="*/ 737 w 1864"/>
              <a:gd name="T85" fmla="*/ 5268 h 5269"/>
              <a:gd name="T86" fmla="*/ 645 w 1864"/>
              <a:gd name="T87" fmla="*/ 5007 h 5269"/>
              <a:gd name="T88" fmla="*/ 573 w 1864"/>
              <a:gd name="T89" fmla="*/ 4518 h 5269"/>
              <a:gd name="T90" fmla="*/ 484 w 1864"/>
              <a:gd name="T91" fmla="*/ 3434 h 5269"/>
              <a:gd name="T92" fmla="*/ 384 w 1864"/>
              <a:gd name="T93" fmla="*/ 2833 h 5269"/>
              <a:gd name="T94" fmla="*/ 416 w 1864"/>
              <a:gd name="T95" fmla="*/ 2230 h 5269"/>
              <a:gd name="T96" fmla="*/ 451 w 1864"/>
              <a:gd name="T97" fmla="*/ 1677 h 5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64" h="5269">
                <a:moveTo>
                  <a:pt x="438" y="1662"/>
                </a:moveTo>
                <a:cubicBezTo>
                  <a:pt x="433" y="1702"/>
                  <a:pt x="428" y="1741"/>
                  <a:pt x="421" y="1780"/>
                </a:cubicBezTo>
                <a:cubicBezTo>
                  <a:pt x="415" y="1818"/>
                  <a:pt x="409" y="1857"/>
                  <a:pt x="401" y="1894"/>
                </a:cubicBezTo>
                <a:cubicBezTo>
                  <a:pt x="388" y="1950"/>
                  <a:pt x="355" y="1993"/>
                  <a:pt x="298" y="2005"/>
                </a:cubicBezTo>
                <a:cubicBezTo>
                  <a:pt x="234" y="2018"/>
                  <a:pt x="177" y="2002"/>
                  <a:pt x="134" y="1948"/>
                </a:cubicBezTo>
                <a:cubicBezTo>
                  <a:pt x="90" y="1893"/>
                  <a:pt x="65" y="1832"/>
                  <a:pt x="50" y="1764"/>
                </a:cubicBezTo>
                <a:cubicBezTo>
                  <a:pt x="24" y="1641"/>
                  <a:pt x="19" y="1516"/>
                  <a:pt x="10" y="1392"/>
                </a:cubicBezTo>
                <a:cubicBezTo>
                  <a:pt x="8" y="1361"/>
                  <a:pt x="5" y="1331"/>
                  <a:pt x="2" y="1300"/>
                </a:cubicBezTo>
                <a:cubicBezTo>
                  <a:pt x="1" y="1284"/>
                  <a:pt x="0" y="1268"/>
                  <a:pt x="1" y="1252"/>
                </a:cubicBezTo>
                <a:cubicBezTo>
                  <a:pt x="2" y="1216"/>
                  <a:pt x="7" y="1211"/>
                  <a:pt x="49" y="1208"/>
                </a:cubicBezTo>
                <a:cubicBezTo>
                  <a:pt x="51" y="1185"/>
                  <a:pt x="46" y="1157"/>
                  <a:pt x="79" y="1145"/>
                </a:cubicBezTo>
                <a:cubicBezTo>
                  <a:pt x="75" y="1122"/>
                  <a:pt x="72" y="1100"/>
                  <a:pt x="69" y="1078"/>
                </a:cubicBezTo>
                <a:cubicBezTo>
                  <a:pt x="62" y="1037"/>
                  <a:pt x="55" y="996"/>
                  <a:pt x="48" y="956"/>
                </a:cubicBezTo>
                <a:cubicBezTo>
                  <a:pt x="47" y="947"/>
                  <a:pt x="46" y="936"/>
                  <a:pt x="50" y="928"/>
                </a:cubicBezTo>
                <a:cubicBezTo>
                  <a:pt x="78" y="866"/>
                  <a:pt x="80" y="796"/>
                  <a:pt x="119" y="737"/>
                </a:cubicBezTo>
                <a:cubicBezTo>
                  <a:pt x="126" y="725"/>
                  <a:pt x="129" y="707"/>
                  <a:pt x="129" y="692"/>
                </a:cubicBezTo>
                <a:cubicBezTo>
                  <a:pt x="130" y="642"/>
                  <a:pt x="130" y="591"/>
                  <a:pt x="130" y="540"/>
                </a:cubicBezTo>
                <a:cubicBezTo>
                  <a:pt x="130" y="534"/>
                  <a:pt x="128" y="526"/>
                  <a:pt x="131" y="521"/>
                </a:cubicBezTo>
                <a:cubicBezTo>
                  <a:pt x="162" y="455"/>
                  <a:pt x="143" y="384"/>
                  <a:pt x="149" y="316"/>
                </a:cubicBezTo>
                <a:cubicBezTo>
                  <a:pt x="151" y="294"/>
                  <a:pt x="151" y="272"/>
                  <a:pt x="152" y="250"/>
                </a:cubicBezTo>
                <a:cubicBezTo>
                  <a:pt x="181" y="239"/>
                  <a:pt x="206" y="234"/>
                  <a:pt x="234" y="240"/>
                </a:cubicBezTo>
                <a:cubicBezTo>
                  <a:pt x="256" y="245"/>
                  <a:pt x="263" y="256"/>
                  <a:pt x="263" y="276"/>
                </a:cubicBezTo>
                <a:cubicBezTo>
                  <a:pt x="263" y="325"/>
                  <a:pt x="264" y="375"/>
                  <a:pt x="264" y="424"/>
                </a:cubicBezTo>
                <a:cubicBezTo>
                  <a:pt x="264" y="477"/>
                  <a:pt x="262" y="530"/>
                  <a:pt x="261" y="584"/>
                </a:cubicBezTo>
                <a:cubicBezTo>
                  <a:pt x="261" y="604"/>
                  <a:pt x="259" y="622"/>
                  <a:pt x="238" y="635"/>
                </a:cubicBezTo>
                <a:cubicBezTo>
                  <a:pt x="230" y="639"/>
                  <a:pt x="225" y="655"/>
                  <a:pt x="225" y="665"/>
                </a:cubicBezTo>
                <a:cubicBezTo>
                  <a:pt x="225" y="708"/>
                  <a:pt x="228" y="751"/>
                  <a:pt x="230" y="793"/>
                </a:cubicBezTo>
                <a:cubicBezTo>
                  <a:pt x="230" y="810"/>
                  <a:pt x="260" y="841"/>
                  <a:pt x="277" y="839"/>
                </a:cubicBezTo>
                <a:cubicBezTo>
                  <a:pt x="294" y="838"/>
                  <a:pt x="313" y="828"/>
                  <a:pt x="324" y="847"/>
                </a:cubicBezTo>
                <a:cubicBezTo>
                  <a:pt x="332" y="859"/>
                  <a:pt x="333" y="876"/>
                  <a:pt x="338" y="894"/>
                </a:cubicBezTo>
                <a:cubicBezTo>
                  <a:pt x="371" y="893"/>
                  <a:pt x="402" y="876"/>
                  <a:pt x="432" y="862"/>
                </a:cubicBezTo>
                <a:cubicBezTo>
                  <a:pt x="503" y="826"/>
                  <a:pt x="573" y="786"/>
                  <a:pt x="643" y="748"/>
                </a:cubicBezTo>
                <a:cubicBezTo>
                  <a:pt x="652" y="743"/>
                  <a:pt x="659" y="734"/>
                  <a:pt x="666" y="727"/>
                </a:cubicBezTo>
                <a:cubicBezTo>
                  <a:pt x="684" y="708"/>
                  <a:pt x="701" y="686"/>
                  <a:pt x="720" y="669"/>
                </a:cubicBezTo>
                <a:cubicBezTo>
                  <a:pt x="732" y="657"/>
                  <a:pt x="738" y="647"/>
                  <a:pt x="737" y="631"/>
                </a:cubicBezTo>
                <a:cubicBezTo>
                  <a:pt x="735" y="616"/>
                  <a:pt x="736" y="601"/>
                  <a:pt x="734" y="587"/>
                </a:cubicBezTo>
                <a:cubicBezTo>
                  <a:pt x="733" y="578"/>
                  <a:pt x="728" y="570"/>
                  <a:pt x="724" y="562"/>
                </a:cubicBezTo>
                <a:cubicBezTo>
                  <a:pt x="709" y="540"/>
                  <a:pt x="691" y="520"/>
                  <a:pt x="680" y="497"/>
                </a:cubicBezTo>
                <a:cubicBezTo>
                  <a:pt x="642" y="416"/>
                  <a:pt x="618" y="333"/>
                  <a:pt x="630" y="242"/>
                </a:cubicBezTo>
                <a:cubicBezTo>
                  <a:pt x="638" y="186"/>
                  <a:pt x="661" y="137"/>
                  <a:pt x="689" y="90"/>
                </a:cubicBezTo>
                <a:cubicBezTo>
                  <a:pt x="700" y="72"/>
                  <a:pt x="720" y="57"/>
                  <a:pt x="740" y="47"/>
                </a:cubicBezTo>
                <a:cubicBezTo>
                  <a:pt x="824" y="2"/>
                  <a:pt x="916" y="0"/>
                  <a:pt x="1009" y="8"/>
                </a:cubicBezTo>
                <a:cubicBezTo>
                  <a:pt x="1066" y="13"/>
                  <a:pt x="1117" y="36"/>
                  <a:pt x="1169" y="56"/>
                </a:cubicBezTo>
                <a:cubicBezTo>
                  <a:pt x="1188" y="64"/>
                  <a:pt x="1209" y="69"/>
                  <a:pt x="1230" y="74"/>
                </a:cubicBezTo>
                <a:cubicBezTo>
                  <a:pt x="1275" y="83"/>
                  <a:pt x="1297" y="129"/>
                  <a:pt x="1270" y="167"/>
                </a:cubicBezTo>
                <a:cubicBezTo>
                  <a:pt x="1257" y="186"/>
                  <a:pt x="1256" y="201"/>
                  <a:pt x="1264" y="219"/>
                </a:cubicBezTo>
                <a:cubicBezTo>
                  <a:pt x="1273" y="240"/>
                  <a:pt x="1281" y="261"/>
                  <a:pt x="1290" y="282"/>
                </a:cubicBezTo>
                <a:cubicBezTo>
                  <a:pt x="1302" y="308"/>
                  <a:pt x="1308" y="335"/>
                  <a:pt x="1291" y="362"/>
                </a:cubicBezTo>
                <a:cubicBezTo>
                  <a:pt x="1282" y="377"/>
                  <a:pt x="1286" y="390"/>
                  <a:pt x="1295" y="403"/>
                </a:cubicBezTo>
                <a:cubicBezTo>
                  <a:pt x="1307" y="420"/>
                  <a:pt x="1319" y="438"/>
                  <a:pt x="1332" y="455"/>
                </a:cubicBezTo>
                <a:cubicBezTo>
                  <a:pt x="1362" y="492"/>
                  <a:pt x="1360" y="512"/>
                  <a:pt x="1319" y="538"/>
                </a:cubicBezTo>
                <a:cubicBezTo>
                  <a:pt x="1308" y="545"/>
                  <a:pt x="1303" y="553"/>
                  <a:pt x="1303" y="567"/>
                </a:cubicBezTo>
                <a:cubicBezTo>
                  <a:pt x="1303" y="583"/>
                  <a:pt x="1299" y="601"/>
                  <a:pt x="1300" y="617"/>
                </a:cubicBezTo>
                <a:cubicBezTo>
                  <a:pt x="1301" y="635"/>
                  <a:pt x="1297" y="647"/>
                  <a:pt x="1283" y="659"/>
                </a:cubicBezTo>
                <a:cubicBezTo>
                  <a:pt x="1275" y="665"/>
                  <a:pt x="1269" y="681"/>
                  <a:pt x="1271" y="690"/>
                </a:cubicBezTo>
                <a:cubicBezTo>
                  <a:pt x="1278" y="715"/>
                  <a:pt x="1270" y="734"/>
                  <a:pt x="1256" y="753"/>
                </a:cubicBezTo>
                <a:cubicBezTo>
                  <a:pt x="1254" y="756"/>
                  <a:pt x="1255" y="761"/>
                  <a:pt x="1253" y="767"/>
                </a:cubicBezTo>
                <a:cubicBezTo>
                  <a:pt x="1260" y="772"/>
                  <a:pt x="1267" y="777"/>
                  <a:pt x="1275" y="782"/>
                </a:cubicBezTo>
                <a:cubicBezTo>
                  <a:pt x="1358" y="831"/>
                  <a:pt x="1447" y="867"/>
                  <a:pt x="1538" y="898"/>
                </a:cubicBezTo>
                <a:cubicBezTo>
                  <a:pt x="1592" y="917"/>
                  <a:pt x="1617" y="955"/>
                  <a:pt x="1630" y="1004"/>
                </a:cubicBezTo>
                <a:cubicBezTo>
                  <a:pt x="1654" y="1097"/>
                  <a:pt x="1680" y="1189"/>
                  <a:pt x="1696" y="1284"/>
                </a:cubicBezTo>
                <a:cubicBezTo>
                  <a:pt x="1710" y="1366"/>
                  <a:pt x="1712" y="1450"/>
                  <a:pt x="1720" y="1534"/>
                </a:cubicBezTo>
                <a:cubicBezTo>
                  <a:pt x="1730" y="1649"/>
                  <a:pt x="1737" y="1765"/>
                  <a:pt x="1765" y="1878"/>
                </a:cubicBezTo>
                <a:cubicBezTo>
                  <a:pt x="1785" y="1962"/>
                  <a:pt x="1800" y="2048"/>
                  <a:pt x="1812" y="2133"/>
                </a:cubicBezTo>
                <a:cubicBezTo>
                  <a:pt x="1829" y="2260"/>
                  <a:pt x="1843" y="2387"/>
                  <a:pt x="1855" y="2514"/>
                </a:cubicBezTo>
                <a:cubicBezTo>
                  <a:pt x="1861" y="2579"/>
                  <a:pt x="1861" y="2644"/>
                  <a:pt x="1864" y="2709"/>
                </a:cubicBezTo>
                <a:cubicBezTo>
                  <a:pt x="1864" y="2726"/>
                  <a:pt x="1857" y="2738"/>
                  <a:pt x="1848" y="2752"/>
                </a:cubicBezTo>
                <a:cubicBezTo>
                  <a:pt x="1829" y="2779"/>
                  <a:pt x="1813" y="2806"/>
                  <a:pt x="1820" y="2844"/>
                </a:cubicBezTo>
                <a:cubicBezTo>
                  <a:pt x="1832" y="2906"/>
                  <a:pt x="1809" y="2968"/>
                  <a:pt x="1806" y="3030"/>
                </a:cubicBezTo>
                <a:cubicBezTo>
                  <a:pt x="1805" y="3036"/>
                  <a:pt x="1803" y="3043"/>
                  <a:pt x="1799" y="3048"/>
                </a:cubicBezTo>
                <a:cubicBezTo>
                  <a:pt x="1763" y="3095"/>
                  <a:pt x="1723" y="3138"/>
                  <a:pt x="1665" y="3157"/>
                </a:cubicBezTo>
                <a:cubicBezTo>
                  <a:pt x="1654" y="3161"/>
                  <a:pt x="1597" y="3146"/>
                  <a:pt x="1592" y="3136"/>
                </a:cubicBezTo>
                <a:cubicBezTo>
                  <a:pt x="1589" y="3129"/>
                  <a:pt x="1588" y="3118"/>
                  <a:pt x="1590" y="3110"/>
                </a:cubicBezTo>
                <a:cubicBezTo>
                  <a:pt x="1592" y="3104"/>
                  <a:pt x="1599" y="3097"/>
                  <a:pt x="1606" y="3093"/>
                </a:cubicBezTo>
                <a:cubicBezTo>
                  <a:pt x="1647" y="3062"/>
                  <a:pt x="1656" y="3020"/>
                  <a:pt x="1645" y="2972"/>
                </a:cubicBezTo>
                <a:cubicBezTo>
                  <a:pt x="1640" y="2953"/>
                  <a:pt x="1638" y="2934"/>
                  <a:pt x="1633" y="2910"/>
                </a:cubicBezTo>
                <a:cubicBezTo>
                  <a:pt x="1616" y="2928"/>
                  <a:pt x="1623" y="2946"/>
                  <a:pt x="1622" y="2962"/>
                </a:cubicBezTo>
                <a:cubicBezTo>
                  <a:pt x="1620" y="2997"/>
                  <a:pt x="1607" y="3026"/>
                  <a:pt x="1574" y="3043"/>
                </a:cubicBezTo>
                <a:cubicBezTo>
                  <a:pt x="1558" y="3051"/>
                  <a:pt x="1543" y="3055"/>
                  <a:pt x="1528" y="3044"/>
                </a:cubicBezTo>
                <a:cubicBezTo>
                  <a:pt x="1513" y="3034"/>
                  <a:pt x="1520" y="3019"/>
                  <a:pt x="1522" y="3004"/>
                </a:cubicBezTo>
                <a:cubicBezTo>
                  <a:pt x="1528" y="2960"/>
                  <a:pt x="1532" y="2915"/>
                  <a:pt x="1539" y="2871"/>
                </a:cubicBezTo>
                <a:cubicBezTo>
                  <a:pt x="1543" y="2847"/>
                  <a:pt x="1548" y="2823"/>
                  <a:pt x="1558" y="2802"/>
                </a:cubicBezTo>
                <a:cubicBezTo>
                  <a:pt x="1569" y="2779"/>
                  <a:pt x="1567" y="2760"/>
                  <a:pt x="1553" y="2743"/>
                </a:cubicBezTo>
                <a:cubicBezTo>
                  <a:pt x="1541" y="2729"/>
                  <a:pt x="1543" y="2714"/>
                  <a:pt x="1544" y="2698"/>
                </a:cubicBezTo>
                <a:cubicBezTo>
                  <a:pt x="1546" y="2658"/>
                  <a:pt x="1550" y="2618"/>
                  <a:pt x="1548" y="2579"/>
                </a:cubicBezTo>
                <a:cubicBezTo>
                  <a:pt x="1544" y="2500"/>
                  <a:pt x="1537" y="2422"/>
                  <a:pt x="1528" y="2344"/>
                </a:cubicBezTo>
                <a:cubicBezTo>
                  <a:pt x="1522" y="2293"/>
                  <a:pt x="1510" y="2242"/>
                  <a:pt x="1500" y="2191"/>
                </a:cubicBezTo>
                <a:cubicBezTo>
                  <a:pt x="1483" y="2106"/>
                  <a:pt x="1470" y="2020"/>
                  <a:pt x="1470" y="1933"/>
                </a:cubicBezTo>
                <a:cubicBezTo>
                  <a:pt x="1470" y="1928"/>
                  <a:pt x="1470" y="1923"/>
                  <a:pt x="1469" y="1917"/>
                </a:cubicBezTo>
                <a:cubicBezTo>
                  <a:pt x="1452" y="1820"/>
                  <a:pt x="1434" y="1723"/>
                  <a:pt x="1416" y="1627"/>
                </a:cubicBezTo>
                <a:cubicBezTo>
                  <a:pt x="1416" y="1623"/>
                  <a:pt x="1413" y="1620"/>
                  <a:pt x="1407" y="1610"/>
                </a:cubicBezTo>
                <a:cubicBezTo>
                  <a:pt x="1400" y="1668"/>
                  <a:pt x="1391" y="1719"/>
                  <a:pt x="1393" y="1770"/>
                </a:cubicBezTo>
                <a:cubicBezTo>
                  <a:pt x="1395" y="1810"/>
                  <a:pt x="1398" y="1850"/>
                  <a:pt x="1403" y="1890"/>
                </a:cubicBezTo>
                <a:cubicBezTo>
                  <a:pt x="1413" y="1972"/>
                  <a:pt x="1425" y="2053"/>
                  <a:pt x="1437" y="2135"/>
                </a:cubicBezTo>
                <a:cubicBezTo>
                  <a:pt x="1464" y="2177"/>
                  <a:pt x="1468" y="2226"/>
                  <a:pt x="1466" y="2273"/>
                </a:cubicBezTo>
                <a:cubicBezTo>
                  <a:pt x="1460" y="2443"/>
                  <a:pt x="1498" y="2610"/>
                  <a:pt x="1496" y="2779"/>
                </a:cubicBezTo>
                <a:cubicBezTo>
                  <a:pt x="1495" y="2813"/>
                  <a:pt x="1487" y="2847"/>
                  <a:pt x="1483" y="2881"/>
                </a:cubicBezTo>
                <a:cubicBezTo>
                  <a:pt x="1481" y="2897"/>
                  <a:pt x="1477" y="2913"/>
                  <a:pt x="1479" y="2928"/>
                </a:cubicBezTo>
                <a:cubicBezTo>
                  <a:pt x="1483" y="2996"/>
                  <a:pt x="1485" y="3064"/>
                  <a:pt x="1495" y="3131"/>
                </a:cubicBezTo>
                <a:cubicBezTo>
                  <a:pt x="1523" y="3322"/>
                  <a:pt x="1529" y="3513"/>
                  <a:pt x="1543" y="3705"/>
                </a:cubicBezTo>
                <a:cubicBezTo>
                  <a:pt x="1554" y="3849"/>
                  <a:pt x="1560" y="3994"/>
                  <a:pt x="1573" y="4139"/>
                </a:cubicBezTo>
                <a:cubicBezTo>
                  <a:pt x="1584" y="4257"/>
                  <a:pt x="1599" y="4375"/>
                  <a:pt x="1616" y="4492"/>
                </a:cubicBezTo>
                <a:cubicBezTo>
                  <a:pt x="1631" y="4596"/>
                  <a:pt x="1632" y="4699"/>
                  <a:pt x="1627" y="4803"/>
                </a:cubicBezTo>
                <a:cubicBezTo>
                  <a:pt x="1625" y="4833"/>
                  <a:pt x="1632" y="4858"/>
                  <a:pt x="1649" y="4882"/>
                </a:cubicBezTo>
                <a:cubicBezTo>
                  <a:pt x="1674" y="4918"/>
                  <a:pt x="1700" y="4954"/>
                  <a:pt x="1720" y="4992"/>
                </a:cubicBezTo>
                <a:cubicBezTo>
                  <a:pt x="1734" y="5018"/>
                  <a:pt x="1740" y="5047"/>
                  <a:pt x="1748" y="5075"/>
                </a:cubicBezTo>
                <a:cubicBezTo>
                  <a:pt x="1753" y="5091"/>
                  <a:pt x="1746" y="5104"/>
                  <a:pt x="1729" y="5109"/>
                </a:cubicBezTo>
                <a:cubicBezTo>
                  <a:pt x="1687" y="5122"/>
                  <a:pt x="1646" y="5136"/>
                  <a:pt x="1603" y="5144"/>
                </a:cubicBezTo>
                <a:cubicBezTo>
                  <a:pt x="1582" y="5148"/>
                  <a:pt x="1557" y="5143"/>
                  <a:pt x="1537" y="5134"/>
                </a:cubicBezTo>
                <a:cubicBezTo>
                  <a:pt x="1505" y="5120"/>
                  <a:pt x="1476" y="5102"/>
                  <a:pt x="1447" y="5083"/>
                </a:cubicBezTo>
                <a:cubicBezTo>
                  <a:pt x="1424" y="5068"/>
                  <a:pt x="1406" y="5047"/>
                  <a:pt x="1402" y="5019"/>
                </a:cubicBezTo>
                <a:cubicBezTo>
                  <a:pt x="1398" y="4990"/>
                  <a:pt x="1384" y="4972"/>
                  <a:pt x="1357" y="4959"/>
                </a:cubicBezTo>
                <a:cubicBezTo>
                  <a:pt x="1312" y="4937"/>
                  <a:pt x="1285" y="4901"/>
                  <a:pt x="1280" y="4850"/>
                </a:cubicBezTo>
                <a:cubicBezTo>
                  <a:pt x="1267" y="4740"/>
                  <a:pt x="1245" y="4631"/>
                  <a:pt x="1242" y="4520"/>
                </a:cubicBezTo>
                <a:cubicBezTo>
                  <a:pt x="1238" y="4367"/>
                  <a:pt x="1208" y="4219"/>
                  <a:pt x="1175" y="4071"/>
                </a:cubicBezTo>
                <a:cubicBezTo>
                  <a:pt x="1137" y="3902"/>
                  <a:pt x="1110" y="3731"/>
                  <a:pt x="1082" y="3560"/>
                </a:cubicBezTo>
                <a:cubicBezTo>
                  <a:pt x="1068" y="3468"/>
                  <a:pt x="1052" y="3376"/>
                  <a:pt x="1034" y="3284"/>
                </a:cubicBezTo>
                <a:cubicBezTo>
                  <a:pt x="1018" y="3205"/>
                  <a:pt x="998" y="3126"/>
                  <a:pt x="980" y="3047"/>
                </a:cubicBezTo>
                <a:cubicBezTo>
                  <a:pt x="979" y="3043"/>
                  <a:pt x="976" y="3041"/>
                  <a:pt x="970" y="3032"/>
                </a:cubicBezTo>
                <a:cubicBezTo>
                  <a:pt x="968" y="3045"/>
                  <a:pt x="965" y="3054"/>
                  <a:pt x="965" y="3062"/>
                </a:cubicBezTo>
                <a:cubicBezTo>
                  <a:pt x="935" y="3465"/>
                  <a:pt x="935" y="3869"/>
                  <a:pt x="922" y="4272"/>
                </a:cubicBezTo>
                <a:cubicBezTo>
                  <a:pt x="920" y="4348"/>
                  <a:pt x="934" y="4421"/>
                  <a:pt x="945" y="4494"/>
                </a:cubicBezTo>
                <a:cubicBezTo>
                  <a:pt x="964" y="4620"/>
                  <a:pt x="969" y="4746"/>
                  <a:pt x="972" y="4873"/>
                </a:cubicBezTo>
                <a:cubicBezTo>
                  <a:pt x="973" y="4886"/>
                  <a:pt x="973" y="4901"/>
                  <a:pt x="967" y="4912"/>
                </a:cubicBezTo>
                <a:cubicBezTo>
                  <a:pt x="937" y="4965"/>
                  <a:pt x="938" y="5022"/>
                  <a:pt x="942" y="5079"/>
                </a:cubicBezTo>
                <a:cubicBezTo>
                  <a:pt x="944" y="5124"/>
                  <a:pt x="936" y="5167"/>
                  <a:pt x="919" y="5208"/>
                </a:cubicBezTo>
                <a:cubicBezTo>
                  <a:pt x="915" y="5218"/>
                  <a:pt x="911" y="5228"/>
                  <a:pt x="905" y="5237"/>
                </a:cubicBezTo>
                <a:cubicBezTo>
                  <a:pt x="892" y="5257"/>
                  <a:pt x="874" y="5269"/>
                  <a:pt x="849" y="5268"/>
                </a:cubicBezTo>
                <a:cubicBezTo>
                  <a:pt x="811" y="5268"/>
                  <a:pt x="774" y="5267"/>
                  <a:pt x="737" y="5268"/>
                </a:cubicBezTo>
                <a:cubicBezTo>
                  <a:pt x="705" y="5269"/>
                  <a:pt x="684" y="5253"/>
                  <a:pt x="668" y="5228"/>
                </a:cubicBezTo>
                <a:cubicBezTo>
                  <a:pt x="631" y="5169"/>
                  <a:pt x="628" y="5105"/>
                  <a:pt x="639" y="5039"/>
                </a:cubicBezTo>
                <a:cubicBezTo>
                  <a:pt x="640" y="5028"/>
                  <a:pt x="642" y="5017"/>
                  <a:pt x="645" y="5007"/>
                </a:cubicBezTo>
                <a:cubicBezTo>
                  <a:pt x="658" y="4970"/>
                  <a:pt x="656" y="4937"/>
                  <a:pt x="636" y="4898"/>
                </a:cubicBezTo>
                <a:cubicBezTo>
                  <a:pt x="614" y="4854"/>
                  <a:pt x="606" y="4802"/>
                  <a:pt x="599" y="4752"/>
                </a:cubicBezTo>
                <a:cubicBezTo>
                  <a:pt x="587" y="4674"/>
                  <a:pt x="580" y="4596"/>
                  <a:pt x="573" y="4518"/>
                </a:cubicBezTo>
                <a:cubicBezTo>
                  <a:pt x="564" y="4405"/>
                  <a:pt x="559" y="4291"/>
                  <a:pt x="549" y="4179"/>
                </a:cubicBezTo>
                <a:cubicBezTo>
                  <a:pt x="544" y="4118"/>
                  <a:pt x="529" y="4058"/>
                  <a:pt x="524" y="3997"/>
                </a:cubicBezTo>
                <a:cubicBezTo>
                  <a:pt x="509" y="3809"/>
                  <a:pt x="497" y="3622"/>
                  <a:pt x="484" y="3434"/>
                </a:cubicBezTo>
                <a:cubicBezTo>
                  <a:pt x="475" y="3288"/>
                  <a:pt x="467" y="3142"/>
                  <a:pt x="459" y="2995"/>
                </a:cubicBezTo>
                <a:cubicBezTo>
                  <a:pt x="458" y="2976"/>
                  <a:pt x="451" y="2962"/>
                  <a:pt x="436" y="2952"/>
                </a:cubicBezTo>
                <a:cubicBezTo>
                  <a:pt x="396" y="2922"/>
                  <a:pt x="384" y="2882"/>
                  <a:pt x="384" y="2833"/>
                </a:cubicBezTo>
                <a:cubicBezTo>
                  <a:pt x="383" y="2691"/>
                  <a:pt x="392" y="2551"/>
                  <a:pt x="421" y="2412"/>
                </a:cubicBezTo>
                <a:cubicBezTo>
                  <a:pt x="423" y="2402"/>
                  <a:pt x="426" y="2389"/>
                  <a:pt x="423" y="2381"/>
                </a:cubicBezTo>
                <a:cubicBezTo>
                  <a:pt x="402" y="2331"/>
                  <a:pt x="416" y="2280"/>
                  <a:pt x="416" y="2230"/>
                </a:cubicBezTo>
                <a:cubicBezTo>
                  <a:pt x="416" y="2226"/>
                  <a:pt x="417" y="2222"/>
                  <a:pt x="418" y="2219"/>
                </a:cubicBezTo>
                <a:cubicBezTo>
                  <a:pt x="454" y="2137"/>
                  <a:pt x="449" y="2047"/>
                  <a:pt x="466" y="1962"/>
                </a:cubicBezTo>
                <a:cubicBezTo>
                  <a:pt x="486" y="1864"/>
                  <a:pt x="463" y="1771"/>
                  <a:pt x="451" y="1677"/>
                </a:cubicBezTo>
                <a:cubicBezTo>
                  <a:pt x="450" y="1672"/>
                  <a:pt x="448" y="1667"/>
                  <a:pt x="446" y="1662"/>
                </a:cubicBezTo>
                <a:cubicBezTo>
                  <a:pt x="444" y="1662"/>
                  <a:pt x="441" y="1662"/>
                  <a:pt x="438" y="16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Bumper">
            <a:extLst>
              <a:ext uri="{FF2B5EF4-FFF2-40B4-BE49-F238E27FC236}">
                <a16:creationId xmlns:a16="http://schemas.microsoft.com/office/drawing/2014/main" id="{227E35CD-1E39-4A74-A56D-6C7E60D781AC}"/>
              </a:ext>
            </a:extLst>
          </p:cNvPr>
          <p:cNvSpPr/>
          <p:nvPr/>
        </p:nvSpPr>
        <p:spPr>
          <a:xfrm>
            <a:off x="-1088412" y="-1222080"/>
            <a:ext cx="988218" cy="9807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Animation bumper</a:t>
            </a:r>
          </a:p>
        </p:txBody>
      </p:sp>
    </p:spTree>
    <p:extLst>
      <p:ext uri="{BB962C8B-B14F-4D97-AF65-F5344CB8AC3E}">
        <p14:creationId xmlns:p14="http://schemas.microsoft.com/office/powerpoint/2010/main" val="25575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C -0.02604 -0.00046 -0.02552 0.01065 -0.03568 0.02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567 0.0287 L -0.03567 0.2787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xit" presetSubtype="1" ac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ac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ac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4.16667E-7 -2.59259E-6 L 4.16667E-7 0.71597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78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3" presetClass="path" presetSubtype="0" decel="85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3.125E-6 1.11111E-6 L 3.37317 1.11111E-6 " pathEditMode="relative" rAng="0" ptsTypes="AA">
                                      <p:cBhvr>
                                        <p:cTn id="48" dur="2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5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55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DC20"/>
                                      </p:to>
                                    </p:animClr>
                                    <p:set>
                                      <p:cBhvr>
                                        <p:cTn id="5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355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DC20"/>
                                      </p:to>
                                    </p:animClr>
                                    <p:set>
                                      <p:cBhvr>
                                        <p:cTn id="55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accel="10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2700000">
                                      <p:cBhvr>
                                        <p:cTn id="60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95833E-6 -4.07407E-6 L -0.12084 0.64283 " pathEditMode="relative" rAng="0" ptsTypes="AA">
                                      <p:cBhvr>
                                        <p:cTn id="62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3213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5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150"/>
                            </p:stCondLst>
                            <p:childTnLst>
                              <p:par>
                                <p:cTn id="91" presetID="64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4.16667E-7 -0.07917 " pathEditMode="relative" rAng="0" ptsTypes="AA">
                                      <p:cBhvr>
                                        <p:cTn id="92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00052 -0.07639 " pathEditMode="relative" rAng="0" ptsTypes="AA">
                                      <p:cBhvr>
                                        <p:cTn id="94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81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7 7.40741E-7 L 4.16667E-7 -0.07917 " pathEditMode="relative" rAng="0" ptsTypes="AA">
                                      <p:cBhvr>
                                        <p:cTn id="9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decel="10000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95833E-6 -4.07407E-6 L 3.33333E-6 6.93889E-18 " pathEditMode="relative" rAng="0" ptsTypes="AA">
                                      <p:cBhvr>
                                        <p:cTn id="98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5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7.40741E-7 L 4.16667E-7 0.87847 " pathEditMode="relative" rAng="0" ptsTypes="AA">
                                      <p:cBhvr>
                                        <p:cTn id="100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91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1.11111E-6 L 0.00273 0.87268 " pathEditMode="relative" rAng="0" ptsTypes="AA">
                                      <p:cBhvr>
                                        <p:cTn id="102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4363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100000" fill="hold" grpId="2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16667E-7 7.40741E-7 L 4.16667E-7 0.87847 " pathEditMode="relative" rAng="0" ptsTypes="AA">
                                      <p:cBhvr>
                                        <p:cTn id="104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91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100000" fill="hold" grpId="4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3.95833E-6 -4.07407E-6 L -0.00144 0.9044 " pathEditMode="relative" rAng="0" ptsTypes="AA">
                                      <p:cBhvr>
                                        <p:cTn id="10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4520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1.48148E-6 L -6.25E-7 0.91644 " pathEditMode="relative" rAng="0" ptsTypes="AA">
                                      <p:cBhvr>
                                        <p:cTn id="120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81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" presetClass="exit" presetSubtype="4" ac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ac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accel="100000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ac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accel="100000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ac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28" grpId="0" animBg="1"/>
      <p:bldP spid="28" grpId="1" animBg="1"/>
      <p:bldP spid="28" grpId="2" animBg="1"/>
      <p:bldP spid="28" grpId="3" animBg="1"/>
      <p:bldP spid="28" grpId="4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71" grpId="0" animBg="1"/>
      <p:bldP spid="71" grpId="1" animBg="1"/>
      <p:bldP spid="71" grpId="2" animBg="1"/>
      <p:bldP spid="18" grpId="0" animBg="1"/>
      <p:bldP spid="60" grpId="0" animBg="1"/>
      <p:bldP spid="60" grpId="1" animBg="1"/>
      <p:bldP spid="60" grpId="2" animBg="1"/>
      <p:bldP spid="122" grpId="0" animBg="1"/>
      <p:bldP spid="122" grpId="1" animBg="1"/>
      <p:bldP spid="124" grpId="0" animBg="1"/>
      <p:bldP spid="124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0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11</Words>
  <Application>Microsoft Office PowerPoint</Application>
  <PresentationFormat>Widescreen</PresentationFormat>
  <Paragraphs>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Wishman</dc:creator>
  <cp:lastModifiedBy>Steve Wishman</cp:lastModifiedBy>
  <cp:revision>209</cp:revision>
  <dcterms:created xsi:type="dcterms:W3CDTF">2018-04-25T20:16:22Z</dcterms:created>
  <dcterms:modified xsi:type="dcterms:W3CDTF">2018-08-21T15:03:46Z</dcterms:modified>
</cp:coreProperties>
</file>